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2"/>
  </p:notesMasterIdLst>
  <p:sldIdLst>
    <p:sldId id="256" r:id="rId2"/>
    <p:sldId id="258" r:id="rId3"/>
    <p:sldId id="261" r:id="rId4"/>
    <p:sldId id="260" r:id="rId5"/>
    <p:sldId id="259" r:id="rId6"/>
    <p:sldId id="266" r:id="rId7"/>
    <p:sldId id="317" r:id="rId8"/>
    <p:sldId id="311" r:id="rId9"/>
    <p:sldId id="263" r:id="rId10"/>
    <p:sldId id="318" r:id="rId11"/>
    <p:sldId id="319" r:id="rId12"/>
    <p:sldId id="271" r:id="rId13"/>
    <p:sldId id="320" r:id="rId14"/>
    <p:sldId id="321" r:id="rId15"/>
    <p:sldId id="312" r:id="rId16"/>
    <p:sldId id="323" r:id="rId17"/>
    <p:sldId id="332" r:id="rId18"/>
    <p:sldId id="333" r:id="rId19"/>
    <p:sldId id="335" r:id="rId20"/>
    <p:sldId id="334" r:id="rId21"/>
    <p:sldId id="313" r:id="rId22"/>
    <p:sldId id="324" r:id="rId23"/>
    <p:sldId id="329" r:id="rId24"/>
    <p:sldId id="330" r:id="rId25"/>
    <p:sldId id="328" r:id="rId26"/>
    <p:sldId id="314" r:id="rId27"/>
    <p:sldId id="315" r:id="rId28"/>
    <p:sldId id="331" r:id="rId29"/>
    <p:sldId id="316" r:id="rId30"/>
    <p:sldId id="277" r:id="rId31"/>
  </p:sldIdLst>
  <p:sldSz cx="9144000" cy="5143500" type="screen16x9"/>
  <p:notesSz cx="6858000" cy="9144000"/>
  <p:embeddedFontLst>
    <p:embeddedFont>
      <p:font typeface="Constantia" panose="02030602050306030303" pitchFamily="18" charset="0"/>
      <p:regular r:id="rId33"/>
      <p:bold r:id="rId34"/>
      <p:italic r:id="rId35"/>
      <p:boldItalic r:id="rId36"/>
    </p:embeddedFont>
    <p:embeddedFont>
      <p:font typeface="DM Sans" pitchFamily="2" charset="77"/>
      <p:regular r:id="rId37"/>
      <p:bold r:id="rId38"/>
      <p:italic r:id="rId39"/>
      <p:boldItalic r:id="rId40"/>
    </p:embeddedFont>
    <p:embeddedFont>
      <p:font typeface="Proxima Nova" panose="02000506030000020004" pitchFamily="2" charset="0"/>
      <p:regular r:id="rId41"/>
      <p:bold r:id="rId42"/>
      <p:italic r:id="rId43"/>
      <p:boldItalic r:id="rId44"/>
    </p:embeddedFont>
    <p:embeddedFont>
      <p:font typeface="Viga" panose="020B0800030000020004" pitchFamily="34" charset="77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A0A557-15A8-4A55-8823-AB49276CE300}">
  <a:tblStyle styleId="{02A0A557-15A8-4A55-8823-AB49276CE3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80"/>
    <p:restoredTop sz="94679"/>
  </p:normalViewPr>
  <p:slideViewPr>
    <p:cSldViewPr snapToGrid="0">
      <p:cViewPr>
        <p:scale>
          <a:sx n="130" d="100"/>
          <a:sy n="130" d="100"/>
        </p:scale>
        <p:origin x="1424" y="1504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1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F20-2141-8002-852D0436F47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F20-2141-8002-852D0436F47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BF20-2141-8002-852D0436F47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4"/>
                <c:pt idx="0">
                  <c:v>Alta</c:v>
                </c:pt>
                <c:pt idx="1">
                  <c:v>Media</c:v>
                </c:pt>
                <c:pt idx="2">
                  <c:v>Bassa</c:v>
                </c:pt>
                <c:pt idx="3">
                  <c:v>Informativa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4</c:v>
                </c:pt>
                <c:pt idx="3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F20-2141-8002-852D0436F4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40128768"/>
        <c:axId val="1038605056"/>
      </c:barChart>
      <c:catAx>
        <c:axId val="640128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38605056"/>
        <c:crosses val="autoZero"/>
        <c:auto val="1"/>
        <c:lblAlgn val="ctr"/>
        <c:lblOffset val="100"/>
        <c:noMultiLvlLbl val="0"/>
      </c:catAx>
      <c:valAx>
        <c:axId val="103860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40128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3B-9A48-BD76-47EC1DDEF4D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3B-9A48-BD76-47EC1DDEF4D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3B-9A48-BD76-47EC1DDEF4D0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3B-9A48-BD76-47EC1DDEF4D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Alta</c:v>
                </c:pt>
                <c:pt idx="1">
                  <c:v>Media</c:v>
                </c:pt>
                <c:pt idx="2">
                  <c:v>Bassa</c:v>
                </c:pt>
                <c:pt idx="3">
                  <c:v>Informativa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4</c:v>
                </c:pt>
                <c:pt idx="3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13B-9A48-BD76-47EC1DDEF4D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825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6bdca54fc3_0_26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6bdca54fc3_0_26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86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6bdca54fc3_0_26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6bdca54fc3_0_26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341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6bdca54fc3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6bdca54fc3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</a:t>
            </a:r>
            <a:r>
              <a:rPr lang="it-IT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Accesso non autorizzato ai file condivisi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it-IT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Caricamento di file non autorizzati su </a:t>
            </a:r>
            <a:r>
              <a:rPr lang="it-IT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Koken</a:t>
            </a:r>
            <a:r>
              <a:rPr lang="it-IT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CMS</a:t>
            </a:r>
            <a:r>
              <a:rPr lang="it-IT" dirty="0">
                <a:effectLst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030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76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bdca54fc3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bdca54fc3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92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bdca54fc3_0_26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bdca54fc3_0_26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829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6bdca54fc3_0_26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6bdca54fc3_0_26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781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bdca54fc3_0_2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bdca54fc3_0_2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permesso speciale che permette agli utenti di eseguire un file con i privilegi del proprietario</a:t>
            </a:r>
            <a:r>
              <a:rPr lang="it-IT" dirty="0">
                <a:effectLst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407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bdca54fc3_0_2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bdca54fc3_0_2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permesso speciale che permette agli utenti di eseguire un file con i privilegi del proprietario</a:t>
            </a:r>
            <a:r>
              <a:rPr lang="it-IT" dirty="0">
                <a:effectLst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517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6bdca54fc3_0_26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6bdca54fc3_0_26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326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bdca54fc3_0_2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bdca54fc3_0_2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permesso speciale che permette agli utenti di eseguire un file con i privilegi del proprietario</a:t>
            </a:r>
            <a:r>
              <a:rPr lang="it-IT" dirty="0">
                <a:effectLst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378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bdca54fc3_0_2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bdca54fc3_0_2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</a:pP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pcntl_exec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('/bin/sh', ['-</a:t>
            </a: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']);"</a:t>
            </a:r>
            <a:endParaRPr lang="it-IT" sz="1800" dirty="0">
              <a:solidFill>
                <a:srgbClr val="4D322D"/>
              </a:solidFill>
              <a:effectLst/>
              <a:latin typeface="Constantia" panose="0203060205030603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12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bdca54fc3_0_2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bdca54fc3_0_2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</a:pP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pcntl_exec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('/bin/sh', ['-</a:t>
            </a: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']);"</a:t>
            </a:r>
            <a:endParaRPr lang="it-IT" sz="1800" dirty="0">
              <a:solidFill>
                <a:srgbClr val="4D322D"/>
              </a:solidFill>
              <a:effectLst/>
              <a:latin typeface="Constantia" panose="0203060205030603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17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bdca54fc3_0_2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bdca54fc3_0_2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permesso speciale che permette agli utenti di eseguire un file con i privilegi del proprietario</a:t>
            </a:r>
            <a:r>
              <a:rPr lang="it-IT" dirty="0">
                <a:effectLst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290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6bdca54fc3_0_26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6bdca54fc3_0_26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1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6bdca54fc3_0_26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6bdca54fc3_0_26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-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python3 -m </a:t>
            </a: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http.server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8080 , modificando </a:t>
            </a:r>
            <a:r>
              <a:rPr lang="it-IT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ultima riga</a:t>
            </a:r>
            <a:endParaRPr lang="it-IT" sz="1800" dirty="0">
              <a:solidFill>
                <a:srgbClr val="4D322D"/>
              </a:solidFill>
              <a:effectLst/>
              <a:latin typeface="Constantia" panose="0203060205030603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55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6bf9e59999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6bf9e59999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53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6bf9e599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6bf9e599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12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6bdca54fc3_0_26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6bdca54fc3_0_26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6bdca54fc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6bdca54fc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 err="1"/>
              <a:t>Targeto</a:t>
            </a:r>
            <a:r>
              <a:rPr lang="it-IT" dirty="0"/>
              <a:t> </a:t>
            </a:r>
            <a:r>
              <a:rPr lang="it-IT" dirty="0" err="1"/>
              <a:t>scoping</a:t>
            </a:r>
            <a:r>
              <a:rPr lang="it-IT" dirty="0"/>
              <a:t> saltata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Netdiscover-p0f/</a:t>
            </a:r>
            <a:r>
              <a:rPr lang="it-IT" dirty="0" err="1"/>
              <a:t>nmap-ping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894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6bdca54fc3_0_26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6bdca54fc3_0_26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Avevamo trovato un server http attivo, vediamo meglio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82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Nping</a:t>
            </a:r>
            <a:r>
              <a:rPr lang="it-IT" dirty="0"/>
              <a:t> –</a:t>
            </a:r>
            <a:r>
              <a:rPr lang="it-IT" dirty="0" err="1"/>
              <a:t>p</a:t>
            </a:r>
            <a:r>
              <a:rPr lang="it-IT" dirty="0"/>
              <a:t>- e –A per </a:t>
            </a:r>
            <a:r>
              <a:rPr lang="it-IT" dirty="0" err="1"/>
              <a:t>piu</a:t>
            </a:r>
            <a:r>
              <a:rPr lang="it-IT" dirty="0"/>
              <a:t> dettagli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ONE_COLUMN_TEXT_1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2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3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4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2" hasCustomPrompt="1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2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3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4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5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 idx="6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7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 idx="8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9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3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4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1">
  <p:cSld name="ONE_COLUMN_TEXT_1_1_1_1_2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6" name="Google Shape;36;p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4739528" y="38506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404198" y="141026"/>
            <a:ext cx="5309686" cy="2914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lt2"/>
                </a:solidFill>
              </a:rPr>
              <a:t>Penetration</a:t>
            </a:r>
            <a:r>
              <a:rPr lang="it-IT" sz="4000" dirty="0">
                <a:solidFill>
                  <a:schemeClr val="lt2"/>
                </a:solidFill>
              </a:rPr>
              <a:t> Testing</a:t>
            </a:r>
            <a:br>
              <a:rPr lang="it-IT" sz="4000" dirty="0">
                <a:solidFill>
                  <a:schemeClr val="lt2"/>
                </a:solidFill>
              </a:rPr>
            </a:br>
            <a:r>
              <a:rPr lang="it-IT" sz="4000" dirty="0">
                <a:solidFill>
                  <a:schemeClr val="lt2"/>
                </a:solidFill>
              </a:rPr>
              <a:t>and </a:t>
            </a:r>
            <a:r>
              <a:rPr lang="it-IT" sz="4000" dirty="0" err="1">
                <a:solidFill>
                  <a:schemeClr val="lt2"/>
                </a:solidFill>
              </a:rPr>
              <a:t>Ethical</a:t>
            </a:r>
            <a:r>
              <a:rPr lang="it-IT" sz="4000" dirty="0">
                <a:solidFill>
                  <a:schemeClr val="lt2"/>
                </a:solidFill>
              </a:rPr>
              <a:t> Hacking</a:t>
            </a:r>
            <a:br>
              <a:rPr lang="it-IT" sz="4000" dirty="0">
                <a:solidFill>
                  <a:schemeClr val="lt2"/>
                </a:solidFill>
              </a:rPr>
            </a:br>
            <a:r>
              <a:rPr lang="it-IT" sz="4000" dirty="0">
                <a:solidFill>
                  <a:schemeClr val="lt2"/>
                </a:solidFill>
              </a:rPr>
              <a:t>PHOTOGRAPHER: 1</a:t>
            </a:r>
            <a:endParaRPr sz="4000"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5434439" y="3887683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Di Sarno Davide, 0522501490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302239" y="98167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Vediamo</a:t>
            </a:r>
            <a:r>
              <a:rPr lang="en" dirty="0"/>
              <a:t> </a:t>
            </a:r>
            <a:r>
              <a:rPr lang="it-IT" dirty="0"/>
              <a:t>i server web</a:t>
            </a:r>
          </a:p>
        </p:txBody>
      </p:sp>
      <p:pic>
        <p:nvPicPr>
          <p:cNvPr id="5" name="Immagine 4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2AD16B76-36C9-1021-1EEB-E4A5DB9A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39" y="745449"/>
            <a:ext cx="4004291" cy="2709619"/>
          </a:xfrm>
          <a:prstGeom prst="rect">
            <a:avLst/>
          </a:prstGeom>
          <a:effectLst>
            <a:outerShdw blurRad="50800" dist="38100" dir="18900000" sx="100336" sy="100336" algn="bl" rotWithShape="0">
              <a:schemeClr val="accent1"/>
            </a:outerShdw>
            <a:softEdge rad="0"/>
          </a:effectLst>
        </p:spPr>
      </p:pic>
      <p:pic>
        <p:nvPicPr>
          <p:cNvPr id="6" name="Immagine 5" descr="Immagine che contiene testo, software, Software multimediale, schermata&#10;&#10;Descrizione generata automaticamente">
            <a:extLst>
              <a:ext uri="{FF2B5EF4-FFF2-40B4-BE49-F238E27FC236}">
                <a16:creationId xmlns:a16="http://schemas.microsoft.com/office/drawing/2014/main" id="{69C1A17E-51A8-4C4D-E145-C2C5EE3BB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602" y="2709795"/>
            <a:ext cx="4489964" cy="2176895"/>
          </a:xfrm>
          <a:prstGeom prst="rect">
            <a:avLst/>
          </a:prstGeom>
          <a:effectLst>
            <a:outerShdw blurRad="50800" dist="50800" dir="5760000" sx="103557" sy="103557" algn="ctr" rotWithShape="0">
              <a:schemeClr val="accent1"/>
            </a:outerShdw>
            <a:softEdge rad="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DD347C-E474-F0A6-CB29-D84C39B4AC9D}"/>
              </a:ext>
            </a:extLst>
          </p:cNvPr>
          <p:cNvSpPr txBox="1"/>
          <p:nvPr/>
        </p:nvSpPr>
        <p:spPr>
          <a:xfrm>
            <a:off x="5299772" y="1202083"/>
            <a:ext cx="4621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2"/>
                </a:solidFill>
                <a:latin typeface="Times New Roman" panose="02020603050405020304" pitchFamily="18" charset="0"/>
                <a:ea typeface="DM Sans"/>
                <a:cs typeface="DM Sans"/>
                <a:sym typeface="DM Sans"/>
              </a:rPr>
              <a:t>Galleria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2"/>
                </a:solidFill>
                <a:latin typeface="Times New Roman" panose="02020603050405020304" pitchFamily="18" charset="0"/>
                <a:ea typeface="DM Sans"/>
                <a:cs typeface="DM Sans"/>
                <a:sym typeface="DM Sans"/>
              </a:rPr>
              <a:t>fotografica</a:t>
            </a:r>
            <a:endParaRPr lang="it-IT" sz="2400"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BDBE3E-298F-701A-F43D-B8C9DD238648}"/>
              </a:ext>
            </a:extLst>
          </p:cNvPr>
          <p:cNvSpPr txBox="1"/>
          <p:nvPr/>
        </p:nvSpPr>
        <p:spPr>
          <a:xfrm>
            <a:off x="-943895" y="4019222"/>
            <a:ext cx="462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2"/>
                </a:solidFill>
                <a:latin typeface="Times New Roman" panose="02020603050405020304" pitchFamily="18" charset="0"/>
                <a:ea typeface="DM Sans"/>
                <a:cs typeface="DM Sans"/>
                <a:sym typeface="DM Sans"/>
              </a:rPr>
              <a:t>Server di gestione</a:t>
            </a:r>
            <a:endParaRPr lang="it-IT" sz="2400"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2BD6D3A8-53C0-63D4-9B0B-E02D54C95DFD}"/>
              </a:ext>
            </a:extLst>
          </p:cNvPr>
          <p:cNvSpPr/>
          <p:nvPr/>
        </p:nvSpPr>
        <p:spPr>
          <a:xfrm>
            <a:off x="3048000" y="3950171"/>
            <a:ext cx="1258530" cy="59976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62BE0828-1740-9DE5-0554-D9350AAFCA53}"/>
              </a:ext>
            </a:extLst>
          </p:cNvPr>
          <p:cNvSpPr/>
          <p:nvPr/>
        </p:nvSpPr>
        <p:spPr>
          <a:xfrm rot="10800000">
            <a:off x="4562539" y="1347583"/>
            <a:ext cx="1907087" cy="5400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38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53"/>
          <p:cNvSpPr txBox="1">
            <a:spLocks noGrp="1"/>
          </p:cNvSpPr>
          <p:nvPr>
            <p:ph type="title"/>
          </p:nvPr>
        </p:nvSpPr>
        <p:spPr>
          <a:xfrm>
            <a:off x="695663" y="10320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it-IT" dirty="0"/>
              <a:t>o</a:t>
            </a:r>
            <a:r>
              <a:rPr lang="en" dirty="0" err="1"/>
              <a:t>sa</a:t>
            </a:r>
            <a:r>
              <a:rPr lang="en" dirty="0"/>
              <a:t> </a:t>
            </a:r>
            <a:r>
              <a:rPr lang="en" dirty="0" err="1"/>
              <a:t>troviamo</a:t>
            </a:r>
            <a:r>
              <a:rPr lang="en" dirty="0"/>
              <a:t> in SMBCLIENT?</a:t>
            </a:r>
            <a:endParaRPr dirty="0"/>
          </a:p>
        </p:txBody>
      </p:sp>
      <p:sp>
        <p:nvSpPr>
          <p:cNvPr id="2309" name="Google Shape;2309;p53"/>
          <p:cNvSpPr/>
          <p:nvPr/>
        </p:nvSpPr>
        <p:spPr>
          <a:xfrm>
            <a:off x="405245" y="2581275"/>
            <a:ext cx="2023067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M</a:t>
            </a:r>
            <a:r>
              <a:rPr lang="en" sz="1800" dirty="0" err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ailsent.txt</a:t>
            </a:r>
            <a:endParaRPr sz="1800" dirty="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10" name="Google Shape;2310;p53"/>
          <p:cNvSpPr/>
          <p:nvPr/>
        </p:nvSpPr>
        <p:spPr>
          <a:xfrm>
            <a:off x="2732809" y="1933575"/>
            <a:ext cx="2530429" cy="723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agi@photographer.com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1" name="Google Shape;2311;p53"/>
          <p:cNvSpPr/>
          <p:nvPr/>
        </p:nvSpPr>
        <p:spPr>
          <a:xfrm>
            <a:off x="2732809" y="3705375"/>
            <a:ext cx="2530429" cy="723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daisa@photographer.com</a:t>
            </a:r>
            <a:r>
              <a:rPr lang="it-IT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2" name="Google Shape;2312;p53"/>
          <p:cNvSpPr/>
          <p:nvPr/>
        </p:nvSpPr>
        <p:spPr>
          <a:xfrm>
            <a:off x="6239963" y="1301775"/>
            <a:ext cx="539700" cy="53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A</a:t>
            </a:r>
            <a:endParaRPr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13" name="Google Shape;2313;p53"/>
          <p:cNvSpPr/>
          <p:nvPr/>
        </p:nvSpPr>
        <p:spPr>
          <a:xfrm>
            <a:off x="6239963" y="2025675"/>
            <a:ext cx="539700" cy="53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14" name="Google Shape;2314;p53"/>
          <p:cNvSpPr/>
          <p:nvPr/>
        </p:nvSpPr>
        <p:spPr>
          <a:xfrm>
            <a:off x="6239963" y="2749575"/>
            <a:ext cx="539700" cy="53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C</a:t>
            </a:r>
            <a:endParaRPr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15" name="Google Shape;2315;p53"/>
          <p:cNvSpPr/>
          <p:nvPr/>
        </p:nvSpPr>
        <p:spPr>
          <a:xfrm>
            <a:off x="6239963" y="3819578"/>
            <a:ext cx="539700" cy="53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D</a:t>
            </a:r>
            <a:endParaRPr dirty="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16" name="Google Shape;2316;p53"/>
          <p:cNvSpPr txBox="1">
            <a:spLocks noGrp="1"/>
          </p:cNvSpPr>
          <p:nvPr>
            <p:ph type="body" idx="4294967295"/>
          </p:nvPr>
        </p:nvSpPr>
        <p:spPr>
          <a:xfrm>
            <a:off x="6944813" y="1377225"/>
            <a:ext cx="10887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Hi </a:t>
            </a:r>
            <a:r>
              <a:rPr lang="en" sz="1400" dirty="0" err="1"/>
              <a:t>Daisa</a:t>
            </a:r>
            <a:r>
              <a:rPr lang="en" sz="1400" dirty="0"/>
              <a:t>!</a:t>
            </a:r>
            <a:endParaRPr sz="1400" dirty="0"/>
          </a:p>
        </p:txBody>
      </p:sp>
      <p:sp>
        <p:nvSpPr>
          <p:cNvPr id="2317" name="Google Shape;2317;p53"/>
          <p:cNvSpPr txBox="1">
            <a:spLocks noGrp="1"/>
          </p:cNvSpPr>
          <p:nvPr>
            <p:ph type="body" idx="4294967295"/>
          </p:nvPr>
        </p:nvSpPr>
        <p:spPr>
          <a:xfrm>
            <a:off x="6944813" y="2101125"/>
            <a:ext cx="10887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/>
              <a:t>Y</a:t>
            </a:r>
            <a:r>
              <a:rPr lang="en" sz="1400" dirty="0"/>
              <a:t>our site is ready.</a:t>
            </a:r>
            <a:endParaRPr sz="1400" dirty="0"/>
          </a:p>
        </p:txBody>
      </p:sp>
      <p:sp>
        <p:nvSpPr>
          <p:cNvPr id="2318" name="Google Shape;2318;p53"/>
          <p:cNvSpPr txBox="1">
            <a:spLocks noGrp="1"/>
          </p:cNvSpPr>
          <p:nvPr>
            <p:ph type="body" idx="4294967295"/>
          </p:nvPr>
        </p:nvSpPr>
        <p:spPr>
          <a:xfrm>
            <a:off x="6944812" y="2825025"/>
            <a:ext cx="1399087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Don’t forget your secret.</a:t>
            </a:r>
            <a:endParaRPr sz="1400" dirty="0"/>
          </a:p>
        </p:txBody>
      </p:sp>
      <p:sp>
        <p:nvSpPr>
          <p:cNvPr id="2319" name="Google Shape;2319;p53"/>
          <p:cNvSpPr txBox="1">
            <a:spLocks noGrp="1"/>
          </p:cNvSpPr>
          <p:nvPr>
            <p:ph type="body" idx="4294967295"/>
          </p:nvPr>
        </p:nvSpPr>
        <p:spPr>
          <a:xfrm>
            <a:off x="5965463" y="4382965"/>
            <a:ext cx="10887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err="1"/>
              <a:t>babygirl</a:t>
            </a:r>
            <a:endParaRPr sz="1400" dirty="0"/>
          </a:p>
        </p:txBody>
      </p:sp>
      <p:cxnSp>
        <p:nvCxnSpPr>
          <p:cNvPr id="2320" name="Google Shape;2320;p53"/>
          <p:cNvCxnSpPr>
            <a:cxnSpLocks/>
            <a:stCxn id="2309" idx="0"/>
            <a:endCxn id="2310" idx="1"/>
          </p:cNvCxnSpPr>
          <p:nvPr/>
        </p:nvCxnSpPr>
        <p:spPr>
          <a:xfrm rot="5400000" flipH="1" flipV="1">
            <a:off x="1931919" y="1780385"/>
            <a:ext cx="285750" cy="131603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1" name="Google Shape;2321;p53"/>
          <p:cNvCxnSpPr>
            <a:cxnSpLocks/>
            <a:stCxn id="2309" idx="4"/>
            <a:endCxn id="2311" idx="1"/>
          </p:cNvCxnSpPr>
          <p:nvPr/>
        </p:nvCxnSpPr>
        <p:spPr>
          <a:xfrm rot="16200000" flipH="1">
            <a:off x="1931919" y="3266435"/>
            <a:ext cx="285750" cy="131603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2" name="Google Shape;2322;p53"/>
          <p:cNvCxnSpPr>
            <a:cxnSpLocks/>
            <a:stCxn id="2310" idx="3"/>
            <a:endCxn id="2312" idx="2"/>
          </p:cNvCxnSpPr>
          <p:nvPr/>
        </p:nvCxnSpPr>
        <p:spPr>
          <a:xfrm flipV="1">
            <a:off x="5263238" y="1571625"/>
            <a:ext cx="976725" cy="723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3" name="Google Shape;2323;p53"/>
          <p:cNvCxnSpPr>
            <a:cxnSpLocks/>
            <a:stCxn id="2310" idx="3"/>
            <a:endCxn id="2314" idx="2"/>
          </p:cNvCxnSpPr>
          <p:nvPr/>
        </p:nvCxnSpPr>
        <p:spPr>
          <a:xfrm>
            <a:off x="5263238" y="2295525"/>
            <a:ext cx="976725" cy="723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4" name="Google Shape;2324;p53"/>
          <p:cNvCxnSpPr>
            <a:cxnSpLocks/>
            <a:stCxn id="2310" idx="3"/>
            <a:endCxn id="2313" idx="2"/>
          </p:cNvCxnSpPr>
          <p:nvPr/>
        </p:nvCxnSpPr>
        <p:spPr>
          <a:xfrm>
            <a:off x="5263238" y="2295525"/>
            <a:ext cx="97672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5" name="Google Shape;2325;p53"/>
          <p:cNvCxnSpPr>
            <a:cxnSpLocks/>
          </p:cNvCxnSpPr>
          <p:nvPr/>
        </p:nvCxnSpPr>
        <p:spPr>
          <a:xfrm>
            <a:off x="6492368" y="3289275"/>
            <a:ext cx="0" cy="50663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016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 mapping</a:t>
            </a:r>
            <a:endParaRPr dirty="0"/>
          </a:p>
        </p:txBody>
      </p:sp>
      <p:sp>
        <p:nvSpPr>
          <p:cNvPr id="1651" name="Google Shape;1651;p44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Cerchiamo</a:t>
            </a:r>
            <a:r>
              <a:rPr lang="en" dirty="0"/>
              <a:t> le </a:t>
            </a:r>
            <a:r>
              <a:rPr lang="en" dirty="0" err="1"/>
              <a:t>debolezze</a:t>
            </a:r>
            <a:r>
              <a:rPr lang="en" dirty="0"/>
              <a:t> del </a:t>
            </a:r>
            <a:r>
              <a:rPr lang="en" dirty="0" err="1"/>
              <a:t>bersaglio</a:t>
            </a:r>
            <a:endParaRPr dirty="0"/>
          </a:p>
        </p:txBody>
      </p:sp>
      <p:sp>
        <p:nvSpPr>
          <p:cNvPr id="1652" name="Google Shape;1652;p44"/>
          <p:cNvSpPr txBox="1">
            <a:spLocks noGrp="1"/>
          </p:cNvSpPr>
          <p:nvPr>
            <p:ph type="title" idx="2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653" name="Google Shape;1653;p44"/>
          <p:cNvGrpSpPr/>
          <p:nvPr/>
        </p:nvGrpSpPr>
        <p:grpSpPr>
          <a:xfrm>
            <a:off x="6654253" y="792428"/>
            <a:ext cx="2285012" cy="4128237"/>
            <a:chOff x="2360075" y="238275"/>
            <a:chExt cx="2899025" cy="5237550"/>
          </a:xfrm>
        </p:grpSpPr>
        <p:sp>
          <p:nvSpPr>
            <p:cNvPr id="1654" name="Google Shape;1654;p44"/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4"/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4"/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4"/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4"/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4"/>
            <p:cNvSpPr/>
            <p:nvPr/>
          </p:nvSpPr>
          <p:spPr>
            <a:xfrm>
              <a:off x="3282275" y="238275"/>
              <a:ext cx="1976825" cy="1150375"/>
            </a:xfrm>
            <a:custGeom>
              <a:avLst/>
              <a:gdLst/>
              <a:ahLst/>
              <a:cxnLst/>
              <a:rect l="l" t="t" r="r" b="b"/>
              <a:pathLst>
                <a:path w="79073" h="46015" extrusionOk="0">
                  <a:moveTo>
                    <a:pt x="29262" y="1"/>
                  </a:moveTo>
                  <a:cubicBezTo>
                    <a:pt x="18282" y="1"/>
                    <a:pt x="9382" y="8902"/>
                    <a:pt x="9382" y="19881"/>
                  </a:cubicBezTo>
                  <a:cubicBezTo>
                    <a:pt x="9382" y="20126"/>
                    <a:pt x="9392" y="20367"/>
                    <a:pt x="9401" y="20611"/>
                  </a:cubicBezTo>
                  <a:cubicBezTo>
                    <a:pt x="3976" y="22156"/>
                    <a:pt x="0" y="27139"/>
                    <a:pt x="0" y="33059"/>
                  </a:cubicBezTo>
                  <a:cubicBezTo>
                    <a:pt x="0" y="39606"/>
                    <a:pt x="4862" y="45004"/>
                    <a:pt x="11168" y="45877"/>
                  </a:cubicBezTo>
                  <a:lnTo>
                    <a:pt x="11168" y="46015"/>
                  </a:lnTo>
                  <a:lnTo>
                    <a:pt x="69691" y="46015"/>
                  </a:lnTo>
                  <a:cubicBezTo>
                    <a:pt x="74872" y="46015"/>
                    <a:pt x="79072" y="41814"/>
                    <a:pt x="79072" y="36633"/>
                  </a:cubicBezTo>
                  <a:cubicBezTo>
                    <a:pt x="79072" y="31666"/>
                    <a:pt x="75209" y="27611"/>
                    <a:pt x="70325" y="27283"/>
                  </a:cubicBezTo>
                  <a:cubicBezTo>
                    <a:pt x="70488" y="26404"/>
                    <a:pt x="70585" y="25499"/>
                    <a:pt x="70585" y="24571"/>
                  </a:cubicBezTo>
                  <a:cubicBezTo>
                    <a:pt x="70585" y="16429"/>
                    <a:pt x="63985" y="9829"/>
                    <a:pt x="55842" y="9829"/>
                  </a:cubicBezTo>
                  <a:cubicBezTo>
                    <a:pt x="55835" y="9829"/>
                    <a:pt x="55828" y="9829"/>
                    <a:pt x="55820" y="9829"/>
                  </a:cubicBezTo>
                  <a:cubicBezTo>
                    <a:pt x="52910" y="9829"/>
                    <a:pt x="50065" y="10696"/>
                    <a:pt x="47648" y="12318"/>
                  </a:cubicBezTo>
                  <a:cubicBezTo>
                    <a:pt x="44672" y="5091"/>
                    <a:pt x="37563" y="1"/>
                    <a:pt x="2926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4"/>
            <p:cNvSpPr/>
            <p:nvPr/>
          </p:nvSpPr>
          <p:spPr>
            <a:xfrm>
              <a:off x="3754725" y="412400"/>
              <a:ext cx="283825" cy="91575"/>
            </a:xfrm>
            <a:custGeom>
              <a:avLst/>
              <a:gdLst/>
              <a:ahLst/>
              <a:cxnLst/>
              <a:rect l="l" t="t" r="r" b="b"/>
              <a:pathLst>
                <a:path w="11353" h="3663" extrusionOk="0">
                  <a:moveTo>
                    <a:pt x="1" y="1"/>
                  </a:moveTo>
                  <a:lnTo>
                    <a:pt x="5494" y="3662"/>
                  </a:lnTo>
                  <a:lnTo>
                    <a:pt x="113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>
              <a:off x="3736475" y="421350"/>
              <a:ext cx="310900" cy="195075"/>
            </a:xfrm>
            <a:custGeom>
              <a:avLst/>
              <a:gdLst/>
              <a:ahLst/>
              <a:cxnLst/>
              <a:rect l="l" t="t" r="r" b="b"/>
              <a:pathLst>
                <a:path w="12436" h="7803" extrusionOk="0">
                  <a:moveTo>
                    <a:pt x="0" y="1"/>
                  </a:moveTo>
                  <a:lnTo>
                    <a:pt x="0" y="7803"/>
                  </a:lnTo>
                  <a:lnTo>
                    <a:pt x="12435" y="7803"/>
                  </a:lnTo>
                  <a:lnTo>
                    <a:pt x="12435" y="252"/>
                  </a:lnTo>
                  <a:lnTo>
                    <a:pt x="6212" y="414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4"/>
            <p:cNvSpPr/>
            <p:nvPr/>
          </p:nvSpPr>
          <p:spPr>
            <a:xfrm>
              <a:off x="4494975" y="587100"/>
              <a:ext cx="244700" cy="297225"/>
            </a:xfrm>
            <a:custGeom>
              <a:avLst/>
              <a:gdLst/>
              <a:ahLst/>
              <a:cxnLst/>
              <a:rect l="l" t="t" r="r" b="b"/>
              <a:pathLst>
                <a:path w="9788" h="11889" extrusionOk="0">
                  <a:moveTo>
                    <a:pt x="9788" y="1"/>
                  </a:moveTo>
                  <a:lnTo>
                    <a:pt x="3024" y="964"/>
                  </a:lnTo>
                  <a:lnTo>
                    <a:pt x="3024" y="9182"/>
                  </a:lnTo>
                  <a:cubicBezTo>
                    <a:pt x="2712" y="9013"/>
                    <a:pt x="2334" y="8913"/>
                    <a:pt x="1924" y="8913"/>
                  </a:cubicBezTo>
                  <a:cubicBezTo>
                    <a:pt x="861" y="8913"/>
                    <a:pt x="0" y="9580"/>
                    <a:pt x="0" y="10401"/>
                  </a:cubicBezTo>
                  <a:cubicBezTo>
                    <a:pt x="0" y="11222"/>
                    <a:pt x="861" y="11889"/>
                    <a:pt x="1924" y="11889"/>
                  </a:cubicBezTo>
                  <a:cubicBezTo>
                    <a:pt x="3719" y="11889"/>
                    <a:pt x="3850" y="10664"/>
                    <a:pt x="3850" y="10664"/>
                  </a:cubicBezTo>
                  <a:lnTo>
                    <a:pt x="3850" y="3424"/>
                  </a:lnTo>
                  <a:lnTo>
                    <a:pt x="8962" y="2697"/>
                  </a:lnTo>
                  <a:lnTo>
                    <a:pt x="8962" y="8219"/>
                  </a:lnTo>
                  <a:cubicBezTo>
                    <a:pt x="8650" y="8050"/>
                    <a:pt x="8272" y="7950"/>
                    <a:pt x="7864" y="7950"/>
                  </a:cubicBezTo>
                  <a:cubicBezTo>
                    <a:pt x="6800" y="7950"/>
                    <a:pt x="5938" y="8617"/>
                    <a:pt x="5938" y="9438"/>
                  </a:cubicBezTo>
                  <a:cubicBezTo>
                    <a:pt x="5938" y="10259"/>
                    <a:pt x="6800" y="10926"/>
                    <a:pt x="7864" y="10926"/>
                  </a:cubicBezTo>
                  <a:cubicBezTo>
                    <a:pt x="8810" y="10926"/>
                    <a:pt x="9593" y="10396"/>
                    <a:pt x="9754" y="9700"/>
                  </a:cubicBezTo>
                  <a:lnTo>
                    <a:pt x="9788" y="2580"/>
                  </a:lnTo>
                  <a:lnTo>
                    <a:pt x="978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4"/>
            <p:cNvSpPr/>
            <p:nvPr/>
          </p:nvSpPr>
          <p:spPr>
            <a:xfrm>
              <a:off x="3789725" y="672825"/>
              <a:ext cx="120550" cy="116025"/>
            </a:xfrm>
            <a:custGeom>
              <a:avLst/>
              <a:gdLst/>
              <a:ahLst/>
              <a:cxnLst/>
              <a:rect l="l" t="t" r="r" b="b"/>
              <a:pathLst>
                <a:path w="4822" h="4641" extrusionOk="0">
                  <a:moveTo>
                    <a:pt x="2320" y="1"/>
                  </a:moveTo>
                  <a:cubicBezTo>
                    <a:pt x="2021" y="1"/>
                    <a:pt x="1719" y="59"/>
                    <a:pt x="1432" y="178"/>
                  </a:cubicBezTo>
                  <a:cubicBezTo>
                    <a:pt x="565" y="537"/>
                    <a:pt x="0" y="1383"/>
                    <a:pt x="0" y="2321"/>
                  </a:cubicBezTo>
                  <a:cubicBezTo>
                    <a:pt x="0" y="3601"/>
                    <a:pt x="1038" y="4641"/>
                    <a:pt x="2320" y="4641"/>
                  </a:cubicBezTo>
                  <a:cubicBezTo>
                    <a:pt x="3258" y="4640"/>
                    <a:pt x="4104" y="4075"/>
                    <a:pt x="4463" y="3208"/>
                  </a:cubicBezTo>
                  <a:cubicBezTo>
                    <a:pt x="4822" y="2341"/>
                    <a:pt x="4624" y="1345"/>
                    <a:pt x="3959" y="680"/>
                  </a:cubicBezTo>
                  <a:cubicBezTo>
                    <a:pt x="3516" y="237"/>
                    <a:pt x="2923" y="1"/>
                    <a:pt x="23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>
              <a:off x="3739350" y="801050"/>
              <a:ext cx="216725" cy="112975"/>
            </a:xfrm>
            <a:custGeom>
              <a:avLst/>
              <a:gdLst/>
              <a:ahLst/>
              <a:cxnLst/>
              <a:rect l="l" t="t" r="r" b="b"/>
              <a:pathLst>
                <a:path w="8669" h="4519" extrusionOk="0">
                  <a:moveTo>
                    <a:pt x="2930" y="1"/>
                  </a:moveTo>
                  <a:cubicBezTo>
                    <a:pt x="1313" y="1"/>
                    <a:pt x="1" y="1312"/>
                    <a:pt x="1" y="2931"/>
                  </a:cubicBezTo>
                  <a:lnTo>
                    <a:pt x="1" y="4518"/>
                  </a:lnTo>
                  <a:lnTo>
                    <a:pt x="8668" y="4518"/>
                  </a:lnTo>
                  <a:lnTo>
                    <a:pt x="8668" y="2930"/>
                  </a:lnTo>
                  <a:cubicBezTo>
                    <a:pt x="8668" y="1312"/>
                    <a:pt x="7357" y="1"/>
                    <a:pt x="57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4"/>
            <p:cNvSpPr/>
            <p:nvPr/>
          </p:nvSpPr>
          <p:spPr>
            <a:xfrm>
              <a:off x="4584750" y="965200"/>
              <a:ext cx="388850" cy="321450"/>
            </a:xfrm>
            <a:custGeom>
              <a:avLst/>
              <a:gdLst/>
              <a:ahLst/>
              <a:cxnLst/>
              <a:rect l="l" t="t" r="r" b="b"/>
              <a:pathLst>
                <a:path w="15554" h="12858" extrusionOk="0">
                  <a:moveTo>
                    <a:pt x="11406" y="3629"/>
                  </a:moveTo>
                  <a:lnTo>
                    <a:pt x="11406" y="4252"/>
                  </a:lnTo>
                  <a:lnTo>
                    <a:pt x="3733" y="4252"/>
                  </a:lnTo>
                  <a:lnTo>
                    <a:pt x="3733" y="3629"/>
                  </a:lnTo>
                  <a:close/>
                  <a:moveTo>
                    <a:pt x="11406" y="5288"/>
                  </a:moveTo>
                  <a:lnTo>
                    <a:pt x="11406" y="5911"/>
                  </a:lnTo>
                  <a:lnTo>
                    <a:pt x="3733" y="5911"/>
                  </a:lnTo>
                  <a:lnTo>
                    <a:pt x="3733" y="5288"/>
                  </a:lnTo>
                  <a:close/>
                  <a:moveTo>
                    <a:pt x="11406" y="7012"/>
                  </a:moveTo>
                  <a:lnTo>
                    <a:pt x="11406" y="7634"/>
                  </a:lnTo>
                  <a:lnTo>
                    <a:pt x="3733" y="7634"/>
                  </a:lnTo>
                  <a:lnTo>
                    <a:pt x="3733" y="7012"/>
                  </a:lnTo>
                  <a:close/>
                  <a:moveTo>
                    <a:pt x="7777" y="0"/>
                  </a:moveTo>
                  <a:cubicBezTo>
                    <a:pt x="3482" y="0"/>
                    <a:pt x="0" y="2414"/>
                    <a:pt x="0" y="5392"/>
                  </a:cubicBezTo>
                  <a:cubicBezTo>
                    <a:pt x="0" y="8183"/>
                    <a:pt x="3058" y="10479"/>
                    <a:pt x="6977" y="10756"/>
                  </a:cubicBezTo>
                  <a:lnTo>
                    <a:pt x="6844" y="10785"/>
                  </a:lnTo>
                  <a:lnTo>
                    <a:pt x="10991" y="12858"/>
                  </a:lnTo>
                  <a:lnTo>
                    <a:pt x="10813" y="10357"/>
                  </a:lnTo>
                  <a:cubicBezTo>
                    <a:pt x="13599" y="9538"/>
                    <a:pt x="15554" y="7623"/>
                    <a:pt x="15554" y="5392"/>
                  </a:cubicBezTo>
                  <a:cubicBezTo>
                    <a:pt x="15554" y="2414"/>
                    <a:pt x="12072" y="0"/>
                    <a:pt x="77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4"/>
            <p:cNvSpPr/>
            <p:nvPr/>
          </p:nvSpPr>
          <p:spPr>
            <a:xfrm>
              <a:off x="4089300" y="960425"/>
              <a:ext cx="226975" cy="299800"/>
            </a:xfrm>
            <a:custGeom>
              <a:avLst/>
              <a:gdLst/>
              <a:ahLst/>
              <a:cxnLst/>
              <a:rect l="l" t="t" r="r" b="b"/>
              <a:pathLst>
                <a:path w="9079" h="11992" extrusionOk="0">
                  <a:moveTo>
                    <a:pt x="4540" y="2228"/>
                  </a:moveTo>
                  <a:cubicBezTo>
                    <a:pt x="4838" y="2228"/>
                    <a:pt x="5138" y="2285"/>
                    <a:pt x="5424" y="2404"/>
                  </a:cubicBezTo>
                  <a:cubicBezTo>
                    <a:pt x="6289" y="2761"/>
                    <a:pt x="6852" y="3605"/>
                    <a:pt x="6852" y="4540"/>
                  </a:cubicBezTo>
                  <a:cubicBezTo>
                    <a:pt x="6852" y="5817"/>
                    <a:pt x="5817" y="6852"/>
                    <a:pt x="4539" y="6852"/>
                  </a:cubicBezTo>
                  <a:cubicBezTo>
                    <a:pt x="3604" y="6852"/>
                    <a:pt x="2761" y="6289"/>
                    <a:pt x="2403" y="5425"/>
                  </a:cubicBezTo>
                  <a:cubicBezTo>
                    <a:pt x="2045" y="4560"/>
                    <a:pt x="2243" y="3566"/>
                    <a:pt x="2904" y="2905"/>
                  </a:cubicBezTo>
                  <a:cubicBezTo>
                    <a:pt x="3347" y="2463"/>
                    <a:pt x="3938" y="2228"/>
                    <a:pt x="4540" y="2228"/>
                  </a:cubicBezTo>
                  <a:close/>
                  <a:moveTo>
                    <a:pt x="4539" y="1"/>
                  </a:moveTo>
                  <a:cubicBezTo>
                    <a:pt x="2032" y="1"/>
                    <a:pt x="1" y="2033"/>
                    <a:pt x="1" y="4540"/>
                  </a:cubicBezTo>
                  <a:cubicBezTo>
                    <a:pt x="1" y="7046"/>
                    <a:pt x="4539" y="11991"/>
                    <a:pt x="4539" y="11991"/>
                  </a:cubicBezTo>
                  <a:cubicBezTo>
                    <a:pt x="4539" y="11991"/>
                    <a:pt x="9078" y="7047"/>
                    <a:pt x="9078" y="4540"/>
                  </a:cubicBezTo>
                  <a:cubicBezTo>
                    <a:pt x="9078" y="2033"/>
                    <a:pt x="7046" y="1"/>
                    <a:pt x="4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4"/>
            <p:cNvSpPr/>
            <p:nvPr/>
          </p:nvSpPr>
          <p:spPr>
            <a:xfrm>
              <a:off x="4174025" y="513925"/>
              <a:ext cx="224600" cy="311900"/>
            </a:xfrm>
            <a:custGeom>
              <a:avLst/>
              <a:gdLst/>
              <a:ahLst/>
              <a:cxnLst/>
              <a:rect l="l" t="t" r="r" b="b"/>
              <a:pathLst>
                <a:path w="8984" h="12476" extrusionOk="0">
                  <a:moveTo>
                    <a:pt x="6947" y="4061"/>
                  </a:moveTo>
                  <a:cubicBezTo>
                    <a:pt x="7101" y="4061"/>
                    <a:pt x="7226" y="4187"/>
                    <a:pt x="7226" y="4341"/>
                  </a:cubicBezTo>
                  <a:cubicBezTo>
                    <a:pt x="7226" y="4496"/>
                    <a:pt x="7101" y="4622"/>
                    <a:pt x="6947" y="4622"/>
                  </a:cubicBezTo>
                  <a:lnTo>
                    <a:pt x="1927" y="4622"/>
                  </a:lnTo>
                  <a:cubicBezTo>
                    <a:pt x="1772" y="4622"/>
                    <a:pt x="1646" y="4496"/>
                    <a:pt x="1646" y="4341"/>
                  </a:cubicBezTo>
                  <a:cubicBezTo>
                    <a:pt x="1646" y="4187"/>
                    <a:pt x="1772" y="4061"/>
                    <a:pt x="1927" y="4061"/>
                  </a:cubicBezTo>
                  <a:close/>
                  <a:moveTo>
                    <a:pt x="6947" y="5768"/>
                  </a:moveTo>
                  <a:cubicBezTo>
                    <a:pt x="7099" y="5771"/>
                    <a:pt x="7221" y="5896"/>
                    <a:pt x="7221" y="6048"/>
                  </a:cubicBezTo>
                  <a:cubicBezTo>
                    <a:pt x="7221" y="6200"/>
                    <a:pt x="7099" y="6325"/>
                    <a:pt x="6947" y="6329"/>
                  </a:cubicBezTo>
                  <a:lnTo>
                    <a:pt x="1927" y="6329"/>
                  </a:lnTo>
                  <a:cubicBezTo>
                    <a:pt x="1774" y="6325"/>
                    <a:pt x="1653" y="6200"/>
                    <a:pt x="1653" y="6048"/>
                  </a:cubicBezTo>
                  <a:cubicBezTo>
                    <a:pt x="1653" y="5896"/>
                    <a:pt x="1774" y="5771"/>
                    <a:pt x="1927" y="5768"/>
                  </a:cubicBezTo>
                  <a:close/>
                  <a:moveTo>
                    <a:pt x="6947" y="7474"/>
                  </a:moveTo>
                  <a:cubicBezTo>
                    <a:pt x="7101" y="7474"/>
                    <a:pt x="7226" y="7599"/>
                    <a:pt x="7226" y="7755"/>
                  </a:cubicBezTo>
                  <a:cubicBezTo>
                    <a:pt x="7226" y="7909"/>
                    <a:pt x="7101" y="8034"/>
                    <a:pt x="6947" y="8034"/>
                  </a:cubicBezTo>
                  <a:lnTo>
                    <a:pt x="1927" y="8034"/>
                  </a:lnTo>
                  <a:cubicBezTo>
                    <a:pt x="1772" y="8034"/>
                    <a:pt x="1646" y="7909"/>
                    <a:pt x="1646" y="7755"/>
                  </a:cubicBezTo>
                  <a:cubicBezTo>
                    <a:pt x="1646" y="7599"/>
                    <a:pt x="1772" y="7474"/>
                    <a:pt x="1927" y="7474"/>
                  </a:cubicBezTo>
                  <a:close/>
                  <a:moveTo>
                    <a:pt x="6947" y="9181"/>
                  </a:moveTo>
                  <a:cubicBezTo>
                    <a:pt x="7101" y="9181"/>
                    <a:pt x="7226" y="9306"/>
                    <a:pt x="7226" y="9462"/>
                  </a:cubicBezTo>
                  <a:cubicBezTo>
                    <a:pt x="7226" y="9616"/>
                    <a:pt x="7101" y="9742"/>
                    <a:pt x="6947" y="9742"/>
                  </a:cubicBezTo>
                  <a:lnTo>
                    <a:pt x="1927" y="9742"/>
                  </a:lnTo>
                  <a:cubicBezTo>
                    <a:pt x="1772" y="9741"/>
                    <a:pt x="1646" y="9616"/>
                    <a:pt x="1646" y="9462"/>
                  </a:cubicBezTo>
                  <a:cubicBezTo>
                    <a:pt x="1646" y="9306"/>
                    <a:pt x="1772" y="9181"/>
                    <a:pt x="1927" y="9181"/>
                  </a:cubicBezTo>
                  <a:close/>
                  <a:moveTo>
                    <a:pt x="0" y="0"/>
                  </a:moveTo>
                  <a:lnTo>
                    <a:pt x="0" y="12475"/>
                  </a:lnTo>
                  <a:lnTo>
                    <a:pt x="8983" y="12475"/>
                  </a:lnTo>
                  <a:lnTo>
                    <a:pt x="8983" y="2594"/>
                  </a:lnTo>
                  <a:lnTo>
                    <a:pt x="5982" y="2594"/>
                  </a:lnTo>
                  <a:lnTo>
                    <a:pt x="59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>
              <a:off x="4354514" y="490059"/>
              <a:ext cx="65425" cy="57650"/>
            </a:xfrm>
            <a:custGeom>
              <a:avLst/>
              <a:gdLst/>
              <a:ahLst/>
              <a:cxnLst/>
              <a:rect l="l" t="t" r="r" b="b"/>
              <a:pathLst>
                <a:path w="2617" h="2306" extrusionOk="0">
                  <a:moveTo>
                    <a:pt x="1" y="1"/>
                  </a:moveTo>
                  <a:lnTo>
                    <a:pt x="1" y="2306"/>
                  </a:lnTo>
                  <a:lnTo>
                    <a:pt x="2616" y="230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4"/>
            <p:cNvSpPr/>
            <p:nvPr/>
          </p:nvSpPr>
          <p:spPr>
            <a:xfrm>
              <a:off x="3567150" y="1027350"/>
              <a:ext cx="276825" cy="237300"/>
            </a:xfrm>
            <a:custGeom>
              <a:avLst/>
              <a:gdLst/>
              <a:ahLst/>
              <a:cxnLst/>
              <a:rect l="l" t="t" r="r" b="b"/>
              <a:pathLst>
                <a:path w="11073" h="9492" extrusionOk="0">
                  <a:moveTo>
                    <a:pt x="0" y="1"/>
                  </a:moveTo>
                  <a:lnTo>
                    <a:pt x="0" y="9491"/>
                  </a:lnTo>
                  <a:lnTo>
                    <a:pt x="11073" y="9491"/>
                  </a:lnTo>
                  <a:lnTo>
                    <a:pt x="1107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4"/>
            <p:cNvSpPr/>
            <p:nvPr/>
          </p:nvSpPr>
          <p:spPr>
            <a:xfrm>
              <a:off x="3616050" y="1055050"/>
              <a:ext cx="65800" cy="63300"/>
            </a:xfrm>
            <a:custGeom>
              <a:avLst/>
              <a:gdLst/>
              <a:ahLst/>
              <a:cxnLst/>
              <a:rect l="l" t="t" r="r" b="b"/>
              <a:pathLst>
                <a:path w="2632" h="2532" extrusionOk="0">
                  <a:moveTo>
                    <a:pt x="1366" y="0"/>
                  </a:moveTo>
                  <a:cubicBezTo>
                    <a:pt x="854" y="0"/>
                    <a:pt x="393" y="308"/>
                    <a:pt x="197" y="781"/>
                  </a:cubicBezTo>
                  <a:cubicBezTo>
                    <a:pt x="0" y="1254"/>
                    <a:pt x="109" y="1798"/>
                    <a:pt x="471" y="2160"/>
                  </a:cubicBezTo>
                  <a:cubicBezTo>
                    <a:pt x="713" y="2403"/>
                    <a:pt x="1037" y="2531"/>
                    <a:pt x="1366" y="2531"/>
                  </a:cubicBezTo>
                  <a:cubicBezTo>
                    <a:pt x="1529" y="2531"/>
                    <a:pt x="1694" y="2500"/>
                    <a:pt x="1851" y="2434"/>
                  </a:cubicBezTo>
                  <a:cubicBezTo>
                    <a:pt x="2323" y="2239"/>
                    <a:pt x="2631" y="1778"/>
                    <a:pt x="2631" y="1266"/>
                  </a:cubicBezTo>
                  <a:cubicBezTo>
                    <a:pt x="2631" y="567"/>
                    <a:pt x="2065" y="0"/>
                    <a:pt x="13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4"/>
            <p:cNvSpPr/>
            <p:nvPr/>
          </p:nvSpPr>
          <p:spPr>
            <a:xfrm>
              <a:off x="3567150" y="1098525"/>
              <a:ext cx="276825" cy="166150"/>
            </a:xfrm>
            <a:custGeom>
              <a:avLst/>
              <a:gdLst/>
              <a:ahLst/>
              <a:cxnLst/>
              <a:rect l="l" t="t" r="r" b="b"/>
              <a:pathLst>
                <a:path w="11073" h="6646" extrusionOk="0">
                  <a:moveTo>
                    <a:pt x="9175" y="1"/>
                  </a:moveTo>
                  <a:lnTo>
                    <a:pt x="6802" y="3482"/>
                  </a:lnTo>
                  <a:lnTo>
                    <a:pt x="4113" y="2532"/>
                  </a:lnTo>
                  <a:lnTo>
                    <a:pt x="0" y="6645"/>
                  </a:lnTo>
                  <a:lnTo>
                    <a:pt x="11073" y="6645"/>
                  </a:lnTo>
                  <a:lnTo>
                    <a:pt x="11073" y="1688"/>
                  </a:lnTo>
                  <a:lnTo>
                    <a:pt x="917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1" name="Google Shape;1761;p44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133;p64">
            <a:extLst>
              <a:ext uri="{FF2B5EF4-FFF2-40B4-BE49-F238E27FC236}">
                <a16:creationId xmlns:a16="http://schemas.microsoft.com/office/drawing/2014/main" id="{BEA4319A-9DF4-37D1-C60B-380DEE424929}"/>
              </a:ext>
            </a:extLst>
          </p:cNvPr>
          <p:cNvGrpSpPr/>
          <p:nvPr/>
        </p:nvGrpSpPr>
        <p:grpSpPr>
          <a:xfrm>
            <a:off x="123176" y="1173237"/>
            <a:ext cx="2409279" cy="2938743"/>
            <a:chOff x="1252700" y="238400"/>
            <a:chExt cx="5219700" cy="5237775"/>
          </a:xfrm>
        </p:grpSpPr>
        <p:sp>
          <p:nvSpPr>
            <p:cNvPr id="3" name="Google Shape;3134;p64">
              <a:extLst>
                <a:ext uri="{FF2B5EF4-FFF2-40B4-BE49-F238E27FC236}">
                  <a16:creationId xmlns:a16="http://schemas.microsoft.com/office/drawing/2014/main" id="{971FF2A5-3639-DD56-3301-BAEBE4F3CDC6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35;p64">
              <a:extLst>
                <a:ext uri="{FF2B5EF4-FFF2-40B4-BE49-F238E27FC236}">
                  <a16:creationId xmlns:a16="http://schemas.microsoft.com/office/drawing/2014/main" id="{4883CB30-9AA2-199D-A1E6-F628CE29DE5F}"/>
                </a:ext>
              </a:extLst>
            </p:cNvPr>
            <p:cNvSpPr/>
            <p:nvPr/>
          </p:nvSpPr>
          <p:spPr>
            <a:xfrm>
              <a:off x="1252700" y="693600"/>
              <a:ext cx="5219700" cy="3620175"/>
            </a:xfrm>
            <a:custGeom>
              <a:avLst/>
              <a:gdLst/>
              <a:ahLst/>
              <a:cxnLst/>
              <a:rect l="l" t="t" r="r" b="b"/>
              <a:pathLst>
                <a:path w="208788" h="144807" extrusionOk="0">
                  <a:moveTo>
                    <a:pt x="166787" y="50315"/>
                  </a:moveTo>
                  <a:cubicBezTo>
                    <a:pt x="166836" y="50315"/>
                    <a:pt x="166886" y="50317"/>
                    <a:pt x="166937" y="50322"/>
                  </a:cubicBezTo>
                  <a:cubicBezTo>
                    <a:pt x="167741" y="50397"/>
                    <a:pt x="168355" y="51073"/>
                    <a:pt x="168355" y="51882"/>
                  </a:cubicBezTo>
                  <a:cubicBezTo>
                    <a:pt x="168355" y="52690"/>
                    <a:pt x="167741" y="53366"/>
                    <a:pt x="166937" y="53441"/>
                  </a:cubicBezTo>
                  <a:cubicBezTo>
                    <a:pt x="166886" y="53446"/>
                    <a:pt x="166836" y="53449"/>
                    <a:pt x="166787" y="53449"/>
                  </a:cubicBezTo>
                  <a:cubicBezTo>
                    <a:pt x="166043" y="53449"/>
                    <a:pt x="165392" y="52920"/>
                    <a:pt x="165250" y="52176"/>
                  </a:cubicBezTo>
                  <a:lnTo>
                    <a:pt x="145519" y="52176"/>
                  </a:lnTo>
                  <a:lnTo>
                    <a:pt x="145519" y="51587"/>
                  </a:lnTo>
                  <a:lnTo>
                    <a:pt x="165250" y="51587"/>
                  </a:lnTo>
                  <a:cubicBezTo>
                    <a:pt x="165392" y="50843"/>
                    <a:pt x="166043" y="50315"/>
                    <a:pt x="166787" y="50315"/>
                  </a:cubicBezTo>
                  <a:close/>
                  <a:moveTo>
                    <a:pt x="39992" y="50314"/>
                  </a:moveTo>
                  <a:cubicBezTo>
                    <a:pt x="39997" y="50314"/>
                    <a:pt x="40002" y="50314"/>
                    <a:pt x="40006" y="50314"/>
                  </a:cubicBezTo>
                  <a:cubicBezTo>
                    <a:pt x="40814" y="50314"/>
                    <a:pt x="41471" y="50928"/>
                    <a:pt x="41557" y="51713"/>
                  </a:cubicBezTo>
                  <a:lnTo>
                    <a:pt x="70690" y="51713"/>
                  </a:lnTo>
                  <a:lnTo>
                    <a:pt x="70690" y="52302"/>
                  </a:lnTo>
                  <a:lnTo>
                    <a:pt x="41510" y="52302"/>
                  </a:lnTo>
                  <a:cubicBezTo>
                    <a:pt x="41324" y="52962"/>
                    <a:pt x="40726" y="53449"/>
                    <a:pt x="40006" y="53449"/>
                  </a:cubicBezTo>
                  <a:cubicBezTo>
                    <a:pt x="40002" y="53449"/>
                    <a:pt x="39997" y="53449"/>
                    <a:pt x="39992" y="53449"/>
                  </a:cubicBezTo>
                  <a:cubicBezTo>
                    <a:pt x="39127" y="53449"/>
                    <a:pt x="38424" y="52748"/>
                    <a:pt x="38424" y="51882"/>
                  </a:cubicBezTo>
                  <a:cubicBezTo>
                    <a:pt x="38424" y="51015"/>
                    <a:pt x="39127" y="50314"/>
                    <a:pt x="39992" y="50314"/>
                  </a:cubicBezTo>
                  <a:close/>
                  <a:moveTo>
                    <a:pt x="189267" y="65419"/>
                  </a:moveTo>
                  <a:cubicBezTo>
                    <a:pt x="190075" y="65419"/>
                    <a:pt x="190750" y="66033"/>
                    <a:pt x="190827" y="66837"/>
                  </a:cubicBezTo>
                  <a:cubicBezTo>
                    <a:pt x="190904" y="67642"/>
                    <a:pt x="190355" y="68373"/>
                    <a:pt x="189561" y="68524"/>
                  </a:cubicBezTo>
                  <a:lnTo>
                    <a:pt x="189561" y="84816"/>
                  </a:lnTo>
                  <a:lnTo>
                    <a:pt x="180120" y="84816"/>
                  </a:lnTo>
                  <a:lnTo>
                    <a:pt x="180120" y="95311"/>
                  </a:lnTo>
                  <a:lnTo>
                    <a:pt x="179530" y="95311"/>
                  </a:lnTo>
                  <a:lnTo>
                    <a:pt x="179530" y="84226"/>
                  </a:lnTo>
                  <a:lnTo>
                    <a:pt x="188972" y="84226"/>
                  </a:lnTo>
                  <a:lnTo>
                    <a:pt x="188972" y="68524"/>
                  </a:lnTo>
                  <a:cubicBezTo>
                    <a:pt x="188178" y="68373"/>
                    <a:pt x="187629" y="67642"/>
                    <a:pt x="187706" y="66837"/>
                  </a:cubicBezTo>
                  <a:cubicBezTo>
                    <a:pt x="187782" y="66033"/>
                    <a:pt x="188458" y="65419"/>
                    <a:pt x="189267" y="65419"/>
                  </a:cubicBezTo>
                  <a:close/>
                  <a:moveTo>
                    <a:pt x="15147" y="88090"/>
                  </a:moveTo>
                  <a:cubicBezTo>
                    <a:pt x="15152" y="88090"/>
                    <a:pt x="15158" y="88090"/>
                    <a:pt x="15163" y="88090"/>
                  </a:cubicBezTo>
                  <a:cubicBezTo>
                    <a:pt x="15858" y="88090"/>
                    <a:pt x="16440" y="88545"/>
                    <a:pt x="16646" y="89172"/>
                  </a:cubicBezTo>
                  <a:lnTo>
                    <a:pt x="30860" y="89172"/>
                  </a:lnTo>
                  <a:lnTo>
                    <a:pt x="30860" y="94304"/>
                  </a:lnTo>
                  <a:cubicBezTo>
                    <a:pt x="31360" y="94499"/>
                    <a:pt x="31725" y="94938"/>
                    <a:pt x="31827" y="95467"/>
                  </a:cubicBezTo>
                  <a:lnTo>
                    <a:pt x="191326" y="95467"/>
                  </a:lnTo>
                  <a:cubicBezTo>
                    <a:pt x="191468" y="94722"/>
                    <a:pt x="192120" y="94193"/>
                    <a:pt x="192864" y="94193"/>
                  </a:cubicBezTo>
                  <a:cubicBezTo>
                    <a:pt x="192913" y="94193"/>
                    <a:pt x="192963" y="94195"/>
                    <a:pt x="193012" y="94200"/>
                  </a:cubicBezTo>
                  <a:cubicBezTo>
                    <a:pt x="193817" y="94277"/>
                    <a:pt x="194431" y="94952"/>
                    <a:pt x="194431" y="95760"/>
                  </a:cubicBezTo>
                  <a:cubicBezTo>
                    <a:pt x="194431" y="96569"/>
                    <a:pt x="193817" y="97244"/>
                    <a:pt x="193012" y="97321"/>
                  </a:cubicBezTo>
                  <a:cubicBezTo>
                    <a:pt x="192962" y="97326"/>
                    <a:pt x="192912" y="97328"/>
                    <a:pt x="192862" y="97328"/>
                  </a:cubicBezTo>
                  <a:cubicBezTo>
                    <a:pt x="192119" y="97328"/>
                    <a:pt x="191468" y="96800"/>
                    <a:pt x="191326" y="96055"/>
                  </a:cubicBezTo>
                  <a:lnTo>
                    <a:pt x="31826" y="96055"/>
                  </a:lnTo>
                  <a:cubicBezTo>
                    <a:pt x="31686" y="96793"/>
                    <a:pt x="31040" y="97327"/>
                    <a:pt x="30289" y="97327"/>
                  </a:cubicBezTo>
                  <a:cubicBezTo>
                    <a:pt x="29538" y="97327"/>
                    <a:pt x="28892" y="96793"/>
                    <a:pt x="28751" y="96055"/>
                  </a:cubicBezTo>
                  <a:lnTo>
                    <a:pt x="23560" y="96055"/>
                  </a:lnTo>
                  <a:cubicBezTo>
                    <a:pt x="23418" y="96800"/>
                    <a:pt x="22767" y="97328"/>
                    <a:pt x="22023" y="97328"/>
                  </a:cubicBezTo>
                  <a:cubicBezTo>
                    <a:pt x="21973" y="97328"/>
                    <a:pt x="21923" y="97326"/>
                    <a:pt x="21873" y="97321"/>
                  </a:cubicBezTo>
                  <a:cubicBezTo>
                    <a:pt x="21069" y="97244"/>
                    <a:pt x="20455" y="96569"/>
                    <a:pt x="20455" y="95760"/>
                  </a:cubicBezTo>
                  <a:cubicBezTo>
                    <a:pt x="20455" y="94952"/>
                    <a:pt x="21069" y="94276"/>
                    <a:pt x="21873" y="94200"/>
                  </a:cubicBezTo>
                  <a:cubicBezTo>
                    <a:pt x="21923" y="94195"/>
                    <a:pt x="21973" y="94193"/>
                    <a:pt x="22023" y="94193"/>
                  </a:cubicBezTo>
                  <a:cubicBezTo>
                    <a:pt x="22767" y="94193"/>
                    <a:pt x="23418" y="94721"/>
                    <a:pt x="23560" y="95465"/>
                  </a:cubicBezTo>
                  <a:lnTo>
                    <a:pt x="28751" y="95465"/>
                  </a:lnTo>
                  <a:cubicBezTo>
                    <a:pt x="28891" y="94734"/>
                    <a:pt x="29527" y="94203"/>
                    <a:pt x="30270" y="94195"/>
                  </a:cubicBezTo>
                  <a:lnTo>
                    <a:pt x="30270" y="89761"/>
                  </a:lnTo>
                  <a:lnTo>
                    <a:pt x="16720" y="89761"/>
                  </a:lnTo>
                  <a:cubicBezTo>
                    <a:pt x="16665" y="90577"/>
                    <a:pt x="15993" y="91224"/>
                    <a:pt x="15163" y="91224"/>
                  </a:cubicBezTo>
                  <a:cubicBezTo>
                    <a:pt x="15158" y="91224"/>
                    <a:pt x="15152" y="91224"/>
                    <a:pt x="15147" y="91224"/>
                  </a:cubicBezTo>
                  <a:cubicBezTo>
                    <a:pt x="14282" y="91224"/>
                    <a:pt x="13581" y="90523"/>
                    <a:pt x="13581" y="89657"/>
                  </a:cubicBezTo>
                  <a:cubicBezTo>
                    <a:pt x="13581" y="88791"/>
                    <a:pt x="14282" y="88090"/>
                    <a:pt x="15147" y="88090"/>
                  </a:cubicBezTo>
                  <a:close/>
                  <a:moveTo>
                    <a:pt x="169604" y="115323"/>
                  </a:moveTo>
                  <a:cubicBezTo>
                    <a:pt x="170357" y="115323"/>
                    <a:pt x="171001" y="115858"/>
                    <a:pt x="171142" y="116596"/>
                  </a:cubicBezTo>
                  <a:lnTo>
                    <a:pt x="191775" y="116596"/>
                  </a:lnTo>
                  <a:cubicBezTo>
                    <a:pt x="191917" y="115852"/>
                    <a:pt x="192569" y="115323"/>
                    <a:pt x="193312" y="115323"/>
                  </a:cubicBezTo>
                  <a:cubicBezTo>
                    <a:pt x="193362" y="115323"/>
                    <a:pt x="193412" y="115326"/>
                    <a:pt x="193462" y="115330"/>
                  </a:cubicBezTo>
                  <a:cubicBezTo>
                    <a:pt x="194267" y="115407"/>
                    <a:pt x="194880" y="116083"/>
                    <a:pt x="194880" y="116891"/>
                  </a:cubicBezTo>
                  <a:cubicBezTo>
                    <a:pt x="194880" y="117699"/>
                    <a:pt x="194267" y="118374"/>
                    <a:pt x="193462" y="118450"/>
                  </a:cubicBezTo>
                  <a:cubicBezTo>
                    <a:pt x="193412" y="118455"/>
                    <a:pt x="193362" y="118457"/>
                    <a:pt x="193312" y="118457"/>
                  </a:cubicBezTo>
                  <a:cubicBezTo>
                    <a:pt x="192569" y="118457"/>
                    <a:pt x="191917" y="117929"/>
                    <a:pt x="191775" y="117186"/>
                  </a:cubicBezTo>
                  <a:lnTo>
                    <a:pt x="171143" y="117186"/>
                  </a:lnTo>
                  <a:cubicBezTo>
                    <a:pt x="171016" y="117853"/>
                    <a:pt x="170464" y="118364"/>
                    <a:pt x="169780" y="118440"/>
                  </a:cubicBezTo>
                  <a:lnTo>
                    <a:pt x="169780" y="123789"/>
                  </a:lnTo>
                  <a:lnTo>
                    <a:pt x="191767" y="123789"/>
                  </a:lnTo>
                  <a:cubicBezTo>
                    <a:pt x="191869" y="123023"/>
                    <a:pt x="192518" y="122430"/>
                    <a:pt x="193313" y="122430"/>
                  </a:cubicBezTo>
                  <a:cubicBezTo>
                    <a:pt x="194172" y="122437"/>
                    <a:pt x="194865" y="123137"/>
                    <a:pt x="194865" y="123996"/>
                  </a:cubicBezTo>
                  <a:cubicBezTo>
                    <a:pt x="194865" y="124856"/>
                    <a:pt x="194172" y="125556"/>
                    <a:pt x="193313" y="125565"/>
                  </a:cubicBezTo>
                  <a:cubicBezTo>
                    <a:pt x="192579" y="125565"/>
                    <a:pt x="191969" y="125059"/>
                    <a:pt x="191797" y="124378"/>
                  </a:cubicBezTo>
                  <a:lnTo>
                    <a:pt x="169191" y="124378"/>
                  </a:lnTo>
                  <a:lnTo>
                    <a:pt x="169191" y="118395"/>
                  </a:lnTo>
                  <a:cubicBezTo>
                    <a:pt x="168620" y="118239"/>
                    <a:pt x="168179" y="117774"/>
                    <a:pt x="168067" y="117186"/>
                  </a:cubicBezTo>
                  <a:lnTo>
                    <a:pt x="142960" y="117186"/>
                  </a:lnTo>
                  <a:lnTo>
                    <a:pt x="142960" y="116596"/>
                  </a:lnTo>
                  <a:lnTo>
                    <a:pt x="168067" y="116596"/>
                  </a:lnTo>
                  <a:cubicBezTo>
                    <a:pt x="168207" y="115858"/>
                    <a:pt x="168853" y="115323"/>
                    <a:pt x="169604" y="115323"/>
                  </a:cubicBezTo>
                  <a:close/>
                  <a:moveTo>
                    <a:pt x="14087" y="111137"/>
                  </a:moveTo>
                  <a:cubicBezTo>
                    <a:pt x="14092" y="111137"/>
                    <a:pt x="14097" y="111137"/>
                    <a:pt x="14102" y="111137"/>
                  </a:cubicBezTo>
                  <a:cubicBezTo>
                    <a:pt x="14914" y="111137"/>
                    <a:pt x="15574" y="111758"/>
                    <a:pt x="15653" y="112550"/>
                  </a:cubicBezTo>
                  <a:lnTo>
                    <a:pt x="27665" y="112550"/>
                  </a:lnTo>
                  <a:cubicBezTo>
                    <a:pt x="27744" y="111758"/>
                    <a:pt x="28404" y="111137"/>
                    <a:pt x="29216" y="111137"/>
                  </a:cubicBezTo>
                  <a:cubicBezTo>
                    <a:pt x="30029" y="111137"/>
                    <a:pt x="30689" y="111758"/>
                    <a:pt x="30768" y="112550"/>
                  </a:cubicBezTo>
                  <a:lnTo>
                    <a:pt x="39402" y="112550"/>
                  </a:lnTo>
                  <a:lnTo>
                    <a:pt x="39402" y="122440"/>
                  </a:lnTo>
                  <a:lnTo>
                    <a:pt x="57801" y="122440"/>
                  </a:lnTo>
                  <a:cubicBezTo>
                    <a:pt x="57922" y="121811"/>
                    <a:pt x="58414" y="121318"/>
                    <a:pt x="59043" y="121197"/>
                  </a:cubicBezTo>
                  <a:lnTo>
                    <a:pt x="59043" y="116486"/>
                  </a:lnTo>
                  <a:lnTo>
                    <a:pt x="69556" y="116486"/>
                  </a:lnTo>
                  <a:lnTo>
                    <a:pt x="69556" y="117075"/>
                  </a:lnTo>
                  <a:lnTo>
                    <a:pt x="59632" y="117075"/>
                  </a:lnTo>
                  <a:lnTo>
                    <a:pt x="59632" y="121198"/>
                  </a:lnTo>
                  <a:cubicBezTo>
                    <a:pt x="60202" y="121307"/>
                    <a:pt x="60665" y="121721"/>
                    <a:pt x="60836" y="122275"/>
                  </a:cubicBezTo>
                  <a:cubicBezTo>
                    <a:pt x="61006" y="122830"/>
                    <a:pt x="60857" y="123433"/>
                    <a:pt x="60447" y="123843"/>
                  </a:cubicBezTo>
                  <a:cubicBezTo>
                    <a:pt x="60149" y="124142"/>
                    <a:pt x="59749" y="124302"/>
                    <a:pt x="59339" y="124302"/>
                  </a:cubicBezTo>
                  <a:cubicBezTo>
                    <a:pt x="59185" y="124302"/>
                    <a:pt x="59030" y="124280"/>
                    <a:pt x="58879" y="124233"/>
                  </a:cubicBezTo>
                  <a:cubicBezTo>
                    <a:pt x="58324" y="124062"/>
                    <a:pt x="57910" y="123600"/>
                    <a:pt x="57801" y="123030"/>
                  </a:cubicBezTo>
                  <a:lnTo>
                    <a:pt x="38812" y="123030"/>
                  </a:lnTo>
                  <a:lnTo>
                    <a:pt x="38812" y="113140"/>
                  </a:lnTo>
                  <a:lnTo>
                    <a:pt x="30715" y="113140"/>
                  </a:lnTo>
                  <a:cubicBezTo>
                    <a:pt x="30553" y="113700"/>
                    <a:pt x="30091" y="114132"/>
                    <a:pt x="29511" y="114243"/>
                  </a:cubicBezTo>
                  <a:lnTo>
                    <a:pt x="29511" y="129324"/>
                  </a:lnTo>
                  <a:lnTo>
                    <a:pt x="20101" y="129324"/>
                  </a:lnTo>
                  <a:cubicBezTo>
                    <a:pt x="19877" y="129917"/>
                    <a:pt x="19309" y="130341"/>
                    <a:pt x="18638" y="130341"/>
                  </a:cubicBezTo>
                  <a:cubicBezTo>
                    <a:pt x="18633" y="130341"/>
                    <a:pt x="18629" y="130341"/>
                    <a:pt x="18624" y="130341"/>
                  </a:cubicBezTo>
                  <a:cubicBezTo>
                    <a:pt x="17759" y="130341"/>
                    <a:pt x="17056" y="129640"/>
                    <a:pt x="17056" y="128773"/>
                  </a:cubicBezTo>
                  <a:cubicBezTo>
                    <a:pt x="17056" y="127907"/>
                    <a:pt x="17759" y="127206"/>
                    <a:pt x="18624" y="127206"/>
                  </a:cubicBezTo>
                  <a:cubicBezTo>
                    <a:pt x="18629" y="127206"/>
                    <a:pt x="18633" y="127206"/>
                    <a:pt x="18638" y="127206"/>
                  </a:cubicBezTo>
                  <a:cubicBezTo>
                    <a:pt x="19490" y="127206"/>
                    <a:pt x="20180" y="127888"/>
                    <a:pt x="20201" y="128735"/>
                  </a:cubicBezTo>
                  <a:lnTo>
                    <a:pt x="28921" y="128735"/>
                  </a:lnTo>
                  <a:lnTo>
                    <a:pt x="28921" y="114243"/>
                  </a:lnTo>
                  <a:cubicBezTo>
                    <a:pt x="28341" y="114132"/>
                    <a:pt x="27880" y="113700"/>
                    <a:pt x="27717" y="113140"/>
                  </a:cubicBezTo>
                  <a:lnTo>
                    <a:pt x="15601" y="113140"/>
                  </a:lnTo>
                  <a:cubicBezTo>
                    <a:pt x="15411" y="113792"/>
                    <a:pt x="14815" y="114272"/>
                    <a:pt x="14102" y="114272"/>
                  </a:cubicBezTo>
                  <a:cubicBezTo>
                    <a:pt x="14097" y="114272"/>
                    <a:pt x="14092" y="114272"/>
                    <a:pt x="14087" y="114272"/>
                  </a:cubicBezTo>
                  <a:cubicBezTo>
                    <a:pt x="13223" y="114272"/>
                    <a:pt x="12519" y="113571"/>
                    <a:pt x="12519" y="112705"/>
                  </a:cubicBezTo>
                  <a:cubicBezTo>
                    <a:pt x="12519" y="111838"/>
                    <a:pt x="13223" y="111137"/>
                    <a:pt x="14087" y="111137"/>
                  </a:cubicBezTo>
                  <a:close/>
                  <a:moveTo>
                    <a:pt x="136905" y="1"/>
                  </a:moveTo>
                  <a:cubicBezTo>
                    <a:pt x="132240" y="1"/>
                    <a:pt x="127894" y="738"/>
                    <a:pt x="123858" y="1748"/>
                  </a:cubicBezTo>
                  <a:cubicBezTo>
                    <a:pt x="110020" y="5210"/>
                    <a:pt x="103470" y="13062"/>
                    <a:pt x="88405" y="20150"/>
                  </a:cubicBezTo>
                  <a:lnTo>
                    <a:pt x="88405" y="23084"/>
                  </a:lnTo>
                  <a:lnTo>
                    <a:pt x="101149" y="23084"/>
                  </a:lnTo>
                  <a:lnTo>
                    <a:pt x="101149" y="23672"/>
                  </a:lnTo>
                  <a:lnTo>
                    <a:pt x="87817" y="23672"/>
                  </a:lnTo>
                  <a:lnTo>
                    <a:pt x="87817" y="20427"/>
                  </a:lnTo>
                  <a:cubicBezTo>
                    <a:pt x="86732" y="20929"/>
                    <a:pt x="85607" y="21426"/>
                    <a:pt x="84429" y="21917"/>
                  </a:cubicBezTo>
                  <a:cubicBezTo>
                    <a:pt x="78037" y="24581"/>
                    <a:pt x="72617" y="25705"/>
                    <a:pt x="67307" y="26261"/>
                  </a:cubicBezTo>
                  <a:lnTo>
                    <a:pt x="67307" y="28418"/>
                  </a:lnTo>
                  <a:lnTo>
                    <a:pt x="48103" y="28418"/>
                  </a:lnTo>
                  <a:cubicBezTo>
                    <a:pt x="47960" y="29163"/>
                    <a:pt x="47309" y="29691"/>
                    <a:pt x="46565" y="29691"/>
                  </a:cubicBezTo>
                  <a:cubicBezTo>
                    <a:pt x="46516" y="29691"/>
                    <a:pt x="46466" y="29688"/>
                    <a:pt x="46417" y="29684"/>
                  </a:cubicBezTo>
                  <a:cubicBezTo>
                    <a:pt x="45613" y="29607"/>
                    <a:pt x="44999" y="28931"/>
                    <a:pt x="44999" y="28124"/>
                  </a:cubicBezTo>
                  <a:cubicBezTo>
                    <a:pt x="44999" y="27968"/>
                    <a:pt x="45028" y="27819"/>
                    <a:pt x="45071" y="27678"/>
                  </a:cubicBezTo>
                  <a:lnTo>
                    <a:pt x="45071" y="27678"/>
                  </a:lnTo>
                  <a:cubicBezTo>
                    <a:pt x="41448" y="28073"/>
                    <a:pt x="37848" y="28655"/>
                    <a:pt x="34286" y="29422"/>
                  </a:cubicBezTo>
                  <a:cubicBezTo>
                    <a:pt x="12428" y="34111"/>
                    <a:pt x="0" y="63661"/>
                    <a:pt x="0" y="80547"/>
                  </a:cubicBezTo>
                  <a:cubicBezTo>
                    <a:pt x="0" y="97433"/>
                    <a:pt x="1314" y="121838"/>
                    <a:pt x="20143" y="134487"/>
                  </a:cubicBezTo>
                  <a:cubicBezTo>
                    <a:pt x="24099" y="137145"/>
                    <a:pt x="29192" y="138189"/>
                    <a:pt x="34933" y="138189"/>
                  </a:cubicBezTo>
                  <a:cubicBezTo>
                    <a:pt x="55990" y="138189"/>
                    <a:pt x="85762" y="124142"/>
                    <a:pt x="100094" y="124142"/>
                  </a:cubicBezTo>
                  <a:cubicBezTo>
                    <a:pt x="100454" y="124142"/>
                    <a:pt x="100804" y="124150"/>
                    <a:pt x="101144" y="124169"/>
                  </a:cubicBezTo>
                  <a:cubicBezTo>
                    <a:pt x="118716" y="125107"/>
                    <a:pt x="138858" y="144807"/>
                    <a:pt x="164145" y="144807"/>
                  </a:cubicBezTo>
                  <a:cubicBezTo>
                    <a:pt x="199570" y="144806"/>
                    <a:pt x="208787" y="98789"/>
                    <a:pt x="202926" y="65885"/>
                  </a:cubicBezTo>
                  <a:cubicBezTo>
                    <a:pt x="200074" y="49872"/>
                    <a:pt x="192226" y="37294"/>
                    <a:pt x="182144" y="25669"/>
                  </a:cubicBezTo>
                  <a:cubicBezTo>
                    <a:pt x="180993" y="24341"/>
                    <a:pt x="179852" y="23076"/>
                    <a:pt x="178721" y="21874"/>
                  </a:cubicBezTo>
                  <a:lnTo>
                    <a:pt x="148778" y="21874"/>
                  </a:lnTo>
                  <a:cubicBezTo>
                    <a:pt x="148554" y="22468"/>
                    <a:pt x="147986" y="22893"/>
                    <a:pt x="147314" y="22893"/>
                  </a:cubicBezTo>
                  <a:cubicBezTo>
                    <a:pt x="147313" y="22893"/>
                    <a:pt x="147313" y="22893"/>
                    <a:pt x="147312" y="22893"/>
                  </a:cubicBezTo>
                  <a:cubicBezTo>
                    <a:pt x="146447" y="22893"/>
                    <a:pt x="145746" y="22190"/>
                    <a:pt x="145747" y="21326"/>
                  </a:cubicBezTo>
                  <a:cubicBezTo>
                    <a:pt x="145747" y="20512"/>
                    <a:pt x="146369" y="19852"/>
                    <a:pt x="147161" y="19773"/>
                  </a:cubicBezTo>
                  <a:lnTo>
                    <a:pt x="147161" y="12882"/>
                  </a:lnTo>
                  <a:lnTo>
                    <a:pt x="129767" y="12882"/>
                  </a:lnTo>
                  <a:lnTo>
                    <a:pt x="129767" y="21874"/>
                  </a:lnTo>
                  <a:lnTo>
                    <a:pt x="109249" y="21874"/>
                  </a:lnTo>
                  <a:lnTo>
                    <a:pt x="109249" y="38214"/>
                  </a:lnTo>
                  <a:lnTo>
                    <a:pt x="108659" y="38214"/>
                  </a:lnTo>
                  <a:lnTo>
                    <a:pt x="108659" y="21285"/>
                  </a:lnTo>
                  <a:lnTo>
                    <a:pt x="129178" y="21285"/>
                  </a:lnTo>
                  <a:lnTo>
                    <a:pt x="129178" y="12293"/>
                  </a:lnTo>
                  <a:lnTo>
                    <a:pt x="161653" y="12293"/>
                  </a:lnTo>
                  <a:cubicBezTo>
                    <a:pt x="161795" y="11549"/>
                    <a:pt x="162447" y="11021"/>
                    <a:pt x="163191" y="11021"/>
                  </a:cubicBezTo>
                  <a:cubicBezTo>
                    <a:pt x="163240" y="11021"/>
                    <a:pt x="163291" y="11023"/>
                    <a:pt x="163341" y="11028"/>
                  </a:cubicBezTo>
                  <a:cubicBezTo>
                    <a:pt x="164145" y="11104"/>
                    <a:pt x="164759" y="11779"/>
                    <a:pt x="164759" y="12588"/>
                  </a:cubicBezTo>
                  <a:cubicBezTo>
                    <a:pt x="164759" y="13397"/>
                    <a:pt x="164145" y="14072"/>
                    <a:pt x="163341" y="14149"/>
                  </a:cubicBezTo>
                  <a:cubicBezTo>
                    <a:pt x="163291" y="14154"/>
                    <a:pt x="163242" y="14156"/>
                    <a:pt x="163193" y="14156"/>
                  </a:cubicBezTo>
                  <a:cubicBezTo>
                    <a:pt x="162448" y="14156"/>
                    <a:pt x="161795" y="13627"/>
                    <a:pt x="161653" y="12882"/>
                  </a:cubicBezTo>
                  <a:lnTo>
                    <a:pt x="147750" y="12882"/>
                  </a:lnTo>
                  <a:lnTo>
                    <a:pt x="147750" y="19828"/>
                  </a:lnTo>
                  <a:cubicBezTo>
                    <a:pt x="148403" y="20016"/>
                    <a:pt x="148859" y="20605"/>
                    <a:pt x="148878" y="21285"/>
                  </a:cubicBezTo>
                  <a:lnTo>
                    <a:pt x="178162" y="21285"/>
                  </a:lnTo>
                  <a:cubicBezTo>
                    <a:pt x="162316" y="4644"/>
                    <a:pt x="148608" y="1"/>
                    <a:pt x="13690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36;p64">
              <a:extLst>
                <a:ext uri="{FF2B5EF4-FFF2-40B4-BE49-F238E27FC236}">
                  <a16:creationId xmlns:a16="http://schemas.microsoft.com/office/drawing/2014/main" id="{4B7DECCA-3CBC-51DC-E3BA-D6F4165E6733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37;p64">
              <a:extLst>
                <a:ext uri="{FF2B5EF4-FFF2-40B4-BE49-F238E27FC236}">
                  <a16:creationId xmlns:a16="http://schemas.microsoft.com/office/drawing/2014/main" id="{7B90BAFA-E1E3-180D-F11F-263347E634A5}"/>
                </a:ext>
              </a:extLst>
            </p:cNvPr>
            <p:cNvSpPr/>
            <p:nvPr/>
          </p:nvSpPr>
          <p:spPr>
            <a:xfrm>
              <a:off x="3739775" y="587475"/>
              <a:ext cx="435225" cy="424425"/>
            </a:xfrm>
            <a:custGeom>
              <a:avLst/>
              <a:gdLst/>
              <a:ahLst/>
              <a:cxnLst/>
              <a:rect l="l" t="t" r="r" b="b"/>
              <a:pathLst>
                <a:path w="17409" h="16977" extrusionOk="0">
                  <a:moveTo>
                    <a:pt x="8704" y="2482"/>
                  </a:moveTo>
                  <a:cubicBezTo>
                    <a:pt x="12135" y="2482"/>
                    <a:pt x="14927" y="5273"/>
                    <a:pt x="14927" y="8705"/>
                  </a:cubicBezTo>
                  <a:lnTo>
                    <a:pt x="14927" y="14496"/>
                  </a:lnTo>
                  <a:lnTo>
                    <a:pt x="2481" y="14496"/>
                  </a:lnTo>
                  <a:lnTo>
                    <a:pt x="2481" y="8705"/>
                  </a:lnTo>
                  <a:cubicBezTo>
                    <a:pt x="2481" y="5274"/>
                    <a:pt x="5273" y="2482"/>
                    <a:pt x="8704" y="2482"/>
                  </a:cubicBezTo>
                  <a:close/>
                  <a:moveTo>
                    <a:pt x="8704" y="0"/>
                  </a:moveTo>
                  <a:cubicBezTo>
                    <a:pt x="3905" y="0"/>
                    <a:pt x="1" y="3905"/>
                    <a:pt x="1" y="8705"/>
                  </a:cubicBezTo>
                  <a:lnTo>
                    <a:pt x="1" y="15736"/>
                  </a:lnTo>
                  <a:cubicBezTo>
                    <a:pt x="1" y="16420"/>
                    <a:pt x="556" y="16976"/>
                    <a:pt x="1241" y="16976"/>
                  </a:cubicBezTo>
                  <a:lnTo>
                    <a:pt x="16167" y="16976"/>
                  </a:lnTo>
                  <a:cubicBezTo>
                    <a:pt x="16852" y="16976"/>
                    <a:pt x="17407" y="16421"/>
                    <a:pt x="17408" y="15736"/>
                  </a:cubicBezTo>
                  <a:lnTo>
                    <a:pt x="17408" y="8705"/>
                  </a:lnTo>
                  <a:cubicBezTo>
                    <a:pt x="17408" y="3905"/>
                    <a:pt x="13504" y="0"/>
                    <a:pt x="8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38;p64">
              <a:extLst>
                <a:ext uri="{FF2B5EF4-FFF2-40B4-BE49-F238E27FC236}">
                  <a16:creationId xmlns:a16="http://schemas.microsoft.com/office/drawing/2014/main" id="{9A0FA3C4-3875-4C71-87B2-025B1268E3AF}"/>
                </a:ext>
              </a:extLst>
            </p:cNvPr>
            <p:cNvSpPr/>
            <p:nvPr/>
          </p:nvSpPr>
          <p:spPr>
            <a:xfrm>
              <a:off x="3732400" y="580100"/>
              <a:ext cx="449950" cy="439125"/>
            </a:xfrm>
            <a:custGeom>
              <a:avLst/>
              <a:gdLst/>
              <a:ahLst/>
              <a:cxnLst/>
              <a:rect l="l" t="t" r="r" b="b"/>
              <a:pathLst>
                <a:path w="17998" h="17565" extrusionOk="0">
                  <a:moveTo>
                    <a:pt x="8998" y="3070"/>
                  </a:moveTo>
                  <a:cubicBezTo>
                    <a:pt x="12268" y="3070"/>
                    <a:pt x="14927" y="5730"/>
                    <a:pt x="14927" y="8999"/>
                  </a:cubicBezTo>
                  <a:lnTo>
                    <a:pt x="14927" y="14496"/>
                  </a:lnTo>
                  <a:lnTo>
                    <a:pt x="3070" y="14496"/>
                  </a:lnTo>
                  <a:lnTo>
                    <a:pt x="3070" y="8999"/>
                  </a:lnTo>
                  <a:cubicBezTo>
                    <a:pt x="3070" y="5729"/>
                    <a:pt x="5728" y="3070"/>
                    <a:pt x="8998" y="3070"/>
                  </a:cubicBezTo>
                  <a:close/>
                  <a:moveTo>
                    <a:pt x="8999" y="2482"/>
                  </a:moveTo>
                  <a:cubicBezTo>
                    <a:pt x="5406" y="2482"/>
                    <a:pt x="2482" y="5405"/>
                    <a:pt x="2482" y="9000"/>
                  </a:cubicBezTo>
                  <a:lnTo>
                    <a:pt x="2482" y="14791"/>
                  </a:lnTo>
                  <a:cubicBezTo>
                    <a:pt x="2482" y="14953"/>
                    <a:pt x="2614" y="15085"/>
                    <a:pt x="2777" y="15085"/>
                  </a:cubicBezTo>
                  <a:lnTo>
                    <a:pt x="15223" y="15085"/>
                  </a:lnTo>
                  <a:cubicBezTo>
                    <a:pt x="15385" y="15085"/>
                    <a:pt x="15517" y="14953"/>
                    <a:pt x="15517" y="14791"/>
                  </a:cubicBezTo>
                  <a:lnTo>
                    <a:pt x="15517" y="9000"/>
                  </a:lnTo>
                  <a:cubicBezTo>
                    <a:pt x="15517" y="5405"/>
                    <a:pt x="12592" y="2482"/>
                    <a:pt x="8999" y="2482"/>
                  </a:cubicBezTo>
                  <a:close/>
                  <a:moveTo>
                    <a:pt x="8999" y="590"/>
                  </a:moveTo>
                  <a:cubicBezTo>
                    <a:pt x="13636" y="590"/>
                    <a:pt x="17408" y="4362"/>
                    <a:pt x="17407" y="9000"/>
                  </a:cubicBezTo>
                  <a:lnTo>
                    <a:pt x="17407" y="16031"/>
                  </a:lnTo>
                  <a:cubicBezTo>
                    <a:pt x="17406" y="16553"/>
                    <a:pt x="16984" y="16976"/>
                    <a:pt x="16462" y="16977"/>
                  </a:cubicBezTo>
                  <a:lnTo>
                    <a:pt x="1535" y="16977"/>
                  </a:lnTo>
                  <a:cubicBezTo>
                    <a:pt x="1013" y="16976"/>
                    <a:pt x="590" y="16553"/>
                    <a:pt x="590" y="16031"/>
                  </a:cubicBezTo>
                  <a:lnTo>
                    <a:pt x="590" y="9000"/>
                  </a:lnTo>
                  <a:cubicBezTo>
                    <a:pt x="590" y="4362"/>
                    <a:pt x="4362" y="590"/>
                    <a:pt x="8999" y="590"/>
                  </a:cubicBezTo>
                  <a:close/>
                  <a:moveTo>
                    <a:pt x="8999" y="0"/>
                  </a:moveTo>
                  <a:cubicBezTo>
                    <a:pt x="4037" y="0"/>
                    <a:pt x="1" y="4038"/>
                    <a:pt x="1" y="9000"/>
                  </a:cubicBezTo>
                  <a:lnTo>
                    <a:pt x="1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2" y="17565"/>
                  </a:lnTo>
                  <a:cubicBezTo>
                    <a:pt x="17310" y="17565"/>
                    <a:pt x="17996" y="16878"/>
                    <a:pt x="17997" y="16031"/>
                  </a:cubicBezTo>
                  <a:lnTo>
                    <a:pt x="17997" y="9000"/>
                  </a:lnTo>
                  <a:cubicBezTo>
                    <a:pt x="17997" y="4038"/>
                    <a:pt x="13961" y="0"/>
                    <a:pt x="8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39;p64">
              <a:extLst>
                <a:ext uri="{FF2B5EF4-FFF2-40B4-BE49-F238E27FC236}">
                  <a16:creationId xmlns:a16="http://schemas.microsoft.com/office/drawing/2014/main" id="{903B01D8-E1CD-8A46-208D-F5C5567D2EC1}"/>
                </a:ext>
              </a:extLst>
            </p:cNvPr>
            <p:cNvSpPr/>
            <p:nvPr/>
          </p:nvSpPr>
          <p:spPr>
            <a:xfrm>
              <a:off x="3716725" y="927125"/>
              <a:ext cx="475125" cy="401500"/>
            </a:xfrm>
            <a:custGeom>
              <a:avLst/>
              <a:gdLst/>
              <a:ahLst/>
              <a:cxnLst/>
              <a:rect l="l" t="t" r="r" b="b"/>
              <a:pathLst>
                <a:path w="19005" h="16060" extrusionOk="0">
                  <a:moveTo>
                    <a:pt x="1" y="1"/>
                  </a:moveTo>
                  <a:lnTo>
                    <a:pt x="1" y="16060"/>
                  </a:lnTo>
                  <a:lnTo>
                    <a:pt x="19005" y="16060"/>
                  </a:lnTo>
                  <a:lnTo>
                    <a:pt x="19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40;p64">
              <a:extLst>
                <a:ext uri="{FF2B5EF4-FFF2-40B4-BE49-F238E27FC236}">
                  <a16:creationId xmlns:a16="http://schemas.microsoft.com/office/drawing/2014/main" id="{B8A52482-DF34-5F96-B601-2EF0EC7F7393}"/>
                </a:ext>
              </a:extLst>
            </p:cNvPr>
            <p:cNvSpPr/>
            <p:nvPr/>
          </p:nvSpPr>
          <p:spPr>
            <a:xfrm>
              <a:off x="3709350" y="919775"/>
              <a:ext cx="489875" cy="416200"/>
            </a:xfrm>
            <a:custGeom>
              <a:avLst/>
              <a:gdLst/>
              <a:ahLst/>
              <a:cxnLst/>
              <a:rect l="l" t="t" r="r" b="b"/>
              <a:pathLst>
                <a:path w="19595" h="16648" extrusionOk="0">
                  <a:moveTo>
                    <a:pt x="19005" y="590"/>
                  </a:moveTo>
                  <a:lnTo>
                    <a:pt x="19005" y="16059"/>
                  </a:lnTo>
                  <a:lnTo>
                    <a:pt x="589" y="16059"/>
                  </a:lnTo>
                  <a:lnTo>
                    <a:pt x="589" y="590"/>
                  </a:lnTo>
                  <a:close/>
                  <a:moveTo>
                    <a:pt x="296" y="1"/>
                  </a:moveTo>
                  <a:cubicBezTo>
                    <a:pt x="132" y="1"/>
                    <a:pt x="1" y="132"/>
                    <a:pt x="1" y="295"/>
                  </a:cubicBezTo>
                  <a:lnTo>
                    <a:pt x="1" y="16352"/>
                  </a:lnTo>
                  <a:cubicBezTo>
                    <a:pt x="1" y="16516"/>
                    <a:pt x="132" y="16647"/>
                    <a:pt x="296" y="16647"/>
                  </a:cubicBezTo>
                  <a:lnTo>
                    <a:pt x="19300" y="16647"/>
                  </a:lnTo>
                  <a:cubicBezTo>
                    <a:pt x="19462" y="16647"/>
                    <a:pt x="19595" y="16516"/>
                    <a:pt x="19594" y="16352"/>
                  </a:cubicBezTo>
                  <a:lnTo>
                    <a:pt x="19594" y="295"/>
                  </a:lnTo>
                  <a:cubicBezTo>
                    <a:pt x="19595" y="132"/>
                    <a:pt x="19462" y="1"/>
                    <a:pt x="19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41;p64">
              <a:extLst>
                <a:ext uri="{FF2B5EF4-FFF2-40B4-BE49-F238E27FC236}">
                  <a16:creationId xmlns:a16="http://schemas.microsoft.com/office/drawing/2014/main" id="{5F3E9F39-B3CB-6420-8CB2-FB8B5B82D679}"/>
                </a:ext>
              </a:extLst>
            </p:cNvPr>
            <p:cNvSpPr/>
            <p:nvPr/>
          </p:nvSpPr>
          <p:spPr>
            <a:xfrm>
              <a:off x="3899800" y="104207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6" y="1"/>
                  </a:moveTo>
                  <a:cubicBezTo>
                    <a:pt x="1719" y="1"/>
                    <a:pt x="1352" y="98"/>
                    <a:pt x="1026" y="293"/>
                  </a:cubicBezTo>
                  <a:cubicBezTo>
                    <a:pt x="385" y="675"/>
                    <a:pt x="0" y="1371"/>
                    <a:pt x="17" y="2116"/>
                  </a:cubicBezTo>
                  <a:cubicBezTo>
                    <a:pt x="33" y="2860"/>
                    <a:pt x="449" y="3539"/>
                    <a:pt x="1105" y="3892"/>
                  </a:cubicBezTo>
                  <a:lnTo>
                    <a:pt x="757" y="7539"/>
                  </a:lnTo>
                  <a:lnTo>
                    <a:pt x="3417" y="7539"/>
                  </a:lnTo>
                  <a:lnTo>
                    <a:pt x="3070" y="3892"/>
                  </a:lnTo>
                  <a:cubicBezTo>
                    <a:pt x="3738" y="3531"/>
                    <a:pt x="4156" y="2832"/>
                    <a:pt x="4156" y="2072"/>
                  </a:cubicBezTo>
                  <a:cubicBezTo>
                    <a:pt x="4156" y="1326"/>
                    <a:pt x="3756" y="639"/>
                    <a:pt x="3108" y="271"/>
                  </a:cubicBezTo>
                  <a:cubicBezTo>
                    <a:pt x="2791" y="91"/>
                    <a:pt x="2438" y="1"/>
                    <a:pt x="2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42;p64">
              <a:extLst>
                <a:ext uri="{FF2B5EF4-FFF2-40B4-BE49-F238E27FC236}">
                  <a16:creationId xmlns:a16="http://schemas.microsoft.com/office/drawing/2014/main" id="{D2300A96-E731-68E0-63F5-5ED32B17BE66}"/>
                </a:ext>
              </a:extLst>
            </p:cNvPr>
            <p:cNvSpPr/>
            <p:nvPr/>
          </p:nvSpPr>
          <p:spPr>
            <a:xfrm>
              <a:off x="3892850" y="1034750"/>
              <a:ext cx="118250" cy="203200"/>
            </a:xfrm>
            <a:custGeom>
              <a:avLst/>
              <a:gdLst/>
              <a:ahLst/>
              <a:cxnLst/>
              <a:rect l="l" t="t" r="r" b="b"/>
              <a:pathLst>
                <a:path w="4730" h="8128" extrusionOk="0">
                  <a:moveTo>
                    <a:pt x="2364" y="589"/>
                  </a:moveTo>
                  <a:cubicBezTo>
                    <a:pt x="3343" y="589"/>
                    <a:pt x="4139" y="1386"/>
                    <a:pt x="4139" y="2364"/>
                  </a:cubicBezTo>
                  <a:cubicBezTo>
                    <a:pt x="4139" y="3016"/>
                    <a:pt x="3782" y="3617"/>
                    <a:pt x="3207" y="3926"/>
                  </a:cubicBezTo>
                  <a:lnTo>
                    <a:pt x="3035" y="4019"/>
                  </a:lnTo>
                  <a:lnTo>
                    <a:pt x="3371" y="7537"/>
                  </a:lnTo>
                  <a:lnTo>
                    <a:pt x="1358" y="7537"/>
                  </a:lnTo>
                  <a:lnTo>
                    <a:pt x="1694" y="4019"/>
                  </a:lnTo>
                  <a:lnTo>
                    <a:pt x="1522" y="3926"/>
                  </a:lnTo>
                  <a:cubicBezTo>
                    <a:pt x="947" y="3617"/>
                    <a:pt x="590" y="3016"/>
                    <a:pt x="590" y="2364"/>
                  </a:cubicBezTo>
                  <a:cubicBezTo>
                    <a:pt x="590" y="1386"/>
                    <a:pt x="1386" y="589"/>
                    <a:pt x="2364" y="589"/>
                  </a:cubicBezTo>
                  <a:close/>
                  <a:moveTo>
                    <a:pt x="2365" y="1"/>
                  </a:moveTo>
                  <a:cubicBezTo>
                    <a:pt x="1061" y="1"/>
                    <a:pt x="1" y="1061"/>
                    <a:pt x="1" y="2365"/>
                  </a:cubicBezTo>
                  <a:cubicBezTo>
                    <a:pt x="1" y="3162"/>
                    <a:pt x="403" y="3907"/>
                    <a:pt x="1072" y="4343"/>
                  </a:cubicBezTo>
                  <a:lnTo>
                    <a:pt x="711" y="8127"/>
                  </a:lnTo>
                  <a:lnTo>
                    <a:pt x="4019" y="8127"/>
                  </a:lnTo>
                  <a:lnTo>
                    <a:pt x="3658" y="4343"/>
                  </a:lnTo>
                  <a:cubicBezTo>
                    <a:pt x="4326" y="3907"/>
                    <a:pt x="4729" y="3162"/>
                    <a:pt x="4728" y="2365"/>
                  </a:cubicBezTo>
                  <a:cubicBezTo>
                    <a:pt x="4728" y="1061"/>
                    <a:pt x="3668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43;p64">
              <a:extLst>
                <a:ext uri="{FF2B5EF4-FFF2-40B4-BE49-F238E27FC236}">
                  <a16:creationId xmlns:a16="http://schemas.microsoft.com/office/drawing/2014/main" id="{1DB296F0-E4C1-0B5E-9206-7491FAA63F18}"/>
                </a:ext>
              </a:extLst>
            </p:cNvPr>
            <p:cNvSpPr/>
            <p:nvPr/>
          </p:nvSpPr>
          <p:spPr>
            <a:xfrm>
              <a:off x="54770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5" y="2481"/>
                  </a:moveTo>
                  <a:cubicBezTo>
                    <a:pt x="12136" y="2481"/>
                    <a:pt x="14928" y="5273"/>
                    <a:pt x="14928" y="8704"/>
                  </a:cubicBezTo>
                  <a:lnTo>
                    <a:pt x="14928" y="14495"/>
                  </a:lnTo>
                  <a:lnTo>
                    <a:pt x="2482" y="14495"/>
                  </a:lnTo>
                  <a:lnTo>
                    <a:pt x="2482" y="8704"/>
                  </a:lnTo>
                  <a:cubicBezTo>
                    <a:pt x="2482" y="5273"/>
                    <a:pt x="5273" y="2481"/>
                    <a:pt x="8705" y="2481"/>
                  </a:cubicBezTo>
                  <a:close/>
                  <a:moveTo>
                    <a:pt x="8705" y="0"/>
                  </a:moveTo>
                  <a:cubicBezTo>
                    <a:pt x="3906" y="0"/>
                    <a:pt x="1" y="3904"/>
                    <a:pt x="1" y="8704"/>
                  </a:cubicBezTo>
                  <a:lnTo>
                    <a:pt x="1" y="15735"/>
                  </a:lnTo>
                  <a:cubicBezTo>
                    <a:pt x="1" y="16420"/>
                    <a:pt x="557" y="16975"/>
                    <a:pt x="1242" y="16975"/>
                  </a:cubicBezTo>
                  <a:lnTo>
                    <a:pt x="16168" y="16975"/>
                  </a:lnTo>
                  <a:cubicBezTo>
                    <a:pt x="16854" y="16975"/>
                    <a:pt x="17409" y="16420"/>
                    <a:pt x="17409" y="15735"/>
                  </a:cubicBezTo>
                  <a:lnTo>
                    <a:pt x="17409" y="8704"/>
                  </a:lnTo>
                  <a:cubicBezTo>
                    <a:pt x="17409" y="3905"/>
                    <a:pt x="13505" y="0"/>
                    <a:pt x="870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44;p64">
              <a:extLst>
                <a:ext uri="{FF2B5EF4-FFF2-40B4-BE49-F238E27FC236}">
                  <a16:creationId xmlns:a16="http://schemas.microsoft.com/office/drawing/2014/main" id="{EFD0B3C8-31C5-7856-01A1-1E919C23A229}"/>
                </a:ext>
              </a:extLst>
            </p:cNvPr>
            <p:cNvSpPr/>
            <p:nvPr/>
          </p:nvSpPr>
          <p:spPr>
            <a:xfrm>
              <a:off x="5469700" y="2562050"/>
              <a:ext cx="449925" cy="439125"/>
            </a:xfrm>
            <a:custGeom>
              <a:avLst/>
              <a:gdLst/>
              <a:ahLst/>
              <a:cxnLst/>
              <a:rect l="l" t="t" r="r" b="b"/>
              <a:pathLst>
                <a:path w="17997" h="17565" extrusionOk="0">
                  <a:moveTo>
                    <a:pt x="8998" y="3069"/>
                  </a:moveTo>
                  <a:cubicBezTo>
                    <a:pt x="12267" y="3069"/>
                    <a:pt x="14926" y="5729"/>
                    <a:pt x="14926" y="8999"/>
                  </a:cubicBezTo>
                  <a:lnTo>
                    <a:pt x="14926" y="14495"/>
                  </a:lnTo>
                  <a:lnTo>
                    <a:pt x="3069" y="14495"/>
                  </a:lnTo>
                  <a:lnTo>
                    <a:pt x="3069" y="8999"/>
                  </a:lnTo>
                  <a:cubicBezTo>
                    <a:pt x="3069" y="5729"/>
                    <a:pt x="5728" y="3069"/>
                    <a:pt x="8998" y="3069"/>
                  </a:cubicBezTo>
                  <a:close/>
                  <a:moveTo>
                    <a:pt x="8998" y="2481"/>
                  </a:moveTo>
                  <a:cubicBezTo>
                    <a:pt x="5405" y="2481"/>
                    <a:pt x="2480" y="5405"/>
                    <a:pt x="2480" y="8999"/>
                  </a:cubicBezTo>
                  <a:lnTo>
                    <a:pt x="2480" y="14790"/>
                  </a:lnTo>
                  <a:cubicBezTo>
                    <a:pt x="2480" y="14952"/>
                    <a:pt x="2613" y="15085"/>
                    <a:pt x="2775" y="15085"/>
                  </a:cubicBezTo>
                  <a:lnTo>
                    <a:pt x="15221" y="15085"/>
                  </a:lnTo>
                  <a:cubicBezTo>
                    <a:pt x="15383" y="15085"/>
                    <a:pt x="15516" y="14952"/>
                    <a:pt x="15516" y="14790"/>
                  </a:cubicBezTo>
                  <a:lnTo>
                    <a:pt x="15516" y="8999"/>
                  </a:lnTo>
                  <a:cubicBezTo>
                    <a:pt x="15516" y="5405"/>
                    <a:pt x="12592" y="2481"/>
                    <a:pt x="8998" y="2481"/>
                  </a:cubicBezTo>
                  <a:close/>
                  <a:moveTo>
                    <a:pt x="8998" y="589"/>
                  </a:moveTo>
                  <a:cubicBezTo>
                    <a:pt x="13634" y="589"/>
                    <a:pt x="17408" y="4361"/>
                    <a:pt x="17407" y="8999"/>
                  </a:cubicBezTo>
                  <a:lnTo>
                    <a:pt x="17407" y="16030"/>
                  </a:lnTo>
                  <a:cubicBezTo>
                    <a:pt x="17407" y="16552"/>
                    <a:pt x="16983" y="16975"/>
                    <a:pt x="16461" y="16975"/>
                  </a:cubicBezTo>
                  <a:lnTo>
                    <a:pt x="1534" y="16975"/>
                  </a:lnTo>
                  <a:cubicBezTo>
                    <a:pt x="1012" y="16974"/>
                    <a:pt x="589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8" y="589"/>
                  </a:cubicBezTo>
                  <a:close/>
                  <a:moveTo>
                    <a:pt x="8998" y="1"/>
                  </a:moveTo>
                  <a:cubicBezTo>
                    <a:pt x="4036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1" y="16877"/>
                    <a:pt x="688" y="17564"/>
                    <a:pt x="1535" y="17565"/>
                  </a:cubicBezTo>
                  <a:lnTo>
                    <a:pt x="16461" y="17565"/>
                  </a:lnTo>
                  <a:cubicBezTo>
                    <a:pt x="17309" y="17564"/>
                    <a:pt x="17996" y="16877"/>
                    <a:pt x="17996" y="16030"/>
                  </a:cubicBezTo>
                  <a:lnTo>
                    <a:pt x="17996" y="8999"/>
                  </a:lnTo>
                  <a:cubicBezTo>
                    <a:pt x="17996" y="4037"/>
                    <a:pt x="13960" y="1"/>
                    <a:pt x="8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45;p64">
              <a:extLst>
                <a:ext uri="{FF2B5EF4-FFF2-40B4-BE49-F238E27FC236}">
                  <a16:creationId xmlns:a16="http://schemas.microsoft.com/office/drawing/2014/main" id="{11A1F12A-2EA2-6D88-98F3-8B17DDEE343B}"/>
                </a:ext>
              </a:extLst>
            </p:cNvPr>
            <p:cNvSpPr/>
            <p:nvPr/>
          </p:nvSpPr>
          <p:spPr>
            <a:xfrm>
              <a:off x="54539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1" y="1"/>
                  </a:moveTo>
                  <a:lnTo>
                    <a:pt x="1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46;p64">
              <a:extLst>
                <a:ext uri="{FF2B5EF4-FFF2-40B4-BE49-F238E27FC236}">
                  <a16:creationId xmlns:a16="http://schemas.microsoft.com/office/drawing/2014/main" id="{2CEE16B5-6909-FA69-0DAB-598737D4869B}"/>
                </a:ext>
              </a:extLst>
            </p:cNvPr>
            <p:cNvSpPr/>
            <p:nvPr/>
          </p:nvSpPr>
          <p:spPr>
            <a:xfrm>
              <a:off x="54466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1" y="590"/>
                  </a:lnTo>
                  <a:close/>
                  <a:moveTo>
                    <a:pt x="296" y="1"/>
                  </a:moveTo>
                  <a:cubicBezTo>
                    <a:pt x="133" y="1"/>
                    <a:pt x="1" y="132"/>
                    <a:pt x="2" y="296"/>
                  </a:cubicBezTo>
                  <a:lnTo>
                    <a:pt x="2" y="16354"/>
                  </a:lnTo>
                  <a:cubicBezTo>
                    <a:pt x="2" y="16516"/>
                    <a:pt x="133" y="16649"/>
                    <a:pt x="296" y="16649"/>
                  </a:cubicBezTo>
                  <a:lnTo>
                    <a:pt x="19301" y="16649"/>
                  </a:lnTo>
                  <a:cubicBezTo>
                    <a:pt x="19463" y="16649"/>
                    <a:pt x="19595" y="16516"/>
                    <a:pt x="19595" y="16354"/>
                  </a:cubicBezTo>
                  <a:lnTo>
                    <a:pt x="19595" y="296"/>
                  </a:lnTo>
                  <a:cubicBezTo>
                    <a:pt x="19595" y="132"/>
                    <a:pt x="19463" y="1"/>
                    <a:pt x="19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7;p64">
              <a:extLst>
                <a:ext uri="{FF2B5EF4-FFF2-40B4-BE49-F238E27FC236}">
                  <a16:creationId xmlns:a16="http://schemas.microsoft.com/office/drawing/2014/main" id="{501ED4CE-EC7D-4350-98D3-EBD5C973A259}"/>
                </a:ext>
              </a:extLst>
            </p:cNvPr>
            <p:cNvSpPr/>
            <p:nvPr/>
          </p:nvSpPr>
          <p:spPr>
            <a:xfrm>
              <a:off x="5637075" y="302402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5" y="0"/>
                  </a:moveTo>
                  <a:cubicBezTo>
                    <a:pt x="1718" y="0"/>
                    <a:pt x="1351" y="98"/>
                    <a:pt x="1025" y="292"/>
                  </a:cubicBezTo>
                  <a:cubicBezTo>
                    <a:pt x="385" y="675"/>
                    <a:pt x="1" y="1370"/>
                    <a:pt x="17" y="2116"/>
                  </a:cubicBezTo>
                  <a:cubicBezTo>
                    <a:pt x="33" y="2860"/>
                    <a:pt x="448" y="3539"/>
                    <a:pt x="1104" y="3892"/>
                  </a:cubicBezTo>
                  <a:lnTo>
                    <a:pt x="757" y="7539"/>
                  </a:lnTo>
                  <a:lnTo>
                    <a:pt x="3416" y="7539"/>
                  </a:lnTo>
                  <a:lnTo>
                    <a:pt x="3069" y="3892"/>
                  </a:lnTo>
                  <a:cubicBezTo>
                    <a:pt x="3739" y="3531"/>
                    <a:pt x="4155" y="2832"/>
                    <a:pt x="4155" y="2071"/>
                  </a:cubicBezTo>
                  <a:cubicBezTo>
                    <a:pt x="4156" y="1326"/>
                    <a:pt x="3756" y="639"/>
                    <a:pt x="3108" y="270"/>
                  </a:cubicBezTo>
                  <a:cubicBezTo>
                    <a:pt x="2790" y="90"/>
                    <a:pt x="2438" y="0"/>
                    <a:pt x="208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48;p64">
              <a:extLst>
                <a:ext uri="{FF2B5EF4-FFF2-40B4-BE49-F238E27FC236}">
                  <a16:creationId xmlns:a16="http://schemas.microsoft.com/office/drawing/2014/main" id="{74608200-57D8-A42A-A742-970ACDE28414}"/>
                </a:ext>
              </a:extLst>
            </p:cNvPr>
            <p:cNvSpPr/>
            <p:nvPr/>
          </p:nvSpPr>
          <p:spPr>
            <a:xfrm>
              <a:off x="5630150" y="3016700"/>
              <a:ext cx="118200" cy="203200"/>
            </a:xfrm>
            <a:custGeom>
              <a:avLst/>
              <a:gdLst/>
              <a:ahLst/>
              <a:cxnLst/>
              <a:rect l="l" t="t" r="r" b="b"/>
              <a:pathLst>
                <a:path w="4728" h="8128" extrusionOk="0">
                  <a:moveTo>
                    <a:pt x="2364" y="590"/>
                  </a:moveTo>
                  <a:cubicBezTo>
                    <a:pt x="3342" y="590"/>
                    <a:pt x="4138" y="1386"/>
                    <a:pt x="4138" y="2364"/>
                  </a:cubicBezTo>
                  <a:cubicBezTo>
                    <a:pt x="4138" y="3016"/>
                    <a:pt x="3781" y="3616"/>
                    <a:pt x="3206" y="3926"/>
                  </a:cubicBezTo>
                  <a:lnTo>
                    <a:pt x="3034" y="4018"/>
                  </a:lnTo>
                  <a:lnTo>
                    <a:pt x="3370" y="7537"/>
                  </a:lnTo>
                  <a:lnTo>
                    <a:pt x="1358" y="7537"/>
                  </a:lnTo>
                  <a:lnTo>
                    <a:pt x="1693" y="4018"/>
                  </a:lnTo>
                  <a:lnTo>
                    <a:pt x="1521" y="3926"/>
                  </a:lnTo>
                  <a:cubicBezTo>
                    <a:pt x="947" y="3616"/>
                    <a:pt x="589" y="3016"/>
                    <a:pt x="589" y="2364"/>
                  </a:cubicBezTo>
                  <a:cubicBezTo>
                    <a:pt x="589" y="1386"/>
                    <a:pt x="1386" y="590"/>
                    <a:pt x="2364" y="590"/>
                  </a:cubicBezTo>
                  <a:close/>
                  <a:moveTo>
                    <a:pt x="2364" y="1"/>
                  </a:moveTo>
                  <a:cubicBezTo>
                    <a:pt x="1060" y="1"/>
                    <a:pt x="0" y="1060"/>
                    <a:pt x="0" y="2364"/>
                  </a:cubicBezTo>
                  <a:cubicBezTo>
                    <a:pt x="0" y="3162"/>
                    <a:pt x="403" y="3907"/>
                    <a:pt x="1070" y="4343"/>
                  </a:cubicBezTo>
                  <a:lnTo>
                    <a:pt x="710" y="8127"/>
                  </a:lnTo>
                  <a:lnTo>
                    <a:pt x="4018" y="8127"/>
                  </a:lnTo>
                  <a:lnTo>
                    <a:pt x="3657" y="4343"/>
                  </a:lnTo>
                  <a:cubicBezTo>
                    <a:pt x="4325" y="3907"/>
                    <a:pt x="4727" y="3162"/>
                    <a:pt x="4727" y="2364"/>
                  </a:cubicBezTo>
                  <a:cubicBezTo>
                    <a:pt x="4727" y="1060"/>
                    <a:pt x="3667" y="1"/>
                    <a:pt x="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49;p64">
              <a:extLst>
                <a:ext uri="{FF2B5EF4-FFF2-40B4-BE49-F238E27FC236}">
                  <a16:creationId xmlns:a16="http://schemas.microsoft.com/office/drawing/2014/main" id="{D4D3A257-C158-DB6A-90DC-C442DFC4A06A}"/>
                </a:ext>
              </a:extLst>
            </p:cNvPr>
            <p:cNvSpPr/>
            <p:nvPr/>
          </p:nvSpPr>
          <p:spPr>
            <a:xfrm>
              <a:off x="19817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4" y="2481"/>
                  </a:moveTo>
                  <a:cubicBezTo>
                    <a:pt x="12135" y="2481"/>
                    <a:pt x="14927" y="5273"/>
                    <a:pt x="14927" y="8704"/>
                  </a:cubicBezTo>
                  <a:lnTo>
                    <a:pt x="14927" y="14495"/>
                  </a:lnTo>
                  <a:lnTo>
                    <a:pt x="2481" y="14495"/>
                  </a:lnTo>
                  <a:lnTo>
                    <a:pt x="2481" y="8704"/>
                  </a:lnTo>
                  <a:cubicBezTo>
                    <a:pt x="2481" y="5273"/>
                    <a:pt x="5273" y="2481"/>
                    <a:pt x="8704" y="2481"/>
                  </a:cubicBezTo>
                  <a:close/>
                  <a:moveTo>
                    <a:pt x="8704" y="0"/>
                  </a:moveTo>
                  <a:cubicBezTo>
                    <a:pt x="3905" y="0"/>
                    <a:pt x="0" y="3904"/>
                    <a:pt x="0" y="8704"/>
                  </a:cubicBezTo>
                  <a:lnTo>
                    <a:pt x="0" y="15735"/>
                  </a:lnTo>
                  <a:cubicBezTo>
                    <a:pt x="0" y="16420"/>
                    <a:pt x="555" y="16975"/>
                    <a:pt x="1241" y="16975"/>
                  </a:cubicBezTo>
                  <a:lnTo>
                    <a:pt x="16168" y="16975"/>
                  </a:lnTo>
                  <a:cubicBezTo>
                    <a:pt x="16852" y="16975"/>
                    <a:pt x="17408" y="16420"/>
                    <a:pt x="17408" y="15735"/>
                  </a:cubicBezTo>
                  <a:lnTo>
                    <a:pt x="17408" y="8704"/>
                  </a:lnTo>
                  <a:cubicBezTo>
                    <a:pt x="17408" y="3905"/>
                    <a:pt x="13503" y="0"/>
                    <a:pt x="8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50;p64">
              <a:extLst>
                <a:ext uri="{FF2B5EF4-FFF2-40B4-BE49-F238E27FC236}">
                  <a16:creationId xmlns:a16="http://schemas.microsoft.com/office/drawing/2014/main" id="{97A8C736-9A9C-4768-DDFB-C8847DBA9F23}"/>
                </a:ext>
              </a:extLst>
            </p:cNvPr>
            <p:cNvSpPr/>
            <p:nvPr/>
          </p:nvSpPr>
          <p:spPr>
            <a:xfrm>
              <a:off x="1974350" y="2562050"/>
              <a:ext cx="449975" cy="439125"/>
            </a:xfrm>
            <a:custGeom>
              <a:avLst/>
              <a:gdLst/>
              <a:ahLst/>
              <a:cxnLst/>
              <a:rect l="l" t="t" r="r" b="b"/>
              <a:pathLst>
                <a:path w="17999" h="17565" extrusionOk="0">
                  <a:moveTo>
                    <a:pt x="8999" y="3069"/>
                  </a:moveTo>
                  <a:cubicBezTo>
                    <a:pt x="12269" y="3069"/>
                    <a:pt x="14928" y="5729"/>
                    <a:pt x="14928" y="8999"/>
                  </a:cubicBezTo>
                  <a:lnTo>
                    <a:pt x="14928" y="14495"/>
                  </a:lnTo>
                  <a:lnTo>
                    <a:pt x="3070" y="14495"/>
                  </a:lnTo>
                  <a:lnTo>
                    <a:pt x="3071" y="8999"/>
                  </a:lnTo>
                  <a:cubicBezTo>
                    <a:pt x="3071" y="5730"/>
                    <a:pt x="5729" y="3069"/>
                    <a:pt x="8999" y="3069"/>
                  </a:cubicBezTo>
                  <a:close/>
                  <a:moveTo>
                    <a:pt x="9000" y="2481"/>
                  </a:moveTo>
                  <a:cubicBezTo>
                    <a:pt x="5405" y="2481"/>
                    <a:pt x="2482" y="5405"/>
                    <a:pt x="2482" y="8999"/>
                  </a:cubicBezTo>
                  <a:lnTo>
                    <a:pt x="2482" y="14790"/>
                  </a:lnTo>
                  <a:cubicBezTo>
                    <a:pt x="2481" y="14952"/>
                    <a:pt x="2614" y="15085"/>
                    <a:pt x="2776" y="15085"/>
                  </a:cubicBezTo>
                  <a:lnTo>
                    <a:pt x="15223" y="15085"/>
                  </a:lnTo>
                  <a:cubicBezTo>
                    <a:pt x="15385" y="15085"/>
                    <a:pt x="15517" y="14952"/>
                    <a:pt x="15517" y="14790"/>
                  </a:cubicBezTo>
                  <a:lnTo>
                    <a:pt x="15517" y="8999"/>
                  </a:lnTo>
                  <a:cubicBezTo>
                    <a:pt x="15517" y="5405"/>
                    <a:pt x="12593" y="2481"/>
                    <a:pt x="9000" y="2481"/>
                  </a:cubicBezTo>
                  <a:close/>
                  <a:moveTo>
                    <a:pt x="9000" y="589"/>
                  </a:moveTo>
                  <a:cubicBezTo>
                    <a:pt x="13636" y="589"/>
                    <a:pt x="17409" y="4361"/>
                    <a:pt x="17408" y="8999"/>
                  </a:cubicBezTo>
                  <a:lnTo>
                    <a:pt x="17408" y="16030"/>
                  </a:lnTo>
                  <a:cubicBezTo>
                    <a:pt x="17407" y="16552"/>
                    <a:pt x="16985" y="16974"/>
                    <a:pt x="16463" y="16975"/>
                  </a:cubicBezTo>
                  <a:lnTo>
                    <a:pt x="1536" y="16975"/>
                  </a:lnTo>
                  <a:cubicBezTo>
                    <a:pt x="1013" y="16975"/>
                    <a:pt x="590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9" y="589"/>
                  </a:cubicBezTo>
                  <a:close/>
                  <a:moveTo>
                    <a:pt x="8999" y="1"/>
                  </a:moveTo>
                  <a:cubicBezTo>
                    <a:pt x="4038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3" y="17565"/>
                  </a:lnTo>
                  <a:cubicBezTo>
                    <a:pt x="17309" y="17564"/>
                    <a:pt x="17997" y="16877"/>
                    <a:pt x="17998" y="16030"/>
                  </a:cubicBezTo>
                  <a:lnTo>
                    <a:pt x="17998" y="8999"/>
                  </a:lnTo>
                  <a:cubicBezTo>
                    <a:pt x="17998" y="4037"/>
                    <a:pt x="13961" y="1"/>
                    <a:pt x="8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51;p64">
              <a:extLst>
                <a:ext uri="{FF2B5EF4-FFF2-40B4-BE49-F238E27FC236}">
                  <a16:creationId xmlns:a16="http://schemas.microsoft.com/office/drawing/2014/main" id="{B9935F16-0C34-835F-F4CF-0CE1BA5DE3BE}"/>
                </a:ext>
              </a:extLst>
            </p:cNvPr>
            <p:cNvSpPr/>
            <p:nvPr/>
          </p:nvSpPr>
          <p:spPr>
            <a:xfrm>
              <a:off x="19586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0" y="1"/>
                  </a:moveTo>
                  <a:lnTo>
                    <a:pt x="0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52;p64">
              <a:extLst>
                <a:ext uri="{FF2B5EF4-FFF2-40B4-BE49-F238E27FC236}">
                  <a16:creationId xmlns:a16="http://schemas.microsoft.com/office/drawing/2014/main" id="{091192CA-79C7-3416-F272-4B3CAAAFA956}"/>
                </a:ext>
              </a:extLst>
            </p:cNvPr>
            <p:cNvSpPr/>
            <p:nvPr/>
          </p:nvSpPr>
          <p:spPr>
            <a:xfrm>
              <a:off x="19513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0" y="590"/>
                  </a:lnTo>
                  <a:close/>
                  <a:moveTo>
                    <a:pt x="295" y="1"/>
                  </a:moveTo>
                  <a:cubicBezTo>
                    <a:pt x="133" y="1"/>
                    <a:pt x="0" y="132"/>
                    <a:pt x="1" y="296"/>
                  </a:cubicBezTo>
                  <a:lnTo>
                    <a:pt x="1" y="16354"/>
                  </a:lnTo>
                  <a:cubicBezTo>
                    <a:pt x="0" y="16516"/>
                    <a:pt x="133" y="16649"/>
                    <a:pt x="295" y="16649"/>
                  </a:cubicBezTo>
                  <a:lnTo>
                    <a:pt x="19299" y="16649"/>
                  </a:lnTo>
                  <a:cubicBezTo>
                    <a:pt x="19463" y="16649"/>
                    <a:pt x="19594" y="16516"/>
                    <a:pt x="19594" y="16354"/>
                  </a:cubicBezTo>
                  <a:lnTo>
                    <a:pt x="19594" y="296"/>
                  </a:lnTo>
                  <a:cubicBezTo>
                    <a:pt x="19594" y="132"/>
                    <a:pt x="19463" y="1"/>
                    <a:pt x="19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53;p64">
              <a:extLst>
                <a:ext uri="{FF2B5EF4-FFF2-40B4-BE49-F238E27FC236}">
                  <a16:creationId xmlns:a16="http://schemas.microsoft.com/office/drawing/2014/main" id="{30C09201-1E40-6D51-2FEB-CE88D5F2F745}"/>
                </a:ext>
              </a:extLst>
            </p:cNvPr>
            <p:cNvSpPr/>
            <p:nvPr/>
          </p:nvSpPr>
          <p:spPr>
            <a:xfrm>
              <a:off x="2141775" y="3024025"/>
              <a:ext cx="103875" cy="188500"/>
            </a:xfrm>
            <a:custGeom>
              <a:avLst/>
              <a:gdLst/>
              <a:ahLst/>
              <a:cxnLst/>
              <a:rect l="l" t="t" r="r" b="b"/>
              <a:pathLst>
                <a:path w="4155" h="7540" extrusionOk="0">
                  <a:moveTo>
                    <a:pt x="2084" y="0"/>
                  </a:moveTo>
                  <a:cubicBezTo>
                    <a:pt x="1717" y="0"/>
                    <a:pt x="1351" y="98"/>
                    <a:pt x="1024" y="292"/>
                  </a:cubicBezTo>
                  <a:cubicBezTo>
                    <a:pt x="385" y="675"/>
                    <a:pt x="0" y="1370"/>
                    <a:pt x="15" y="2116"/>
                  </a:cubicBezTo>
                  <a:cubicBezTo>
                    <a:pt x="32" y="2860"/>
                    <a:pt x="447" y="3539"/>
                    <a:pt x="1103" y="3892"/>
                  </a:cubicBezTo>
                  <a:lnTo>
                    <a:pt x="756" y="7539"/>
                  </a:lnTo>
                  <a:lnTo>
                    <a:pt x="3416" y="7539"/>
                  </a:lnTo>
                  <a:lnTo>
                    <a:pt x="3068" y="3892"/>
                  </a:lnTo>
                  <a:cubicBezTo>
                    <a:pt x="3738" y="3531"/>
                    <a:pt x="4155" y="2832"/>
                    <a:pt x="4155" y="2071"/>
                  </a:cubicBezTo>
                  <a:cubicBezTo>
                    <a:pt x="4155" y="1326"/>
                    <a:pt x="3756" y="639"/>
                    <a:pt x="3108" y="270"/>
                  </a:cubicBezTo>
                  <a:cubicBezTo>
                    <a:pt x="2790" y="90"/>
                    <a:pt x="2437" y="0"/>
                    <a:pt x="208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4;p64">
              <a:extLst>
                <a:ext uri="{FF2B5EF4-FFF2-40B4-BE49-F238E27FC236}">
                  <a16:creationId xmlns:a16="http://schemas.microsoft.com/office/drawing/2014/main" id="{EAF44B02-F3EB-C91D-2EC5-2CB9437A08B8}"/>
                </a:ext>
              </a:extLst>
            </p:cNvPr>
            <p:cNvSpPr/>
            <p:nvPr/>
          </p:nvSpPr>
          <p:spPr>
            <a:xfrm>
              <a:off x="2134800" y="3016675"/>
              <a:ext cx="118225" cy="203225"/>
            </a:xfrm>
            <a:custGeom>
              <a:avLst/>
              <a:gdLst/>
              <a:ahLst/>
              <a:cxnLst/>
              <a:rect l="l" t="t" r="r" b="b"/>
              <a:pathLst>
                <a:path w="4729" h="8129" extrusionOk="0">
                  <a:moveTo>
                    <a:pt x="2365" y="591"/>
                  </a:moveTo>
                  <a:cubicBezTo>
                    <a:pt x="3344" y="591"/>
                    <a:pt x="4140" y="1387"/>
                    <a:pt x="4140" y="2365"/>
                  </a:cubicBezTo>
                  <a:cubicBezTo>
                    <a:pt x="4140" y="3017"/>
                    <a:pt x="3781" y="3617"/>
                    <a:pt x="3208" y="3927"/>
                  </a:cubicBezTo>
                  <a:lnTo>
                    <a:pt x="3036" y="4019"/>
                  </a:lnTo>
                  <a:lnTo>
                    <a:pt x="3371" y="7538"/>
                  </a:lnTo>
                  <a:lnTo>
                    <a:pt x="1358" y="7538"/>
                  </a:lnTo>
                  <a:lnTo>
                    <a:pt x="1695" y="4019"/>
                  </a:lnTo>
                  <a:lnTo>
                    <a:pt x="1523" y="3927"/>
                  </a:lnTo>
                  <a:cubicBezTo>
                    <a:pt x="948" y="3617"/>
                    <a:pt x="590" y="3017"/>
                    <a:pt x="590" y="2365"/>
                  </a:cubicBezTo>
                  <a:cubicBezTo>
                    <a:pt x="590" y="1387"/>
                    <a:pt x="1387" y="591"/>
                    <a:pt x="2365" y="591"/>
                  </a:cubicBezTo>
                  <a:close/>
                  <a:moveTo>
                    <a:pt x="2365" y="1"/>
                  </a:moveTo>
                  <a:cubicBezTo>
                    <a:pt x="1062" y="1"/>
                    <a:pt x="2" y="1061"/>
                    <a:pt x="2" y="2365"/>
                  </a:cubicBezTo>
                  <a:cubicBezTo>
                    <a:pt x="1" y="3162"/>
                    <a:pt x="403" y="3907"/>
                    <a:pt x="1072" y="4344"/>
                  </a:cubicBezTo>
                  <a:lnTo>
                    <a:pt x="711" y="8128"/>
                  </a:lnTo>
                  <a:lnTo>
                    <a:pt x="4019" y="8128"/>
                  </a:lnTo>
                  <a:lnTo>
                    <a:pt x="3659" y="4343"/>
                  </a:lnTo>
                  <a:cubicBezTo>
                    <a:pt x="4326" y="3907"/>
                    <a:pt x="4729" y="3162"/>
                    <a:pt x="4729" y="2365"/>
                  </a:cubicBezTo>
                  <a:cubicBezTo>
                    <a:pt x="4729" y="1062"/>
                    <a:pt x="3667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55;p64">
              <a:extLst>
                <a:ext uri="{FF2B5EF4-FFF2-40B4-BE49-F238E27FC236}">
                  <a16:creationId xmlns:a16="http://schemas.microsoft.com/office/drawing/2014/main" id="{11703F8C-B17B-9F86-C926-156800870ED2}"/>
                </a:ext>
              </a:extLst>
            </p:cNvPr>
            <p:cNvSpPr/>
            <p:nvPr/>
          </p:nvSpPr>
          <p:spPr>
            <a:xfrm>
              <a:off x="6074275" y="2700300"/>
              <a:ext cx="144125" cy="518900"/>
            </a:xfrm>
            <a:custGeom>
              <a:avLst/>
              <a:gdLst/>
              <a:ahLst/>
              <a:cxnLst/>
              <a:rect l="l" t="t" r="r" b="b"/>
              <a:pathLst>
                <a:path w="5765" h="20756" extrusionOk="0">
                  <a:moveTo>
                    <a:pt x="4480" y="0"/>
                  </a:moveTo>
                  <a:cubicBezTo>
                    <a:pt x="4218" y="0"/>
                    <a:pt x="3956" y="103"/>
                    <a:pt x="3761" y="306"/>
                  </a:cubicBezTo>
                  <a:cubicBezTo>
                    <a:pt x="1396" y="2772"/>
                    <a:pt x="0" y="6537"/>
                    <a:pt x="26" y="10377"/>
                  </a:cubicBezTo>
                  <a:cubicBezTo>
                    <a:pt x="54" y="14266"/>
                    <a:pt x="1529" y="18039"/>
                    <a:pt x="3973" y="20469"/>
                  </a:cubicBezTo>
                  <a:cubicBezTo>
                    <a:pt x="4167" y="20660"/>
                    <a:pt x="4419" y="20755"/>
                    <a:pt x="4672" y="20755"/>
                  </a:cubicBezTo>
                  <a:cubicBezTo>
                    <a:pt x="4927" y="20755"/>
                    <a:pt x="5183" y="20657"/>
                    <a:pt x="5378" y="20461"/>
                  </a:cubicBezTo>
                  <a:cubicBezTo>
                    <a:pt x="5765" y="20073"/>
                    <a:pt x="5764" y="19444"/>
                    <a:pt x="5375" y="19056"/>
                  </a:cubicBezTo>
                  <a:cubicBezTo>
                    <a:pt x="3296" y="16989"/>
                    <a:pt x="2041" y="13739"/>
                    <a:pt x="2018" y="10363"/>
                  </a:cubicBezTo>
                  <a:cubicBezTo>
                    <a:pt x="1995" y="7029"/>
                    <a:pt x="3183" y="3786"/>
                    <a:pt x="5198" y="1685"/>
                  </a:cubicBezTo>
                  <a:cubicBezTo>
                    <a:pt x="5578" y="1288"/>
                    <a:pt x="5565" y="657"/>
                    <a:pt x="5168" y="277"/>
                  </a:cubicBezTo>
                  <a:cubicBezTo>
                    <a:pt x="4975" y="92"/>
                    <a:pt x="4727" y="0"/>
                    <a:pt x="4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56;p64">
              <a:extLst>
                <a:ext uri="{FF2B5EF4-FFF2-40B4-BE49-F238E27FC236}">
                  <a16:creationId xmlns:a16="http://schemas.microsoft.com/office/drawing/2014/main" id="{2D00853E-D405-D8BE-C3A2-E5944A468EFA}"/>
                </a:ext>
              </a:extLst>
            </p:cNvPr>
            <p:cNvSpPr/>
            <p:nvPr/>
          </p:nvSpPr>
          <p:spPr>
            <a:xfrm>
              <a:off x="6177275" y="2766625"/>
              <a:ext cx="113725" cy="384825"/>
            </a:xfrm>
            <a:custGeom>
              <a:avLst/>
              <a:gdLst/>
              <a:ahLst/>
              <a:cxnLst/>
              <a:rect l="l" t="t" r="r" b="b"/>
              <a:pathLst>
                <a:path w="4549" h="15393" extrusionOk="0">
                  <a:moveTo>
                    <a:pt x="3301" y="0"/>
                  </a:moveTo>
                  <a:cubicBezTo>
                    <a:pt x="3019" y="0"/>
                    <a:pt x="2738" y="120"/>
                    <a:pt x="2542" y="353"/>
                  </a:cubicBezTo>
                  <a:cubicBezTo>
                    <a:pt x="897" y="2345"/>
                    <a:pt x="1" y="4953"/>
                    <a:pt x="21" y="7696"/>
                  </a:cubicBezTo>
                  <a:cubicBezTo>
                    <a:pt x="39" y="10459"/>
                    <a:pt x="983" y="13070"/>
                    <a:pt x="2680" y="15046"/>
                  </a:cubicBezTo>
                  <a:cubicBezTo>
                    <a:pt x="2876" y="15275"/>
                    <a:pt x="3155" y="15392"/>
                    <a:pt x="3435" y="15392"/>
                  </a:cubicBezTo>
                  <a:cubicBezTo>
                    <a:pt x="3664" y="15392"/>
                    <a:pt x="3895" y="15313"/>
                    <a:pt x="4082" y="15152"/>
                  </a:cubicBezTo>
                  <a:cubicBezTo>
                    <a:pt x="4500" y="14795"/>
                    <a:pt x="4548" y="14166"/>
                    <a:pt x="4190" y="13750"/>
                  </a:cubicBezTo>
                  <a:cubicBezTo>
                    <a:pt x="2800" y="12130"/>
                    <a:pt x="2027" y="9975"/>
                    <a:pt x="2011" y="7681"/>
                  </a:cubicBezTo>
                  <a:cubicBezTo>
                    <a:pt x="1994" y="5406"/>
                    <a:pt x="2729" y="3253"/>
                    <a:pt x="4077" y="1620"/>
                  </a:cubicBezTo>
                  <a:cubicBezTo>
                    <a:pt x="4418" y="1195"/>
                    <a:pt x="4355" y="575"/>
                    <a:pt x="3934" y="228"/>
                  </a:cubicBezTo>
                  <a:cubicBezTo>
                    <a:pt x="3749" y="75"/>
                    <a:pt x="3525" y="0"/>
                    <a:pt x="3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57;p64">
              <a:extLst>
                <a:ext uri="{FF2B5EF4-FFF2-40B4-BE49-F238E27FC236}">
                  <a16:creationId xmlns:a16="http://schemas.microsoft.com/office/drawing/2014/main" id="{5286B378-88F3-6885-E149-914E4016B9A7}"/>
                </a:ext>
              </a:extLst>
            </p:cNvPr>
            <p:cNvSpPr/>
            <p:nvPr/>
          </p:nvSpPr>
          <p:spPr>
            <a:xfrm>
              <a:off x="6272025" y="2833800"/>
              <a:ext cx="91725" cy="251225"/>
            </a:xfrm>
            <a:custGeom>
              <a:avLst/>
              <a:gdLst/>
              <a:ahLst/>
              <a:cxnLst/>
              <a:rect l="l" t="t" r="r" b="b"/>
              <a:pathLst>
                <a:path w="3669" h="10049" extrusionOk="0">
                  <a:moveTo>
                    <a:pt x="2402" y="1"/>
                  </a:moveTo>
                  <a:cubicBezTo>
                    <a:pt x="2106" y="1"/>
                    <a:pt x="1813" y="132"/>
                    <a:pt x="1617" y="383"/>
                  </a:cubicBezTo>
                  <a:lnTo>
                    <a:pt x="1618" y="383"/>
                  </a:lnTo>
                  <a:cubicBezTo>
                    <a:pt x="557" y="1743"/>
                    <a:pt x="1" y="3333"/>
                    <a:pt x="13" y="4982"/>
                  </a:cubicBezTo>
                  <a:cubicBezTo>
                    <a:pt x="24" y="6697"/>
                    <a:pt x="643" y="8331"/>
                    <a:pt x="1803" y="9707"/>
                  </a:cubicBezTo>
                  <a:cubicBezTo>
                    <a:pt x="2000" y="9933"/>
                    <a:pt x="2276" y="10049"/>
                    <a:pt x="2554" y="10049"/>
                  </a:cubicBezTo>
                  <a:cubicBezTo>
                    <a:pt x="2781" y="10049"/>
                    <a:pt x="3009" y="9972"/>
                    <a:pt x="3196" y="9815"/>
                  </a:cubicBezTo>
                  <a:cubicBezTo>
                    <a:pt x="3612" y="9464"/>
                    <a:pt x="3669" y="8844"/>
                    <a:pt x="3324" y="8424"/>
                  </a:cubicBezTo>
                  <a:cubicBezTo>
                    <a:pt x="2468" y="7408"/>
                    <a:pt x="2011" y="6213"/>
                    <a:pt x="2002" y="4969"/>
                  </a:cubicBezTo>
                  <a:cubicBezTo>
                    <a:pt x="1994" y="3773"/>
                    <a:pt x="2403" y="2611"/>
                    <a:pt x="3186" y="1609"/>
                  </a:cubicBezTo>
                  <a:cubicBezTo>
                    <a:pt x="3524" y="1176"/>
                    <a:pt x="3447" y="550"/>
                    <a:pt x="3014" y="212"/>
                  </a:cubicBezTo>
                  <a:cubicBezTo>
                    <a:pt x="2832" y="70"/>
                    <a:pt x="2616" y="1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8;p64">
              <a:extLst>
                <a:ext uri="{FF2B5EF4-FFF2-40B4-BE49-F238E27FC236}">
                  <a16:creationId xmlns:a16="http://schemas.microsoft.com/office/drawing/2014/main" id="{0531694B-D0A2-65FA-FA99-DDE30BB1E884}"/>
                </a:ext>
              </a:extLst>
            </p:cNvPr>
            <p:cNvSpPr/>
            <p:nvPr/>
          </p:nvSpPr>
          <p:spPr>
            <a:xfrm>
              <a:off x="1692475" y="2700300"/>
              <a:ext cx="144300" cy="519000"/>
            </a:xfrm>
            <a:custGeom>
              <a:avLst/>
              <a:gdLst/>
              <a:ahLst/>
              <a:cxnLst/>
              <a:rect l="l" t="t" r="r" b="b"/>
              <a:pathLst>
                <a:path w="5772" h="20760" extrusionOk="0">
                  <a:moveTo>
                    <a:pt x="1292" y="0"/>
                  </a:moveTo>
                  <a:cubicBezTo>
                    <a:pt x="1045" y="0"/>
                    <a:pt x="797" y="92"/>
                    <a:pt x="604" y="277"/>
                  </a:cubicBezTo>
                  <a:cubicBezTo>
                    <a:pt x="207" y="657"/>
                    <a:pt x="194" y="1288"/>
                    <a:pt x="574" y="1685"/>
                  </a:cubicBezTo>
                  <a:cubicBezTo>
                    <a:pt x="2589" y="3786"/>
                    <a:pt x="3777" y="7029"/>
                    <a:pt x="3754" y="10363"/>
                  </a:cubicBezTo>
                  <a:cubicBezTo>
                    <a:pt x="3731" y="13739"/>
                    <a:pt x="2476" y="16989"/>
                    <a:pt x="396" y="19056"/>
                  </a:cubicBezTo>
                  <a:cubicBezTo>
                    <a:pt x="4" y="19443"/>
                    <a:pt x="1" y="20075"/>
                    <a:pt x="389" y="20466"/>
                  </a:cubicBezTo>
                  <a:cubicBezTo>
                    <a:pt x="584" y="20662"/>
                    <a:pt x="839" y="20760"/>
                    <a:pt x="1095" y="20760"/>
                  </a:cubicBezTo>
                  <a:cubicBezTo>
                    <a:pt x="1350" y="20760"/>
                    <a:pt x="1605" y="20663"/>
                    <a:pt x="1799" y="20469"/>
                  </a:cubicBezTo>
                  <a:cubicBezTo>
                    <a:pt x="4243" y="18039"/>
                    <a:pt x="5717" y="14266"/>
                    <a:pt x="5745" y="10377"/>
                  </a:cubicBezTo>
                  <a:cubicBezTo>
                    <a:pt x="5772" y="6537"/>
                    <a:pt x="4376" y="2772"/>
                    <a:pt x="2011" y="306"/>
                  </a:cubicBezTo>
                  <a:cubicBezTo>
                    <a:pt x="1815" y="103"/>
                    <a:pt x="155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59;p64">
              <a:extLst>
                <a:ext uri="{FF2B5EF4-FFF2-40B4-BE49-F238E27FC236}">
                  <a16:creationId xmlns:a16="http://schemas.microsoft.com/office/drawing/2014/main" id="{1217D563-3681-6924-1231-529C46D0C01B}"/>
                </a:ext>
              </a:extLst>
            </p:cNvPr>
            <p:cNvSpPr/>
            <p:nvPr/>
          </p:nvSpPr>
          <p:spPr>
            <a:xfrm>
              <a:off x="1619925" y="2766125"/>
              <a:ext cx="113825" cy="385475"/>
            </a:xfrm>
            <a:custGeom>
              <a:avLst/>
              <a:gdLst/>
              <a:ahLst/>
              <a:cxnLst/>
              <a:rect l="l" t="t" r="r" b="b"/>
              <a:pathLst>
                <a:path w="4553" h="15419" extrusionOk="0">
                  <a:moveTo>
                    <a:pt x="1236" y="1"/>
                  </a:moveTo>
                  <a:cubicBezTo>
                    <a:pt x="1013" y="1"/>
                    <a:pt x="789" y="75"/>
                    <a:pt x="603" y="228"/>
                  </a:cubicBezTo>
                  <a:cubicBezTo>
                    <a:pt x="176" y="581"/>
                    <a:pt x="119" y="1216"/>
                    <a:pt x="477" y="1640"/>
                  </a:cubicBezTo>
                  <a:cubicBezTo>
                    <a:pt x="1825" y="3273"/>
                    <a:pt x="2559" y="5426"/>
                    <a:pt x="2543" y="7701"/>
                  </a:cubicBezTo>
                  <a:cubicBezTo>
                    <a:pt x="2527" y="9995"/>
                    <a:pt x="1753" y="12150"/>
                    <a:pt x="364" y="13770"/>
                  </a:cubicBezTo>
                  <a:cubicBezTo>
                    <a:pt x="0" y="14186"/>
                    <a:pt x="46" y="14819"/>
                    <a:pt x="465" y="15179"/>
                  </a:cubicBezTo>
                  <a:cubicBezTo>
                    <a:pt x="653" y="15340"/>
                    <a:pt x="884" y="15419"/>
                    <a:pt x="1114" y="15419"/>
                  </a:cubicBezTo>
                  <a:cubicBezTo>
                    <a:pt x="1397" y="15419"/>
                    <a:pt x="1678" y="15299"/>
                    <a:pt x="1874" y="15066"/>
                  </a:cubicBezTo>
                  <a:cubicBezTo>
                    <a:pt x="3571" y="13090"/>
                    <a:pt x="4515" y="10479"/>
                    <a:pt x="4533" y="7716"/>
                  </a:cubicBezTo>
                  <a:cubicBezTo>
                    <a:pt x="4552" y="4973"/>
                    <a:pt x="3657" y="2365"/>
                    <a:pt x="2012" y="373"/>
                  </a:cubicBezTo>
                  <a:cubicBezTo>
                    <a:pt x="1816" y="128"/>
                    <a:pt x="1527" y="1"/>
                    <a:pt x="1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60;p64">
              <a:extLst>
                <a:ext uri="{FF2B5EF4-FFF2-40B4-BE49-F238E27FC236}">
                  <a16:creationId xmlns:a16="http://schemas.microsoft.com/office/drawing/2014/main" id="{A0D6031A-14D3-E6A5-0AB7-BA17CF8A8231}"/>
                </a:ext>
              </a:extLst>
            </p:cNvPr>
            <p:cNvSpPr/>
            <p:nvPr/>
          </p:nvSpPr>
          <p:spPr>
            <a:xfrm>
              <a:off x="1547400" y="2833800"/>
              <a:ext cx="91625" cy="251100"/>
            </a:xfrm>
            <a:custGeom>
              <a:avLst/>
              <a:gdLst/>
              <a:ahLst/>
              <a:cxnLst/>
              <a:rect l="l" t="t" r="r" b="b"/>
              <a:pathLst>
                <a:path w="3665" h="10044" extrusionOk="0">
                  <a:moveTo>
                    <a:pt x="1263" y="1"/>
                  </a:moveTo>
                  <a:cubicBezTo>
                    <a:pt x="1048" y="1"/>
                    <a:pt x="832" y="70"/>
                    <a:pt x="650" y="212"/>
                  </a:cubicBezTo>
                  <a:cubicBezTo>
                    <a:pt x="217" y="550"/>
                    <a:pt x="140" y="1176"/>
                    <a:pt x="479" y="1609"/>
                  </a:cubicBezTo>
                  <a:cubicBezTo>
                    <a:pt x="1262" y="2611"/>
                    <a:pt x="1671" y="3773"/>
                    <a:pt x="1663" y="4969"/>
                  </a:cubicBezTo>
                  <a:cubicBezTo>
                    <a:pt x="1655" y="6213"/>
                    <a:pt x="1197" y="7408"/>
                    <a:pt x="340" y="8424"/>
                  </a:cubicBezTo>
                  <a:cubicBezTo>
                    <a:pt x="1" y="8845"/>
                    <a:pt x="60" y="9460"/>
                    <a:pt x="474" y="9809"/>
                  </a:cubicBezTo>
                  <a:cubicBezTo>
                    <a:pt x="660" y="9966"/>
                    <a:pt x="888" y="10043"/>
                    <a:pt x="1114" y="10043"/>
                  </a:cubicBezTo>
                  <a:cubicBezTo>
                    <a:pt x="1390" y="10043"/>
                    <a:pt x="1665" y="9929"/>
                    <a:pt x="1862" y="9707"/>
                  </a:cubicBezTo>
                  <a:cubicBezTo>
                    <a:pt x="3022" y="8331"/>
                    <a:pt x="3640" y="6697"/>
                    <a:pt x="3652" y="4982"/>
                  </a:cubicBezTo>
                  <a:cubicBezTo>
                    <a:pt x="3664" y="3333"/>
                    <a:pt x="3109" y="1743"/>
                    <a:pt x="2047" y="383"/>
                  </a:cubicBezTo>
                  <a:cubicBezTo>
                    <a:pt x="1851" y="132"/>
                    <a:pt x="1559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61;p64">
              <a:extLst>
                <a:ext uri="{FF2B5EF4-FFF2-40B4-BE49-F238E27FC236}">
                  <a16:creationId xmlns:a16="http://schemas.microsoft.com/office/drawing/2014/main" id="{EABDD75B-C794-D918-11B8-ED6EE95C4D03}"/>
                </a:ext>
              </a:extLst>
            </p:cNvPr>
            <p:cNvSpPr/>
            <p:nvPr/>
          </p:nvSpPr>
          <p:spPr>
            <a:xfrm>
              <a:off x="3693525" y="383050"/>
              <a:ext cx="523850" cy="141150"/>
            </a:xfrm>
            <a:custGeom>
              <a:avLst/>
              <a:gdLst/>
              <a:ahLst/>
              <a:cxnLst/>
              <a:rect l="l" t="t" r="r" b="b"/>
              <a:pathLst>
                <a:path w="20954" h="5646" extrusionOk="0">
                  <a:moveTo>
                    <a:pt x="1095" y="0"/>
                  </a:moveTo>
                  <a:cubicBezTo>
                    <a:pt x="841" y="0"/>
                    <a:pt x="587" y="97"/>
                    <a:pt x="392" y="290"/>
                  </a:cubicBezTo>
                  <a:cubicBezTo>
                    <a:pt x="2" y="678"/>
                    <a:pt x="1" y="1310"/>
                    <a:pt x="391" y="1700"/>
                  </a:cubicBezTo>
                  <a:cubicBezTo>
                    <a:pt x="2820" y="4144"/>
                    <a:pt x="6592" y="5618"/>
                    <a:pt x="10482" y="5645"/>
                  </a:cubicBezTo>
                  <a:cubicBezTo>
                    <a:pt x="10517" y="5646"/>
                    <a:pt x="10553" y="5646"/>
                    <a:pt x="10588" y="5646"/>
                  </a:cubicBezTo>
                  <a:cubicBezTo>
                    <a:pt x="14391" y="5646"/>
                    <a:pt x="18109" y="4254"/>
                    <a:pt x="20552" y="1912"/>
                  </a:cubicBezTo>
                  <a:cubicBezTo>
                    <a:pt x="20944" y="1530"/>
                    <a:pt x="20954" y="904"/>
                    <a:pt x="20575" y="510"/>
                  </a:cubicBezTo>
                  <a:cubicBezTo>
                    <a:pt x="20380" y="306"/>
                    <a:pt x="20118" y="204"/>
                    <a:pt x="19857" y="204"/>
                  </a:cubicBezTo>
                  <a:cubicBezTo>
                    <a:pt x="19612" y="204"/>
                    <a:pt x="19366" y="293"/>
                    <a:pt x="19174" y="474"/>
                  </a:cubicBezTo>
                  <a:cubicBezTo>
                    <a:pt x="17093" y="2470"/>
                    <a:pt x="13888" y="3656"/>
                    <a:pt x="10587" y="3656"/>
                  </a:cubicBezTo>
                  <a:cubicBezTo>
                    <a:pt x="10556" y="3656"/>
                    <a:pt x="10526" y="3655"/>
                    <a:pt x="10496" y="3655"/>
                  </a:cubicBezTo>
                  <a:cubicBezTo>
                    <a:pt x="7120" y="3632"/>
                    <a:pt x="3870" y="2377"/>
                    <a:pt x="1803" y="297"/>
                  </a:cubicBezTo>
                  <a:cubicBezTo>
                    <a:pt x="1608" y="99"/>
                    <a:pt x="1351" y="0"/>
                    <a:pt x="109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62;p64">
              <a:extLst>
                <a:ext uri="{FF2B5EF4-FFF2-40B4-BE49-F238E27FC236}">
                  <a16:creationId xmlns:a16="http://schemas.microsoft.com/office/drawing/2014/main" id="{5A99AF38-DC65-D793-5CDD-BF64EDB1A264}"/>
                </a:ext>
              </a:extLst>
            </p:cNvPr>
            <p:cNvSpPr/>
            <p:nvPr/>
          </p:nvSpPr>
          <p:spPr>
            <a:xfrm>
              <a:off x="3760900" y="311100"/>
              <a:ext cx="390750" cy="110275"/>
            </a:xfrm>
            <a:custGeom>
              <a:avLst/>
              <a:gdLst/>
              <a:ahLst/>
              <a:cxnLst/>
              <a:rect l="l" t="t" r="r" b="b"/>
              <a:pathLst>
                <a:path w="15630" h="4411" extrusionOk="0">
                  <a:moveTo>
                    <a:pt x="1114" y="0"/>
                  </a:moveTo>
                  <a:cubicBezTo>
                    <a:pt x="834" y="0"/>
                    <a:pt x="555" y="118"/>
                    <a:pt x="359" y="348"/>
                  </a:cubicBezTo>
                  <a:cubicBezTo>
                    <a:pt x="0" y="764"/>
                    <a:pt x="48" y="1393"/>
                    <a:pt x="465" y="1751"/>
                  </a:cubicBezTo>
                  <a:cubicBezTo>
                    <a:pt x="2441" y="3446"/>
                    <a:pt x="5052" y="4391"/>
                    <a:pt x="7815" y="4410"/>
                  </a:cubicBezTo>
                  <a:cubicBezTo>
                    <a:pt x="7843" y="4411"/>
                    <a:pt x="7871" y="4411"/>
                    <a:pt x="7899" y="4411"/>
                  </a:cubicBezTo>
                  <a:cubicBezTo>
                    <a:pt x="10610" y="4411"/>
                    <a:pt x="13186" y="3517"/>
                    <a:pt x="15158" y="1889"/>
                  </a:cubicBezTo>
                  <a:lnTo>
                    <a:pt x="15158" y="1888"/>
                  </a:lnTo>
                  <a:cubicBezTo>
                    <a:pt x="15574" y="1536"/>
                    <a:pt x="15629" y="916"/>
                    <a:pt x="15283" y="496"/>
                  </a:cubicBezTo>
                  <a:cubicBezTo>
                    <a:pt x="15086" y="257"/>
                    <a:pt x="14801" y="134"/>
                    <a:pt x="14514" y="134"/>
                  </a:cubicBezTo>
                  <a:cubicBezTo>
                    <a:pt x="14295" y="134"/>
                    <a:pt x="14075" y="206"/>
                    <a:pt x="13891" y="353"/>
                  </a:cubicBezTo>
                  <a:cubicBezTo>
                    <a:pt x="12274" y="1688"/>
                    <a:pt x="10149" y="2420"/>
                    <a:pt x="7899" y="2420"/>
                  </a:cubicBezTo>
                  <a:cubicBezTo>
                    <a:pt x="7876" y="2420"/>
                    <a:pt x="7853" y="2420"/>
                    <a:pt x="7829" y="2420"/>
                  </a:cubicBezTo>
                  <a:cubicBezTo>
                    <a:pt x="5535" y="2404"/>
                    <a:pt x="3381" y="1629"/>
                    <a:pt x="1761" y="240"/>
                  </a:cubicBezTo>
                  <a:cubicBezTo>
                    <a:pt x="1574" y="79"/>
                    <a:pt x="1343" y="0"/>
                    <a:pt x="111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3;p64">
              <a:extLst>
                <a:ext uri="{FF2B5EF4-FFF2-40B4-BE49-F238E27FC236}">
                  <a16:creationId xmlns:a16="http://schemas.microsoft.com/office/drawing/2014/main" id="{57CD939A-2EC1-F77E-8D79-A4EB34D76582}"/>
                </a:ext>
              </a:extLst>
            </p:cNvPr>
            <p:cNvSpPr/>
            <p:nvPr/>
          </p:nvSpPr>
          <p:spPr>
            <a:xfrm>
              <a:off x="3827425" y="238400"/>
              <a:ext cx="257250" cy="88425"/>
            </a:xfrm>
            <a:custGeom>
              <a:avLst/>
              <a:gdLst/>
              <a:ahLst/>
              <a:cxnLst/>
              <a:rect l="l" t="t" r="r" b="b"/>
              <a:pathLst>
                <a:path w="10290" h="3537" extrusionOk="0">
                  <a:moveTo>
                    <a:pt x="1111" y="1"/>
                  </a:moveTo>
                  <a:cubicBezTo>
                    <a:pt x="828" y="1"/>
                    <a:pt x="547" y="121"/>
                    <a:pt x="350" y="354"/>
                  </a:cubicBezTo>
                  <a:cubicBezTo>
                    <a:pt x="0" y="770"/>
                    <a:pt x="48" y="1388"/>
                    <a:pt x="456" y="1746"/>
                  </a:cubicBezTo>
                  <a:cubicBezTo>
                    <a:pt x="1832" y="2906"/>
                    <a:pt x="3466" y="3524"/>
                    <a:pt x="5181" y="3536"/>
                  </a:cubicBezTo>
                  <a:cubicBezTo>
                    <a:pt x="5198" y="3536"/>
                    <a:pt x="5216" y="3537"/>
                    <a:pt x="5233" y="3537"/>
                  </a:cubicBezTo>
                  <a:cubicBezTo>
                    <a:pt x="6863" y="3537"/>
                    <a:pt x="8434" y="2981"/>
                    <a:pt x="9779" y="1931"/>
                  </a:cubicBezTo>
                  <a:cubicBezTo>
                    <a:pt x="10213" y="1592"/>
                    <a:pt x="10289" y="967"/>
                    <a:pt x="9950" y="534"/>
                  </a:cubicBezTo>
                  <a:cubicBezTo>
                    <a:pt x="9755" y="283"/>
                    <a:pt x="9461" y="151"/>
                    <a:pt x="9165" y="151"/>
                  </a:cubicBezTo>
                  <a:cubicBezTo>
                    <a:pt x="8951" y="151"/>
                    <a:pt x="8735" y="220"/>
                    <a:pt x="8553" y="362"/>
                  </a:cubicBezTo>
                  <a:cubicBezTo>
                    <a:pt x="7562" y="1137"/>
                    <a:pt x="6414" y="1546"/>
                    <a:pt x="5231" y="1546"/>
                  </a:cubicBezTo>
                  <a:cubicBezTo>
                    <a:pt x="5219" y="1546"/>
                    <a:pt x="5206" y="1546"/>
                    <a:pt x="5194" y="1546"/>
                  </a:cubicBezTo>
                  <a:cubicBezTo>
                    <a:pt x="3950" y="1537"/>
                    <a:pt x="2755" y="1080"/>
                    <a:pt x="1738" y="224"/>
                  </a:cubicBezTo>
                  <a:cubicBezTo>
                    <a:pt x="1554" y="74"/>
                    <a:pt x="1332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4;p64">
              <a:extLst>
                <a:ext uri="{FF2B5EF4-FFF2-40B4-BE49-F238E27FC236}">
                  <a16:creationId xmlns:a16="http://schemas.microsoft.com/office/drawing/2014/main" id="{DA8980B7-7BF4-CAC5-959E-E31EEC1711CA}"/>
                </a:ext>
              </a:extLst>
            </p:cNvPr>
            <p:cNvSpPr/>
            <p:nvPr/>
          </p:nvSpPr>
          <p:spPr>
            <a:xfrm>
              <a:off x="1543650" y="3991975"/>
              <a:ext cx="4747325" cy="1484200"/>
            </a:xfrm>
            <a:custGeom>
              <a:avLst/>
              <a:gdLst/>
              <a:ahLst/>
              <a:cxnLst/>
              <a:rect l="l" t="t" r="r" b="b"/>
              <a:pathLst>
                <a:path w="189893" h="59368" extrusionOk="0">
                  <a:moveTo>
                    <a:pt x="94946" y="0"/>
                  </a:moveTo>
                  <a:cubicBezTo>
                    <a:pt x="69765" y="0"/>
                    <a:pt x="45615" y="3128"/>
                    <a:pt x="27809" y="8694"/>
                  </a:cubicBezTo>
                  <a:cubicBezTo>
                    <a:pt x="10003" y="14261"/>
                    <a:pt x="1" y="21811"/>
                    <a:pt x="1" y="29684"/>
                  </a:cubicBezTo>
                  <a:cubicBezTo>
                    <a:pt x="1" y="37556"/>
                    <a:pt x="10003" y="45106"/>
                    <a:pt x="27809" y="50673"/>
                  </a:cubicBezTo>
                  <a:cubicBezTo>
                    <a:pt x="45615" y="56240"/>
                    <a:pt x="69765" y="59367"/>
                    <a:pt x="94946" y="59367"/>
                  </a:cubicBezTo>
                  <a:cubicBezTo>
                    <a:pt x="120127" y="59367"/>
                    <a:pt x="144277" y="56240"/>
                    <a:pt x="162083" y="50673"/>
                  </a:cubicBezTo>
                  <a:cubicBezTo>
                    <a:pt x="179888" y="45106"/>
                    <a:pt x="189892" y="37556"/>
                    <a:pt x="189892" y="29684"/>
                  </a:cubicBezTo>
                  <a:cubicBezTo>
                    <a:pt x="189892" y="21811"/>
                    <a:pt x="179888" y="14261"/>
                    <a:pt x="162083" y="8694"/>
                  </a:cubicBezTo>
                  <a:cubicBezTo>
                    <a:pt x="144277" y="3128"/>
                    <a:pt x="120127" y="0"/>
                    <a:pt x="9494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65;p64">
              <a:extLst>
                <a:ext uri="{FF2B5EF4-FFF2-40B4-BE49-F238E27FC236}">
                  <a16:creationId xmlns:a16="http://schemas.microsoft.com/office/drawing/2014/main" id="{1B421FFF-24BE-FC78-D7D2-C6ACF041D9DD}"/>
                </a:ext>
              </a:extLst>
            </p:cNvPr>
            <p:cNvSpPr/>
            <p:nvPr/>
          </p:nvSpPr>
          <p:spPr>
            <a:xfrm>
              <a:off x="1778600" y="3998425"/>
              <a:ext cx="4325100" cy="1313725"/>
            </a:xfrm>
            <a:custGeom>
              <a:avLst/>
              <a:gdLst/>
              <a:ahLst/>
              <a:cxnLst/>
              <a:rect l="l" t="t" r="r" b="b"/>
              <a:pathLst>
                <a:path w="173004" h="52549" extrusionOk="0">
                  <a:moveTo>
                    <a:pt x="86502" y="0"/>
                  </a:moveTo>
                  <a:cubicBezTo>
                    <a:pt x="63560" y="0"/>
                    <a:pt x="41558" y="2768"/>
                    <a:pt x="25336" y="7696"/>
                  </a:cubicBezTo>
                  <a:cubicBezTo>
                    <a:pt x="9113" y="12623"/>
                    <a:pt x="0" y="19306"/>
                    <a:pt x="0" y="26275"/>
                  </a:cubicBezTo>
                  <a:cubicBezTo>
                    <a:pt x="0" y="33243"/>
                    <a:pt x="9113" y="39925"/>
                    <a:pt x="25336" y="44853"/>
                  </a:cubicBezTo>
                  <a:cubicBezTo>
                    <a:pt x="41558" y="49780"/>
                    <a:pt x="63560" y="52549"/>
                    <a:pt x="86502" y="52549"/>
                  </a:cubicBezTo>
                  <a:cubicBezTo>
                    <a:pt x="109443" y="52549"/>
                    <a:pt x="131445" y="49780"/>
                    <a:pt x="147667" y="44853"/>
                  </a:cubicBezTo>
                  <a:cubicBezTo>
                    <a:pt x="163889" y="39925"/>
                    <a:pt x="173004" y="33243"/>
                    <a:pt x="173004" y="26275"/>
                  </a:cubicBezTo>
                  <a:cubicBezTo>
                    <a:pt x="173004" y="19306"/>
                    <a:pt x="163889" y="12623"/>
                    <a:pt x="147667" y="7696"/>
                  </a:cubicBezTo>
                  <a:cubicBezTo>
                    <a:pt x="131445" y="2768"/>
                    <a:pt x="109443" y="0"/>
                    <a:pt x="86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66;p64">
              <a:extLst>
                <a:ext uri="{FF2B5EF4-FFF2-40B4-BE49-F238E27FC236}">
                  <a16:creationId xmlns:a16="http://schemas.microsoft.com/office/drawing/2014/main" id="{C8361555-E2B0-D53E-29E7-461C3E7F709F}"/>
                </a:ext>
              </a:extLst>
            </p:cNvPr>
            <p:cNvSpPr/>
            <p:nvPr/>
          </p:nvSpPr>
          <p:spPr>
            <a:xfrm>
              <a:off x="1771225" y="3991075"/>
              <a:ext cx="4339825" cy="1328450"/>
            </a:xfrm>
            <a:custGeom>
              <a:avLst/>
              <a:gdLst/>
              <a:ahLst/>
              <a:cxnLst/>
              <a:rect l="l" t="t" r="r" b="b"/>
              <a:pathLst>
                <a:path w="173593" h="53138" extrusionOk="0">
                  <a:moveTo>
                    <a:pt x="86797" y="589"/>
                  </a:moveTo>
                  <a:cubicBezTo>
                    <a:pt x="134332" y="589"/>
                    <a:pt x="173005" y="12243"/>
                    <a:pt x="173005" y="26569"/>
                  </a:cubicBezTo>
                  <a:cubicBezTo>
                    <a:pt x="173005" y="40894"/>
                    <a:pt x="134331" y="52549"/>
                    <a:pt x="86797" y="52549"/>
                  </a:cubicBezTo>
                  <a:cubicBezTo>
                    <a:pt x="39262" y="52549"/>
                    <a:pt x="589" y="40894"/>
                    <a:pt x="589" y="26569"/>
                  </a:cubicBezTo>
                  <a:cubicBezTo>
                    <a:pt x="589" y="12243"/>
                    <a:pt x="39262" y="589"/>
                    <a:pt x="86797" y="589"/>
                  </a:cubicBezTo>
                  <a:close/>
                  <a:moveTo>
                    <a:pt x="86797" y="0"/>
                  </a:moveTo>
                  <a:cubicBezTo>
                    <a:pt x="63663" y="0"/>
                    <a:pt x="41910" y="2737"/>
                    <a:pt x="25545" y="7708"/>
                  </a:cubicBezTo>
                  <a:cubicBezTo>
                    <a:pt x="9072" y="12711"/>
                    <a:pt x="0" y="19410"/>
                    <a:pt x="0" y="26569"/>
                  </a:cubicBezTo>
                  <a:cubicBezTo>
                    <a:pt x="0" y="33728"/>
                    <a:pt x="9072" y="40426"/>
                    <a:pt x="25545" y="45429"/>
                  </a:cubicBezTo>
                  <a:cubicBezTo>
                    <a:pt x="41910" y="50400"/>
                    <a:pt x="63663" y="53138"/>
                    <a:pt x="86797" y="53138"/>
                  </a:cubicBezTo>
                  <a:cubicBezTo>
                    <a:pt x="109930" y="53138"/>
                    <a:pt x="131683" y="50400"/>
                    <a:pt x="148049" y="45429"/>
                  </a:cubicBezTo>
                  <a:cubicBezTo>
                    <a:pt x="164521" y="40427"/>
                    <a:pt x="173593" y="33728"/>
                    <a:pt x="173593" y="26569"/>
                  </a:cubicBezTo>
                  <a:cubicBezTo>
                    <a:pt x="173593" y="19410"/>
                    <a:pt x="164521" y="12713"/>
                    <a:pt x="148049" y="7708"/>
                  </a:cubicBezTo>
                  <a:cubicBezTo>
                    <a:pt x="131683" y="2737"/>
                    <a:pt x="109931" y="0"/>
                    <a:pt x="86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67;p64">
              <a:extLst>
                <a:ext uri="{FF2B5EF4-FFF2-40B4-BE49-F238E27FC236}">
                  <a16:creationId xmlns:a16="http://schemas.microsoft.com/office/drawing/2014/main" id="{79BCEAEB-1712-3F25-C148-54AB15986B9F}"/>
                </a:ext>
              </a:extLst>
            </p:cNvPr>
            <p:cNvSpPr/>
            <p:nvPr/>
          </p:nvSpPr>
          <p:spPr>
            <a:xfrm>
              <a:off x="2012975" y="3937675"/>
              <a:ext cx="3856325" cy="1114050"/>
            </a:xfrm>
            <a:custGeom>
              <a:avLst/>
              <a:gdLst/>
              <a:ahLst/>
              <a:cxnLst/>
              <a:rect l="l" t="t" r="r" b="b"/>
              <a:pathLst>
                <a:path w="154253" h="44562" extrusionOk="0">
                  <a:moveTo>
                    <a:pt x="77127" y="0"/>
                  </a:moveTo>
                  <a:cubicBezTo>
                    <a:pt x="56671" y="0"/>
                    <a:pt x="37054" y="2348"/>
                    <a:pt x="22590" y="6526"/>
                  </a:cubicBezTo>
                  <a:cubicBezTo>
                    <a:pt x="8126" y="10705"/>
                    <a:pt x="1" y="16372"/>
                    <a:pt x="1" y="22281"/>
                  </a:cubicBezTo>
                  <a:cubicBezTo>
                    <a:pt x="1" y="28190"/>
                    <a:pt x="8126" y="33857"/>
                    <a:pt x="22590" y="38036"/>
                  </a:cubicBezTo>
                  <a:cubicBezTo>
                    <a:pt x="37054" y="42214"/>
                    <a:pt x="56671" y="44562"/>
                    <a:pt x="77127" y="44562"/>
                  </a:cubicBezTo>
                  <a:cubicBezTo>
                    <a:pt x="97582" y="44562"/>
                    <a:pt x="117199" y="42214"/>
                    <a:pt x="131662" y="38036"/>
                  </a:cubicBezTo>
                  <a:cubicBezTo>
                    <a:pt x="146127" y="33857"/>
                    <a:pt x="154252" y="28190"/>
                    <a:pt x="154252" y="22281"/>
                  </a:cubicBezTo>
                  <a:cubicBezTo>
                    <a:pt x="154252" y="16372"/>
                    <a:pt x="146127" y="10705"/>
                    <a:pt x="131662" y="6526"/>
                  </a:cubicBezTo>
                  <a:cubicBezTo>
                    <a:pt x="117199" y="2348"/>
                    <a:pt x="97582" y="0"/>
                    <a:pt x="7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68;p64">
              <a:extLst>
                <a:ext uri="{FF2B5EF4-FFF2-40B4-BE49-F238E27FC236}">
                  <a16:creationId xmlns:a16="http://schemas.microsoft.com/office/drawing/2014/main" id="{352F167D-2330-9B90-88B8-DE343665B5FC}"/>
                </a:ext>
              </a:extLst>
            </p:cNvPr>
            <p:cNvSpPr/>
            <p:nvPr/>
          </p:nvSpPr>
          <p:spPr>
            <a:xfrm>
              <a:off x="2005600" y="3930300"/>
              <a:ext cx="3871075" cy="1128800"/>
            </a:xfrm>
            <a:custGeom>
              <a:avLst/>
              <a:gdLst/>
              <a:ahLst/>
              <a:cxnLst/>
              <a:rect l="l" t="t" r="r" b="b"/>
              <a:pathLst>
                <a:path w="154843" h="45152" extrusionOk="0">
                  <a:moveTo>
                    <a:pt x="77422" y="590"/>
                  </a:moveTo>
                  <a:cubicBezTo>
                    <a:pt x="119787" y="590"/>
                    <a:pt x="154253" y="10451"/>
                    <a:pt x="154253" y="22576"/>
                  </a:cubicBezTo>
                  <a:cubicBezTo>
                    <a:pt x="154253" y="34699"/>
                    <a:pt x="119787" y="44562"/>
                    <a:pt x="77422" y="44562"/>
                  </a:cubicBezTo>
                  <a:cubicBezTo>
                    <a:pt x="35056" y="44562"/>
                    <a:pt x="589" y="34698"/>
                    <a:pt x="589" y="22576"/>
                  </a:cubicBezTo>
                  <a:cubicBezTo>
                    <a:pt x="589" y="10453"/>
                    <a:pt x="35056" y="590"/>
                    <a:pt x="77422" y="590"/>
                  </a:cubicBezTo>
                  <a:close/>
                  <a:moveTo>
                    <a:pt x="77422" y="0"/>
                  </a:moveTo>
                  <a:cubicBezTo>
                    <a:pt x="56794" y="0"/>
                    <a:pt x="37396" y="2322"/>
                    <a:pt x="22803" y="6537"/>
                  </a:cubicBezTo>
                  <a:cubicBezTo>
                    <a:pt x="8099" y="10785"/>
                    <a:pt x="1" y="16481"/>
                    <a:pt x="1" y="22575"/>
                  </a:cubicBezTo>
                  <a:cubicBezTo>
                    <a:pt x="1" y="28669"/>
                    <a:pt x="8099" y="34365"/>
                    <a:pt x="22803" y="38613"/>
                  </a:cubicBezTo>
                  <a:cubicBezTo>
                    <a:pt x="37397" y="42829"/>
                    <a:pt x="56794" y="45152"/>
                    <a:pt x="77422" y="45152"/>
                  </a:cubicBezTo>
                  <a:cubicBezTo>
                    <a:pt x="98049" y="45152"/>
                    <a:pt x="117447" y="42829"/>
                    <a:pt x="132040" y="38613"/>
                  </a:cubicBezTo>
                  <a:cubicBezTo>
                    <a:pt x="146744" y="34365"/>
                    <a:pt x="154842" y="28669"/>
                    <a:pt x="154842" y="22575"/>
                  </a:cubicBezTo>
                  <a:cubicBezTo>
                    <a:pt x="154842" y="16481"/>
                    <a:pt x="146744" y="10785"/>
                    <a:pt x="132040" y="6537"/>
                  </a:cubicBezTo>
                  <a:cubicBezTo>
                    <a:pt x="117447" y="2322"/>
                    <a:pt x="98049" y="0"/>
                    <a:pt x="77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9;p64">
              <a:extLst>
                <a:ext uri="{FF2B5EF4-FFF2-40B4-BE49-F238E27FC236}">
                  <a16:creationId xmlns:a16="http://schemas.microsoft.com/office/drawing/2014/main" id="{6C6C2AA1-E0A9-E958-C89A-EBE4E2A98304}"/>
                </a:ext>
              </a:extLst>
            </p:cNvPr>
            <p:cNvSpPr/>
            <p:nvPr/>
          </p:nvSpPr>
          <p:spPr>
            <a:xfrm>
              <a:off x="2182475" y="3986625"/>
              <a:ext cx="3517325" cy="979400"/>
            </a:xfrm>
            <a:custGeom>
              <a:avLst/>
              <a:gdLst/>
              <a:ahLst/>
              <a:cxnLst/>
              <a:rect l="l" t="t" r="r" b="b"/>
              <a:pathLst>
                <a:path w="140693" h="39176" extrusionOk="0">
                  <a:moveTo>
                    <a:pt x="70347" y="1"/>
                  </a:moveTo>
                  <a:cubicBezTo>
                    <a:pt x="51689" y="1"/>
                    <a:pt x="33797" y="2064"/>
                    <a:pt x="20604" y="5738"/>
                  </a:cubicBezTo>
                  <a:cubicBezTo>
                    <a:pt x="7412" y="9411"/>
                    <a:pt x="0" y="14393"/>
                    <a:pt x="0" y="19588"/>
                  </a:cubicBezTo>
                  <a:cubicBezTo>
                    <a:pt x="0" y="24784"/>
                    <a:pt x="7412" y="29765"/>
                    <a:pt x="20604" y="33439"/>
                  </a:cubicBezTo>
                  <a:cubicBezTo>
                    <a:pt x="33797" y="37112"/>
                    <a:pt x="51689" y="39176"/>
                    <a:pt x="70347" y="39176"/>
                  </a:cubicBezTo>
                  <a:cubicBezTo>
                    <a:pt x="89003" y="39176"/>
                    <a:pt x="106896" y="37112"/>
                    <a:pt x="120088" y="33439"/>
                  </a:cubicBezTo>
                  <a:cubicBezTo>
                    <a:pt x="133281" y="29765"/>
                    <a:pt x="140692" y="24784"/>
                    <a:pt x="140692" y="19588"/>
                  </a:cubicBezTo>
                  <a:cubicBezTo>
                    <a:pt x="140692" y="14393"/>
                    <a:pt x="133281" y="9411"/>
                    <a:pt x="120088" y="5738"/>
                  </a:cubicBezTo>
                  <a:cubicBezTo>
                    <a:pt x="106896" y="2064"/>
                    <a:pt x="89003" y="1"/>
                    <a:pt x="70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0;p64">
              <a:extLst>
                <a:ext uri="{FF2B5EF4-FFF2-40B4-BE49-F238E27FC236}">
                  <a16:creationId xmlns:a16="http://schemas.microsoft.com/office/drawing/2014/main" id="{7CF7C624-8A04-AB43-640E-FD86AA1980E5}"/>
                </a:ext>
              </a:extLst>
            </p:cNvPr>
            <p:cNvSpPr/>
            <p:nvPr/>
          </p:nvSpPr>
          <p:spPr>
            <a:xfrm>
              <a:off x="2175125" y="3979250"/>
              <a:ext cx="3532025" cy="994150"/>
            </a:xfrm>
            <a:custGeom>
              <a:avLst/>
              <a:gdLst/>
              <a:ahLst/>
              <a:cxnLst/>
              <a:rect l="l" t="t" r="r" b="b"/>
              <a:pathLst>
                <a:path w="141281" h="39766" extrusionOk="0">
                  <a:moveTo>
                    <a:pt x="70641" y="590"/>
                  </a:moveTo>
                  <a:cubicBezTo>
                    <a:pt x="109267" y="590"/>
                    <a:pt x="140691" y="9245"/>
                    <a:pt x="140691" y="19883"/>
                  </a:cubicBezTo>
                  <a:cubicBezTo>
                    <a:pt x="140691" y="30522"/>
                    <a:pt x="109267" y="39177"/>
                    <a:pt x="70641" y="39177"/>
                  </a:cubicBezTo>
                  <a:cubicBezTo>
                    <a:pt x="32014" y="39177"/>
                    <a:pt x="589" y="30522"/>
                    <a:pt x="589" y="19883"/>
                  </a:cubicBezTo>
                  <a:cubicBezTo>
                    <a:pt x="589" y="9245"/>
                    <a:pt x="32014" y="590"/>
                    <a:pt x="70641" y="590"/>
                  </a:cubicBezTo>
                  <a:close/>
                  <a:moveTo>
                    <a:pt x="70641" y="1"/>
                  </a:moveTo>
                  <a:cubicBezTo>
                    <a:pt x="51824" y="1"/>
                    <a:pt x="34132" y="2042"/>
                    <a:pt x="20820" y="5749"/>
                  </a:cubicBezTo>
                  <a:cubicBezTo>
                    <a:pt x="7395" y="9488"/>
                    <a:pt x="1" y="14507"/>
                    <a:pt x="1" y="19883"/>
                  </a:cubicBezTo>
                  <a:cubicBezTo>
                    <a:pt x="1" y="25260"/>
                    <a:pt x="7395" y="30280"/>
                    <a:pt x="20820" y="34018"/>
                  </a:cubicBezTo>
                  <a:cubicBezTo>
                    <a:pt x="34132" y="37724"/>
                    <a:pt x="51824" y="39766"/>
                    <a:pt x="70641" y="39766"/>
                  </a:cubicBezTo>
                  <a:cubicBezTo>
                    <a:pt x="89456" y="39766"/>
                    <a:pt x="107150" y="37724"/>
                    <a:pt x="120461" y="34018"/>
                  </a:cubicBezTo>
                  <a:cubicBezTo>
                    <a:pt x="133887" y="30280"/>
                    <a:pt x="141280" y="25260"/>
                    <a:pt x="141280" y="19883"/>
                  </a:cubicBezTo>
                  <a:cubicBezTo>
                    <a:pt x="141280" y="14507"/>
                    <a:pt x="133887" y="9488"/>
                    <a:pt x="120461" y="5749"/>
                  </a:cubicBezTo>
                  <a:cubicBezTo>
                    <a:pt x="107150" y="2042"/>
                    <a:pt x="89456" y="1"/>
                    <a:pt x="70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71;p64">
              <a:extLst>
                <a:ext uri="{FF2B5EF4-FFF2-40B4-BE49-F238E27FC236}">
                  <a16:creationId xmlns:a16="http://schemas.microsoft.com/office/drawing/2014/main" id="{B9C77E93-8BA8-48FA-B0BF-CF39DD3F1602}"/>
                </a:ext>
              </a:extLst>
            </p:cNvPr>
            <p:cNvSpPr/>
            <p:nvPr/>
          </p:nvSpPr>
          <p:spPr>
            <a:xfrm>
              <a:off x="2205725" y="4145775"/>
              <a:ext cx="3470825" cy="820250"/>
            </a:xfrm>
            <a:custGeom>
              <a:avLst/>
              <a:gdLst/>
              <a:ahLst/>
              <a:cxnLst/>
              <a:rect l="l" t="t" r="r" b="b"/>
              <a:pathLst>
                <a:path w="138833" h="32810" extrusionOk="0">
                  <a:moveTo>
                    <a:pt x="69417" y="0"/>
                  </a:moveTo>
                  <a:cubicBezTo>
                    <a:pt x="51006" y="0"/>
                    <a:pt x="33349" y="1729"/>
                    <a:pt x="20332" y="4805"/>
                  </a:cubicBezTo>
                  <a:cubicBezTo>
                    <a:pt x="7314" y="7882"/>
                    <a:pt x="0" y="12054"/>
                    <a:pt x="0" y="16406"/>
                  </a:cubicBezTo>
                  <a:cubicBezTo>
                    <a:pt x="0" y="20756"/>
                    <a:pt x="7314" y="24929"/>
                    <a:pt x="20332" y="28005"/>
                  </a:cubicBezTo>
                  <a:cubicBezTo>
                    <a:pt x="33349" y="31082"/>
                    <a:pt x="51006" y="32810"/>
                    <a:pt x="69417" y="32810"/>
                  </a:cubicBezTo>
                  <a:cubicBezTo>
                    <a:pt x="87827" y="32810"/>
                    <a:pt x="105483" y="31082"/>
                    <a:pt x="118501" y="28005"/>
                  </a:cubicBezTo>
                  <a:cubicBezTo>
                    <a:pt x="131520" y="24929"/>
                    <a:pt x="138832" y="20756"/>
                    <a:pt x="138832" y="16406"/>
                  </a:cubicBezTo>
                  <a:cubicBezTo>
                    <a:pt x="138832" y="12054"/>
                    <a:pt x="131520" y="7882"/>
                    <a:pt x="118501" y="4805"/>
                  </a:cubicBezTo>
                  <a:cubicBezTo>
                    <a:pt x="105483" y="1729"/>
                    <a:pt x="87827" y="0"/>
                    <a:pt x="69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72;p64">
              <a:extLst>
                <a:ext uri="{FF2B5EF4-FFF2-40B4-BE49-F238E27FC236}">
                  <a16:creationId xmlns:a16="http://schemas.microsoft.com/office/drawing/2014/main" id="{540B7636-BC44-7208-5C07-D65DB8EF3A95}"/>
                </a:ext>
              </a:extLst>
            </p:cNvPr>
            <p:cNvSpPr/>
            <p:nvPr/>
          </p:nvSpPr>
          <p:spPr>
            <a:xfrm>
              <a:off x="2197200" y="4138425"/>
              <a:ext cx="3487875" cy="834975"/>
            </a:xfrm>
            <a:custGeom>
              <a:avLst/>
              <a:gdLst/>
              <a:ahLst/>
              <a:cxnLst/>
              <a:rect l="l" t="t" r="r" b="b"/>
              <a:pathLst>
                <a:path w="139515" h="33399" extrusionOk="0">
                  <a:moveTo>
                    <a:pt x="69758" y="589"/>
                  </a:moveTo>
                  <a:cubicBezTo>
                    <a:pt x="103563" y="589"/>
                    <a:pt x="133159" y="7504"/>
                    <a:pt x="138829" y="16700"/>
                  </a:cubicBezTo>
                  <a:cubicBezTo>
                    <a:pt x="133159" y="25895"/>
                    <a:pt x="103562" y="32810"/>
                    <a:pt x="69758" y="32810"/>
                  </a:cubicBezTo>
                  <a:cubicBezTo>
                    <a:pt x="35953" y="32810"/>
                    <a:pt x="6356" y="25895"/>
                    <a:pt x="685" y="16700"/>
                  </a:cubicBezTo>
                  <a:cubicBezTo>
                    <a:pt x="6356" y="7504"/>
                    <a:pt x="35953" y="589"/>
                    <a:pt x="69758" y="589"/>
                  </a:cubicBezTo>
                  <a:close/>
                  <a:moveTo>
                    <a:pt x="69758" y="0"/>
                  </a:moveTo>
                  <a:cubicBezTo>
                    <a:pt x="35017" y="0"/>
                    <a:pt x="5717" y="6961"/>
                    <a:pt x="87" y="16550"/>
                  </a:cubicBezTo>
                  <a:lnTo>
                    <a:pt x="0" y="16700"/>
                  </a:lnTo>
                  <a:lnTo>
                    <a:pt x="87" y="16849"/>
                  </a:lnTo>
                  <a:cubicBezTo>
                    <a:pt x="5717" y="26438"/>
                    <a:pt x="35017" y="33399"/>
                    <a:pt x="69758" y="33399"/>
                  </a:cubicBezTo>
                  <a:cubicBezTo>
                    <a:pt x="104497" y="33399"/>
                    <a:pt x="133799" y="26438"/>
                    <a:pt x="139428" y="16849"/>
                  </a:cubicBezTo>
                  <a:lnTo>
                    <a:pt x="139514" y="16700"/>
                  </a:lnTo>
                  <a:lnTo>
                    <a:pt x="139428" y="16550"/>
                  </a:lnTo>
                  <a:cubicBezTo>
                    <a:pt x="133799" y="6961"/>
                    <a:pt x="104497" y="0"/>
                    <a:pt x="69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73;p64">
              <a:extLst>
                <a:ext uri="{FF2B5EF4-FFF2-40B4-BE49-F238E27FC236}">
                  <a16:creationId xmlns:a16="http://schemas.microsoft.com/office/drawing/2014/main" id="{657581BA-115E-B55C-A53B-489097BB5E9D}"/>
                </a:ext>
              </a:extLst>
            </p:cNvPr>
            <p:cNvSpPr/>
            <p:nvPr/>
          </p:nvSpPr>
          <p:spPr>
            <a:xfrm>
              <a:off x="2166250" y="484242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0" y="933"/>
                    <a:pt x="0" y="2084"/>
                  </a:cubicBezTo>
                  <a:cubicBezTo>
                    <a:pt x="0" y="3235"/>
                    <a:pt x="1066" y="4168"/>
                    <a:pt x="2382" y="4168"/>
                  </a:cubicBezTo>
                  <a:cubicBezTo>
                    <a:pt x="3697" y="4168"/>
                    <a:pt x="4763" y="3235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74;p64">
              <a:extLst>
                <a:ext uri="{FF2B5EF4-FFF2-40B4-BE49-F238E27FC236}">
                  <a16:creationId xmlns:a16="http://schemas.microsoft.com/office/drawing/2014/main" id="{CC74F388-8F30-8F54-0A5F-035CC8F83C98}"/>
                </a:ext>
              </a:extLst>
            </p:cNvPr>
            <p:cNvSpPr/>
            <p:nvPr/>
          </p:nvSpPr>
          <p:spPr>
            <a:xfrm>
              <a:off x="2158900" y="483507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6" y="590"/>
                    <a:pt x="4763" y="1391"/>
                    <a:pt x="4763" y="2378"/>
                  </a:cubicBezTo>
                  <a:cubicBezTo>
                    <a:pt x="4763" y="3364"/>
                    <a:pt x="3826" y="4168"/>
                    <a:pt x="2676" y="4168"/>
                  </a:cubicBezTo>
                  <a:cubicBezTo>
                    <a:pt x="1525" y="4168"/>
                    <a:pt x="589" y="3364"/>
                    <a:pt x="589" y="2378"/>
                  </a:cubicBezTo>
                  <a:cubicBezTo>
                    <a:pt x="589" y="1391"/>
                    <a:pt x="1525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0" y="1067"/>
                    <a:pt x="0" y="2378"/>
                  </a:cubicBezTo>
                  <a:cubicBezTo>
                    <a:pt x="0" y="3690"/>
                    <a:pt x="1200" y="4756"/>
                    <a:pt x="2676" y="4756"/>
                  </a:cubicBezTo>
                  <a:cubicBezTo>
                    <a:pt x="4151" y="4756"/>
                    <a:pt x="5352" y="3688"/>
                    <a:pt x="5352" y="2378"/>
                  </a:cubicBezTo>
                  <a:cubicBezTo>
                    <a:pt x="5352" y="1067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75;p64">
              <a:extLst>
                <a:ext uri="{FF2B5EF4-FFF2-40B4-BE49-F238E27FC236}">
                  <a16:creationId xmlns:a16="http://schemas.microsoft.com/office/drawing/2014/main" id="{770DF3ED-D190-76E4-32D9-492E01F9AC12}"/>
                </a:ext>
              </a:extLst>
            </p:cNvPr>
            <p:cNvSpPr/>
            <p:nvPr/>
          </p:nvSpPr>
          <p:spPr>
            <a:xfrm>
              <a:off x="3023025" y="50698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1" y="934"/>
                    <a:pt x="1" y="2084"/>
                  </a:cubicBezTo>
                  <a:cubicBezTo>
                    <a:pt x="1" y="3234"/>
                    <a:pt x="1066" y="4168"/>
                    <a:pt x="2382" y="4168"/>
                  </a:cubicBezTo>
                  <a:cubicBezTo>
                    <a:pt x="3697" y="4168"/>
                    <a:pt x="4763" y="3234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76;p64">
              <a:extLst>
                <a:ext uri="{FF2B5EF4-FFF2-40B4-BE49-F238E27FC236}">
                  <a16:creationId xmlns:a16="http://schemas.microsoft.com/office/drawing/2014/main" id="{6CAF1909-2EC9-CF1C-45A7-10FCC240C5E2}"/>
                </a:ext>
              </a:extLst>
            </p:cNvPr>
            <p:cNvSpPr/>
            <p:nvPr/>
          </p:nvSpPr>
          <p:spPr>
            <a:xfrm>
              <a:off x="3015650" y="5062500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8" y="590"/>
                    <a:pt x="4763" y="1393"/>
                    <a:pt x="4763" y="2379"/>
                  </a:cubicBezTo>
                  <a:cubicBezTo>
                    <a:pt x="4763" y="3366"/>
                    <a:pt x="3826" y="4168"/>
                    <a:pt x="2676" y="4168"/>
                  </a:cubicBezTo>
                  <a:cubicBezTo>
                    <a:pt x="1526" y="4168"/>
                    <a:pt x="589" y="3366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1" y="1069"/>
                    <a:pt x="1" y="2379"/>
                  </a:cubicBezTo>
                  <a:cubicBezTo>
                    <a:pt x="1" y="3689"/>
                    <a:pt x="1201" y="4756"/>
                    <a:pt x="2676" y="4756"/>
                  </a:cubicBezTo>
                  <a:cubicBezTo>
                    <a:pt x="4152" y="4756"/>
                    <a:pt x="5352" y="3691"/>
                    <a:pt x="5352" y="2379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77;p64">
              <a:extLst>
                <a:ext uri="{FF2B5EF4-FFF2-40B4-BE49-F238E27FC236}">
                  <a16:creationId xmlns:a16="http://schemas.microsoft.com/office/drawing/2014/main" id="{501687A5-73BA-6227-5F37-1FBAD61D6C36}"/>
                </a:ext>
              </a:extLst>
            </p:cNvPr>
            <p:cNvSpPr/>
            <p:nvPr/>
          </p:nvSpPr>
          <p:spPr>
            <a:xfrm>
              <a:off x="4042400" y="51070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7" y="1"/>
                    <a:pt x="1" y="933"/>
                    <a:pt x="1" y="2084"/>
                  </a:cubicBezTo>
                  <a:cubicBezTo>
                    <a:pt x="1" y="3236"/>
                    <a:pt x="1067" y="4168"/>
                    <a:pt x="2382" y="4168"/>
                  </a:cubicBezTo>
                  <a:cubicBezTo>
                    <a:pt x="3697" y="4168"/>
                    <a:pt x="4763" y="3236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78;p64">
              <a:extLst>
                <a:ext uri="{FF2B5EF4-FFF2-40B4-BE49-F238E27FC236}">
                  <a16:creationId xmlns:a16="http://schemas.microsoft.com/office/drawing/2014/main" id="{EE81952F-15D5-470E-CCDE-32CB1B6AF6FE}"/>
                </a:ext>
              </a:extLst>
            </p:cNvPr>
            <p:cNvSpPr/>
            <p:nvPr/>
          </p:nvSpPr>
          <p:spPr>
            <a:xfrm>
              <a:off x="4035050" y="50997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7" y="590"/>
                    <a:pt x="4763" y="1391"/>
                    <a:pt x="4763" y="2378"/>
                  </a:cubicBezTo>
                  <a:cubicBezTo>
                    <a:pt x="4763" y="3365"/>
                    <a:pt x="3827" y="4168"/>
                    <a:pt x="2676" y="4168"/>
                  </a:cubicBezTo>
                  <a:cubicBezTo>
                    <a:pt x="1526" y="4168"/>
                    <a:pt x="590" y="3364"/>
                    <a:pt x="590" y="2378"/>
                  </a:cubicBezTo>
                  <a:cubicBezTo>
                    <a:pt x="590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1" y="1067"/>
                    <a:pt x="1" y="2378"/>
                  </a:cubicBezTo>
                  <a:cubicBezTo>
                    <a:pt x="1" y="3690"/>
                    <a:pt x="1200" y="4757"/>
                    <a:pt x="2676" y="4757"/>
                  </a:cubicBezTo>
                  <a:cubicBezTo>
                    <a:pt x="4151" y="4757"/>
                    <a:pt x="5352" y="3689"/>
                    <a:pt x="5352" y="2378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79;p64">
              <a:extLst>
                <a:ext uri="{FF2B5EF4-FFF2-40B4-BE49-F238E27FC236}">
                  <a16:creationId xmlns:a16="http://schemas.microsoft.com/office/drawing/2014/main" id="{F7003371-0A37-908C-CFDA-9BA085B8AE8E}"/>
                </a:ext>
              </a:extLst>
            </p:cNvPr>
            <p:cNvSpPr/>
            <p:nvPr/>
          </p:nvSpPr>
          <p:spPr>
            <a:xfrm>
              <a:off x="5054350" y="5017800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1" y="0"/>
                  </a:moveTo>
                  <a:cubicBezTo>
                    <a:pt x="1066" y="0"/>
                    <a:pt x="0" y="933"/>
                    <a:pt x="0" y="2084"/>
                  </a:cubicBezTo>
                  <a:cubicBezTo>
                    <a:pt x="0" y="3234"/>
                    <a:pt x="1066" y="4167"/>
                    <a:pt x="2381" y="4167"/>
                  </a:cubicBezTo>
                  <a:cubicBezTo>
                    <a:pt x="3697" y="4167"/>
                    <a:pt x="4763" y="3234"/>
                    <a:pt x="4763" y="2084"/>
                  </a:cubicBezTo>
                  <a:cubicBezTo>
                    <a:pt x="4763" y="933"/>
                    <a:pt x="3697" y="0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80;p64">
              <a:extLst>
                <a:ext uri="{FF2B5EF4-FFF2-40B4-BE49-F238E27FC236}">
                  <a16:creationId xmlns:a16="http://schemas.microsoft.com/office/drawing/2014/main" id="{9F2E904C-7DA5-9BBD-1AEB-9262B6B002D6}"/>
                </a:ext>
              </a:extLst>
            </p:cNvPr>
            <p:cNvSpPr/>
            <p:nvPr/>
          </p:nvSpPr>
          <p:spPr>
            <a:xfrm>
              <a:off x="5047000" y="5010425"/>
              <a:ext cx="133800" cy="118950"/>
            </a:xfrm>
            <a:custGeom>
              <a:avLst/>
              <a:gdLst/>
              <a:ahLst/>
              <a:cxnLst/>
              <a:rect l="l" t="t" r="r" b="b"/>
              <a:pathLst>
                <a:path w="5352" h="4758" extrusionOk="0">
                  <a:moveTo>
                    <a:pt x="2676" y="590"/>
                  </a:moveTo>
                  <a:cubicBezTo>
                    <a:pt x="3826" y="590"/>
                    <a:pt x="4763" y="1392"/>
                    <a:pt x="4763" y="2379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0"/>
                  </a:moveTo>
                  <a:cubicBezTo>
                    <a:pt x="1201" y="0"/>
                    <a:pt x="0" y="1067"/>
                    <a:pt x="0" y="2379"/>
                  </a:cubicBezTo>
                  <a:cubicBezTo>
                    <a:pt x="0" y="3690"/>
                    <a:pt x="1201" y="4757"/>
                    <a:pt x="2676" y="4757"/>
                  </a:cubicBezTo>
                  <a:cubicBezTo>
                    <a:pt x="4151" y="4757"/>
                    <a:pt x="5352" y="3689"/>
                    <a:pt x="5352" y="2379"/>
                  </a:cubicBezTo>
                  <a:cubicBezTo>
                    <a:pt x="5352" y="1067"/>
                    <a:pt x="4151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81;p64">
              <a:extLst>
                <a:ext uri="{FF2B5EF4-FFF2-40B4-BE49-F238E27FC236}">
                  <a16:creationId xmlns:a16="http://schemas.microsoft.com/office/drawing/2014/main" id="{DBBB7B7C-15B6-3A80-FFD3-733205ED0463}"/>
                </a:ext>
              </a:extLst>
            </p:cNvPr>
            <p:cNvSpPr/>
            <p:nvPr/>
          </p:nvSpPr>
          <p:spPr>
            <a:xfrm>
              <a:off x="5709150" y="4779675"/>
              <a:ext cx="119050" cy="104200"/>
            </a:xfrm>
            <a:custGeom>
              <a:avLst/>
              <a:gdLst/>
              <a:ahLst/>
              <a:cxnLst/>
              <a:rect l="l" t="t" r="r" b="b"/>
              <a:pathLst>
                <a:path w="4762" h="4168" extrusionOk="0">
                  <a:moveTo>
                    <a:pt x="2381" y="1"/>
                  </a:moveTo>
                  <a:cubicBezTo>
                    <a:pt x="1066" y="1"/>
                    <a:pt x="0" y="934"/>
                    <a:pt x="0" y="2084"/>
                  </a:cubicBezTo>
                  <a:cubicBezTo>
                    <a:pt x="0" y="3235"/>
                    <a:pt x="1066" y="4168"/>
                    <a:pt x="2381" y="4168"/>
                  </a:cubicBezTo>
                  <a:cubicBezTo>
                    <a:pt x="3696" y="4168"/>
                    <a:pt x="4762" y="3235"/>
                    <a:pt x="4762" y="2084"/>
                  </a:cubicBezTo>
                  <a:cubicBezTo>
                    <a:pt x="4762" y="934"/>
                    <a:pt x="3696" y="1"/>
                    <a:pt x="2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82;p64">
              <a:extLst>
                <a:ext uri="{FF2B5EF4-FFF2-40B4-BE49-F238E27FC236}">
                  <a16:creationId xmlns:a16="http://schemas.microsoft.com/office/drawing/2014/main" id="{2C2FD8DE-AA05-BE69-47D9-FE8FEDB5D709}"/>
                </a:ext>
              </a:extLst>
            </p:cNvPr>
            <p:cNvSpPr/>
            <p:nvPr/>
          </p:nvSpPr>
          <p:spPr>
            <a:xfrm>
              <a:off x="5701775" y="47723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lnTo>
                    <a:pt x="2676" y="591"/>
                  </a:lnTo>
                  <a:cubicBezTo>
                    <a:pt x="3826" y="591"/>
                    <a:pt x="4763" y="1391"/>
                    <a:pt x="4763" y="2378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8"/>
                  </a:cubicBezTo>
                  <a:cubicBezTo>
                    <a:pt x="589" y="1391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0" y="1068"/>
                    <a:pt x="0" y="2378"/>
                  </a:cubicBezTo>
                  <a:cubicBezTo>
                    <a:pt x="0" y="3690"/>
                    <a:pt x="1201" y="4756"/>
                    <a:pt x="2676" y="4756"/>
                  </a:cubicBezTo>
                  <a:cubicBezTo>
                    <a:pt x="4151" y="4756"/>
                    <a:pt x="5351" y="3690"/>
                    <a:pt x="5351" y="2378"/>
                  </a:cubicBezTo>
                  <a:cubicBezTo>
                    <a:pt x="5351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83;p64">
              <a:extLst>
                <a:ext uri="{FF2B5EF4-FFF2-40B4-BE49-F238E27FC236}">
                  <a16:creationId xmlns:a16="http://schemas.microsoft.com/office/drawing/2014/main" id="{D40526E0-A026-AC92-8558-43C0D8E2BAE9}"/>
                </a:ext>
              </a:extLst>
            </p:cNvPr>
            <p:cNvSpPr/>
            <p:nvPr/>
          </p:nvSpPr>
          <p:spPr>
            <a:xfrm>
              <a:off x="5907275" y="4468250"/>
              <a:ext cx="137700" cy="91925"/>
            </a:xfrm>
            <a:custGeom>
              <a:avLst/>
              <a:gdLst/>
              <a:ahLst/>
              <a:cxnLst/>
              <a:rect l="l" t="t" r="r" b="b"/>
              <a:pathLst>
                <a:path w="5508" h="3677" extrusionOk="0">
                  <a:moveTo>
                    <a:pt x="1702" y="1"/>
                  </a:moveTo>
                  <a:cubicBezTo>
                    <a:pt x="1092" y="1"/>
                    <a:pt x="602" y="206"/>
                    <a:pt x="393" y="608"/>
                  </a:cubicBezTo>
                  <a:cubicBezTo>
                    <a:pt x="0" y="1363"/>
                    <a:pt x="738" y="2525"/>
                    <a:pt x="2042" y="3204"/>
                  </a:cubicBezTo>
                  <a:cubicBezTo>
                    <a:pt x="2650" y="3521"/>
                    <a:pt x="3273" y="3676"/>
                    <a:pt x="3805" y="3676"/>
                  </a:cubicBezTo>
                  <a:cubicBezTo>
                    <a:pt x="4415" y="3676"/>
                    <a:pt x="4905" y="3471"/>
                    <a:pt x="5114" y="3069"/>
                  </a:cubicBezTo>
                  <a:cubicBezTo>
                    <a:pt x="5508" y="2315"/>
                    <a:pt x="4769" y="1152"/>
                    <a:pt x="3465" y="473"/>
                  </a:cubicBezTo>
                  <a:cubicBezTo>
                    <a:pt x="2857" y="157"/>
                    <a:pt x="2234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84;p64">
              <a:extLst>
                <a:ext uri="{FF2B5EF4-FFF2-40B4-BE49-F238E27FC236}">
                  <a16:creationId xmlns:a16="http://schemas.microsoft.com/office/drawing/2014/main" id="{76B4B592-A855-B106-9CE4-8CBDE4C4CA12}"/>
                </a:ext>
              </a:extLst>
            </p:cNvPr>
            <p:cNvSpPr/>
            <p:nvPr/>
          </p:nvSpPr>
          <p:spPr>
            <a:xfrm>
              <a:off x="5904525" y="4460875"/>
              <a:ext cx="143175" cy="106700"/>
            </a:xfrm>
            <a:custGeom>
              <a:avLst/>
              <a:gdLst/>
              <a:ahLst/>
              <a:cxnLst/>
              <a:rect l="l" t="t" r="r" b="b"/>
              <a:pathLst>
                <a:path w="5727" h="4268" extrusionOk="0">
                  <a:moveTo>
                    <a:pt x="1800" y="588"/>
                  </a:moveTo>
                  <a:cubicBezTo>
                    <a:pt x="2286" y="588"/>
                    <a:pt x="2874" y="736"/>
                    <a:pt x="3439" y="1029"/>
                  </a:cubicBezTo>
                  <a:cubicBezTo>
                    <a:pt x="4025" y="1334"/>
                    <a:pt x="4504" y="1750"/>
                    <a:pt x="4788" y="2196"/>
                  </a:cubicBezTo>
                  <a:cubicBezTo>
                    <a:pt x="4935" y="2426"/>
                    <a:pt x="5152" y="2867"/>
                    <a:pt x="4964" y="3228"/>
                  </a:cubicBezTo>
                  <a:cubicBezTo>
                    <a:pt x="4807" y="3529"/>
                    <a:pt x="4419" y="3680"/>
                    <a:pt x="3928" y="3680"/>
                  </a:cubicBezTo>
                  <a:cubicBezTo>
                    <a:pt x="3442" y="3680"/>
                    <a:pt x="2854" y="3532"/>
                    <a:pt x="2289" y="3238"/>
                  </a:cubicBezTo>
                  <a:cubicBezTo>
                    <a:pt x="1703" y="2933"/>
                    <a:pt x="1224" y="2519"/>
                    <a:pt x="940" y="2072"/>
                  </a:cubicBezTo>
                  <a:cubicBezTo>
                    <a:pt x="793" y="1841"/>
                    <a:pt x="576" y="1401"/>
                    <a:pt x="764" y="1040"/>
                  </a:cubicBezTo>
                  <a:cubicBezTo>
                    <a:pt x="920" y="739"/>
                    <a:pt x="1308" y="588"/>
                    <a:pt x="1800" y="588"/>
                  </a:cubicBezTo>
                  <a:close/>
                  <a:moveTo>
                    <a:pt x="1816" y="0"/>
                  </a:moveTo>
                  <a:cubicBezTo>
                    <a:pt x="1093" y="0"/>
                    <a:pt x="505" y="261"/>
                    <a:pt x="241" y="767"/>
                  </a:cubicBezTo>
                  <a:cubicBezTo>
                    <a:pt x="0" y="1229"/>
                    <a:pt x="72" y="1805"/>
                    <a:pt x="442" y="2388"/>
                  </a:cubicBezTo>
                  <a:cubicBezTo>
                    <a:pt x="781" y="2921"/>
                    <a:pt x="1340" y="3409"/>
                    <a:pt x="2016" y="3761"/>
                  </a:cubicBezTo>
                  <a:cubicBezTo>
                    <a:pt x="2669" y="4101"/>
                    <a:pt x="3334" y="4268"/>
                    <a:pt x="3912" y="4268"/>
                  </a:cubicBezTo>
                  <a:cubicBezTo>
                    <a:pt x="4634" y="4268"/>
                    <a:pt x="5222" y="4007"/>
                    <a:pt x="5485" y="3500"/>
                  </a:cubicBezTo>
                  <a:cubicBezTo>
                    <a:pt x="5727" y="3038"/>
                    <a:pt x="5654" y="2463"/>
                    <a:pt x="5285" y="1880"/>
                  </a:cubicBezTo>
                  <a:cubicBezTo>
                    <a:pt x="4946" y="1346"/>
                    <a:pt x="4388" y="860"/>
                    <a:pt x="3711" y="508"/>
                  </a:cubicBezTo>
                  <a:cubicBezTo>
                    <a:pt x="3058" y="167"/>
                    <a:pt x="2394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85;p64">
              <a:extLst>
                <a:ext uri="{FF2B5EF4-FFF2-40B4-BE49-F238E27FC236}">
                  <a16:creationId xmlns:a16="http://schemas.microsoft.com/office/drawing/2014/main" id="{45AF8FEC-2C02-B2CE-5EEA-F27C1F5E2B6D}"/>
                </a:ext>
              </a:extLst>
            </p:cNvPr>
            <p:cNvSpPr/>
            <p:nvPr/>
          </p:nvSpPr>
          <p:spPr>
            <a:xfrm>
              <a:off x="1837300" y="4468250"/>
              <a:ext cx="137725" cy="91925"/>
            </a:xfrm>
            <a:custGeom>
              <a:avLst/>
              <a:gdLst/>
              <a:ahLst/>
              <a:cxnLst/>
              <a:rect l="l" t="t" r="r" b="b"/>
              <a:pathLst>
                <a:path w="5509" h="3677" extrusionOk="0">
                  <a:moveTo>
                    <a:pt x="3807" y="1"/>
                  </a:moveTo>
                  <a:cubicBezTo>
                    <a:pt x="3275" y="1"/>
                    <a:pt x="2651" y="157"/>
                    <a:pt x="2044" y="473"/>
                  </a:cubicBezTo>
                  <a:cubicBezTo>
                    <a:pt x="739" y="1152"/>
                    <a:pt x="1" y="2315"/>
                    <a:pt x="393" y="3069"/>
                  </a:cubicBezTo>
                  <a:cubicBezTo>
                    <a:pt x="603" y="3471"/>
                    <a:pt x="1094" y="3676"/>
                    <a:pt x="1704" y="3676"/>
                  </a:cubicBezTo>
                  <a:cubicBezTo>
                    <a:pt x="2236" y="3676"/>
                    <a:pt x="2859" y="3521"/>
                    <a:pt x="3466" y="3204"/>
                  </a:cubicBezTo>
                  <a:cubicBezTo>
                    <a:pt x="4771" y="2525"/>
                    <a:pt x="5509" y="1363"/>
                    <a:pt x="5116" y="608"/>
                  </a:cubicBezTo>
                  <a:cubicBezTo>
                    <a:pt x="4907" y="206"/>
                    <a:pt x="4417" y="1"/>
                    <a:pt x="3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86;p64">
              <a:extLst>
                <a:ext uri="{FF2B5EF4-FFF2-40B4-BE49-F238E27FC236}">
                  <a16:creationId xmlns:a16="http://schemas.microsoft.com/office/drawing/2014/main" id="{F809D90E-77B9-ADBA-FF28-6A711E784989}"/>
                </a:ext>
              </a:extLst>
            </p:cNvPr>
            <p:cNvSpPr/>
            <p:nvPr/>
          </p:nvSpPr>
          <p:spPr>
            <a:xfrm>
              <a:off x="1834575" y="4460850"/>
              <a:ext cx="143175" cy="106725"/>
            </a:xfrm>
            <a:custGeom>
              <a:avLst/>
              <a:gdLst/>
              <a:ahLst/>
              <a:cxnLst/>
              <a:rect l="l" t="t" r="r" b="b"/>
              <a:pathLst>
                <a:path w="5727" h="4269" extrusionOk="0">
                  <a:moveTo>
                    <a:pt x="3927" y="589"/>
                  </a:moveTo>
                  <a:cubicBezTo>
                    <a:pt x="4419" y="589"/>
                    <a:pt x="4806" y="740"/>
                    <a:pt x="4964" y="1041"/>
                  </a:cubicBezTo>
                  <a:cubicBezTo>
                    <a:pt x="5152" y="1401"/>
                    <a:pt x="4935" y="1842"/>
                    <a:pt x="4788" y="2073"/>
                  </a:cubicBezTo>
                  <a:cubicBezTo>
                    <a:pt x="4504" y="2520"/>
                    <a:pt x="4025" y="2934"/>
                    <a:pt x="3439" y="3239"/>
                  </a:cubicBezTo>
                  <a:cubicBezTo>
                    <a:pt x="2873" y="3534"/>
                    <a:pt x="2286" y="3681"/>
                    <a:pt x="1800" y="3681"/>
                  </a:cubicBezTo>
                  <a:cubicBezTo>
                    <a:pt x="1309" y="3681"/>
                    <a:pt x="921" y="3530"/>
                    <a:pt x="763" y="3229"/>
                  </a:cubicBezTo>
                  <a:cubicBezTo>
                    <a:pt x="576" y="2868"/>
                    <a:pt x="793" y="2427"/>
                    <a:pt x="940" y="2197"/>
                  </a:cubicBezTo>
                  <a:cubicBezTo>
                    <a:pt x="1224" y="1750"/>
                    <a:pt x="1703" y="1335"/>
                    <a:pt x="2289" y="1030"/>
                  </a:cubicBezTo>
                  <a:cubicBezTo>
                    <a:pt x="2853" y="737"/>
                    <a:pt x="3441" y="589"/>
                    <a:pt x="3927" y="589"/>
                  </a:cubicBezTo>
                  <a:close/>
                  <a:moveTo>
                    <a:pt x="3912" y="1"/>
                  </a:moveTo>
                  <a:cubicBezTo>
                    <a:pt x="3334" y="1"/>
                    <a:pt x="2670" y="167"/>
                    <a:pt x="2017" y="507"/>
                  </a:cubicBezTo>
                  <a:cubicBezTo>
                    <a:pt x="1340" y="859"/>
                    <a:pt x="781" y="1347"/>
                    <a:pt x="442" y="1880"/>
                  </a:cubicBezTo>
                  <a:cubicBezTo>
                    <a:pt x="73" y="2464"/>
                    <a:pt x="0" y="3039"/>
                    <a:pt x="241" y="3501"/>
                  </a:cubicBezTo>
                  <a:cubicBezTo>
                    <a:pt x="506" y="4009"/>
                    <a:pt x="1093" y="4269"/>
                    <a:pt x="1816" y="4269"/>
                  </a:cubicBezTo>
                  <a:cubicBezTo>
                    <a:pt x="2394" y="4269"/>
                    <a:pt x="3057" y="4102"/>
                    <a:pt x="3711" y="3761"/>
                  </a:cubicBezTo>
                  <a:cubicBezTo>
                    <a:pt x="4386" y="3409"/>
                    <a:pt x="4946" y="2922"/>
                    <a:pt x="5284" y="2388"/>
                  </a:cubicBezTo>
                  <a:cubicBezTo>
                    <a:pt x="5655" y="1806"/>
                    <a:pt x="5726" y="1230"/>
                    <a:pt x="5486" y="768"/>
                  </a:cubicBezTo>
                  <a:cubicBezTo>
                    <a:pt x="5222" y="261"/>
                    <a:pt x="4634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87;p64">
              <a:extLst>
                <a:ext uri="{FF2B5EF4-FFF2-40B4-BE49-F238E27FC236}">
                  <a16:creationId xmlns:a16="http://schemas.microsoft.com/office/drawing/2014/main" id="{65AC0C06-A2FC-6B52-49D0-0B9ECE08292F}"/>
                </a:ext>
              </a:extLst>
            </p:cNvPr>
            <p:cNvSpPr/>
            <p:nvPr/>
          </p:nvSpPr>
          <p:spPr>
            <a:xfrm>
              <a:off x="2172400" y="3867125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1" y="1"/>
                  </a:moveTo>
                  <a:lnTo>
                    <a:pt x="1" y="20098"/>
                  </a:lnTo>
                  <a:lnTo>
                    <a:pt x="590" y="2009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88;p64">
              <a:extLst>
                <a:ext uri="{FF2B5EF4-FFF2-40B4-BE49-F238E27FC236}">
                  <a16:creationId xmlns:a16="http://schemas.microsoft.com/office/drawing/2014/main" id="{2D0C1A09-1BE6-7719-FAF2-0E3A7DB4CA65}"/>
                </a:ext>
              </a:extLst>
            </p:cNvPr>
            <p:cNvSpPr/>
            <p:nvPr/>
          </p:nvSpPr>
          <p:spPr>
            <a:xfrm>
              <a:off x="2496875" y="4484675"/>
              <a:ext cx="14750" cy="251250"/>
            </a:xfrm>
            <a:custGeom>
              <a:avLst/>
              <a:gdLst/>
              <a:ahLst/>
              <a:cxnLst/>
              <a:rect l="l" t="t" r="r" b="b"/>
              <a:pathLst>
                <a:path w="590" h="10050" extrusionOk="0">
                  <a:moveTo>
                    <a:pt x="1" y="1"/>
                  </a:moveTo>
                  <a:lnTo>
                    <a:pt x="1" y="10049"/>
                  </a:lnTo>
                  <a:lnTo>
                    <a:pt x="590" y="1004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89;p64">
              <a:extLst>
                <a:ext uri="{FF2B5EF4-FFF2-40B4-BE49-F238E27FC236}">
                  <a16:creationId xmlns:a16="http://schemas.microsoft.com/office/drawing/2014/main" id="{95DEEC39-6D03-1B80-2013-EFD9FB19E5E7}"/>
                </a:ext>
              </a:extLst>
            </p:cNvPr>
            <p:cNvSpPr/>
            <p:nvPr/>
          </p:nvSpPr>
          <p:spPr>
            <a:xfrm>
              <a:off x="2496875" y="3919475"/>
              <a:ext cx="14750" cy="502425"/>
            </a:xfrm>
            <a:custGeom>
              <a:avLst/>
              <a:gdLst/>
              <a:ahLst/>
              <a:cxnLst/>
              <a:rect l="l" t="t" r="r" b="b"/>
              <a:pathLst>
                <a:path w="590" h="20097" extrusionOk="0">
                  <a:moveTo>
                    <a:pt x="1" y="0"/>
                  </a:moveTo>
                  <a:lnTo>
                    <a:pt x="1" y="20097"/>
                  </a:lnTo>
                  <a:lnTo>
                    <a:pt x="590" y="20097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90;p64">
              <a:extLst>
                <a:ext uri="{FF2B5EF4-FFF2-40B4-BE49-F238E27FC236}">
                  <a16:creationId xmlns:a16="http://schemas.microsoft.com/office/drawing/2014/main" id="{5DA2FD2F-2A78-CB23-90BE-7ED30245715A}"/>
                </a:ext>
              </a:extLst>
            </p:cNvPr>
            <p:cNvSpPr/>
            <p:nvPr/>
          </p:nvSpPr>
          <p:spPr>
            <a:xfrm>
              <a:off x="5396200" y="4254400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0" y="1"/>
                  </a:moveTo>
                  <a:lnTo>
                    <a:pt x="0" y="20098"/>
                  </a:lnTo>
                  <a:lnTo>
                    <a:pt x="589" y="200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91;p64">
              <a:extLst>
                <a:ext uri="{FF2B5EF4-FFF2-40B4-BE49-F238E27FC236}">
                  <a16:creationId xmlns:a16="http://schemas.microsoft.com/office/drawing/2014/main" id="{CD54ED8B-F595-02E2-AEBC-F276E9E0EB75}"/>
                </a:ext>
              </a:extLst>
            </p:cNvPr>
            <p:cNvSpPr/>
            <p:nvPr/>
          </p:nvSpPr>
          <p:spPr>
            <a:xfrm>
              <a:off x="5091050" y="3739200"/>
              <a:ext cx="14750" cy="1104850"/>
            </a:xfrm>
            <a:custGeom>
              <a:avLst/>
              <a:gdLst/>
              <a:ahLst/>
              <a:cxnLst/>
              <a:rect l="l" t="t" r="r" b="b"/>
              <a:pathLst>
                <a:path w="590" h="44194" extrusionOk="0">
                  <a:moveTo>
                    <a:pt x="1" y="0"/>
                  </a:moveTo>
                  <a:lnTo>
                    <a:pt x="1" y="44193"/>
                  </a:lnTo>
                  <a:lnTo>
                    <a:pt x="589" y="4419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92;p64">
              <a:extLst>
                <a:ext uri="{FF2B5EF4-FFF2-40B4-BE49-F238E27FC236}">
                  <a16:creationId xmlns:a16="http://schemas.microsoft.com/office/drawing/2014/main" id="{354DDFDE-261C-32CF-095E-FB3D7D72C43A}"/>
                </a:ext>
              </a:extLst>
            </p:cNvPr>
            <p:cNvSpPr/>
            <p:nvPr/>
          </p:nvSpPr>
          <p:spPr>
            <a:xfrm>
              <a:off x="3826175" y="4725425"/>
              <a:ext cx="14725" cy="230300"/>
            </a:xfrm>
            <a:custGeom>
              <a:avLst/>
              <a:gdLst/>
              <a:ahLst/>
              <a:cxnLst/>
              <a:rect l="l" t="t" r="r" b="b"/>
              <a:pathLst>
                <a:path w="589" h="9212" extrusionOk="0">
                  <a:moveTo>
                    <a:pt x="0" y="1"/>
                  </a:moveTo>
                  <a:lnTo>
                    <a:pt x="0" y="9212"/>
                  </a:lnTo>
                  <a:lnTo>
                    <a:pt x="589" y="9212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93;p64">
              <a:extLst>
                <a:ext uri="{FF2B5EF4-FFF2-40B4-BE49-F238E27FC236}">
                  <a16:creationId xmlns:a16="http://schemas.microsoft.com/office/drawing/2014/main" id="{11DD4B3D-BB0F-D507-CDBD-BCD11E62D5F1}"/>
                </a:ext>
              </a:extLst>
            </p:cNvPr>
            <p:cNvSpPr/>
            <p:nvPr/>
          </p:nvSpPr>
          <p:spPr>
            <a:xfrm>
              <a:off x="2860325" y="4309025"/>
              <a:ext cx="14750" cy="563275"/>
            </a:xfrm>
            <a:custGeom>
              <a:avLst/>
              <a:gdLst/>
              <a:ahLst/>
              <a:cxnLst/>
              <a:rect l="l" t="t" r="r" b="b"/>
              <a:pathLst>
                <a:path w="590" h="22531" extrusionOk="0">
                  <a:moveTo>
                    <a:pt x="1" y="0"/>
                  </a:moveTo>
                  <a:lnTo>
                    <a:pt x="1" y="22531"/>
                  </a:lnTo>
                  <a:lnTo>
                    <a:pt x="589" y="2253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94;p64">
              <a:extLst>
                <a:ext uri="{FF2B5EF4-FFF2-40B4-BE49-F238E27FC236}">
                  <a16:creationId xmlns:a16="http://schemas.microsoft.com/office/drawing/2014/main" id="{B4CA881C-E0AA-1F36-81B8-BD88E241EA7D}"/>
                </a:ext>
              </a:extLst>
            </p:cNvPr>
            <p:cNvSpPr/>
            <p:nvPr/>
          </p:nvSpPr>
          <p:spPr>
            <a:xfrm>
              <a:off x="4577075" y="4827050"/>
              <a:ext cx="14750" cy="113825"/>
            </a:xfrm>
            <a:custGeom>
              <a:avLst/>
              <a:gdLst/>
              <a:ahLst/>
              <a:cxnLst/>
              <a:rect l="l" t="t" r="r" b="b"/>
              <a:pathLst>
                <a:path w="590" h="4553" extrusionOk="0">
                  <a:moveTo>
                    <a:pt x="1" y="0"/>
                  </a:moveTo>
                  <a:lnTo>
                    <a:pt x="1" y="4552"/>
                  </a:lnTo>
                  <a:lnTo>
                    <a:pt x="589" y="455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3195;p64">
              <a:extLst>
                <a:ext uri="{FF2B5EF4-FFF2-40B4-BE49-F238E27FC236}">
                  <a16:creationId xmlns:a16="http://schemas.microsoft.com/office/drawing/2014/main" id="{E293C276-C37E-0B34-E52D-153D68926E17}"/>
                </a:ext>
              </a:extLst>
            </p:cNvPr>
            <p:cNvSpPr/>
            <p:nvPr/>
          </p:nvSpPr>
          <p:spPr>
            <a:xfrm>
              <a:off x="4577075" y="4559250"/>
              <a:ext cx="14750" cy="232350"/>
            </a:xfrm>
            <a:custGeom>
              <a:avLst/>
              <a:gdLst/>
              <a:ahLst/>
              <a:cxnLst/>
              <a:rect l="l" t="t" r="r" b="b"/>
              <a:pathLst>
                <a:path w="590" h="9294" extrusionOk="0">
                  <a:moveTo>
                    <a:pt x="1" y="0"/>
                  </a:moveTo>
                  <a:lnTo>
                    <a:pt x="1" y="9294"/>
                  </a:lnTo>
                  <a:lnTo>
                    <a:pt x="589" y="929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196;p64">
              <a:extLst>
                <a:ext uri="{FF2B5EF4-FFF2-40B4-BE49-F238E27FC236}">
                  <a16:creationId xmlns:a16="http://schemas.microsoft.com/office/drawing/2014/main" id="{AECEB6EF-F52F-5BEC-1DD7-D5395774DE96}"/>
                </a:ext>
              </a:extLst>
            </p:cNvPr>
            <p:cNvSpPr/>
            <p:nvPr/>
          </p:nvSpPr>
          <p:spPr>
            <a:xfrm>
              <a:off x="3826175" y="4495150"/>
              <a:ext cx="14725" cy="125625"/>
            </a:xfrm>
            <a:custGeom>
              <a:avLst/>
              <a:gdLst/>
              <a:ahLst/>
              <a:cxnLst/>
              <a:rect l="l" t="t" r="r" b="b"/>
              <a:pathLst>
                <a:path w="589" h="5025" extrusionOk="0">
                  <a:moveTo>
                    <a:pt x="0" y="1"/>
                  </a:moveTo>
                  <a:lnTo>
                    <a:pt x="0" y="5025"/>
                  </a:lnTo>
                  <a:lnTo>
                    <a:pt x="589" y="502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197;p64">
              <a:extLst>
                <a:ext uri="{FF2B5EF4-FFF2-40B4-BE49-F238E27FC236}">
                  <a16:creationId xmlns:a16="http://schemas.microsoft.com/office/drawing/2014/main" id="{45135778-C17E-B563-7BDE-6F019DA3906D}"/>
                </a:ext>
              </a:extLst>
            </p:cNvPr>
            <p:cNvSpPr/>
            <p:nvPr/>
          </p:nvSpPr>
          <p:spPr>
            <a:xfrm>
              <a:off x="5396200" y="3909025"/>
              <a:ext cx="14750" cy="230300"/>
            </a:xfrm>
            <a:custGeom>
              <a:avLst/>
              <a:gdLst/>
              <a:ahLst/>
              <a:cxnLst/>
              <a:rect l="l" t="t" r="r" b="b"/>
              <a:pathLst>
                <a:path w="590" h="9212" extrusionOk="0">
                  <a:moveTo>
                    <a:pt x="0" y="0"/>
                  </a:moveTo>
                  <a:lnTo>
                    <a:pt x="0" y="9211"/>
                  </a:lnTo>
                  <a:lnTo>
                    <a:pt x="589" y="921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198;p64">
              <a:extLst>
                <a:ext uri="{FF2B5EF4-FFF2-40B4-BE49-F238E27FC236}">
                  <a16:creationId xmlns:a16="http://schemas.microsoft.com/office/drawing/2014/main" id="{76287806-69DD-277E-822D-B871CCE83671}"/>
                </a:ext>
              </a:extLst>
            </p:cNvPr>
            <p:cNvSpPr/>
            <p:nvPr/>
          </p:nvSpPr>
          <p:spPr>
            <a:xfrm>
              <a:off x="5689275" y="3417075"/>
              <a:ext cx="14750" cy="1119950"/>
            </a:xfrm>
            <a:custGeom>
              <a:avLst/>
              <a:gdLst/>
              <a:ahLst/>
              <a:cxnLst/>
              <a:rect l="l" t="t" r="r" b="b"/>
              <a:pathLst>
                <a:path w="590" h="44798" extrusionOk="0">
                  <a:moveTo>
                    <a:pt x="0" y="1"/>
                  </a:moveTo>
                  <a:lnTo>
                    <a:pt x="0" y="44798"/>
                  </a:lnTo>
                  <a:lnTo>
                    <a:pt x="589" y="447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199;p64">
              <a:extLst>
                <a:ext uri="{FF2B5EF4-FFF2-40B4-BE49-F238E27FC236}">
                  <a16:creationId xmlns:a16="http://schemas.microsoft.com/office/drawing/2014/main" id="{A3ADEADC-0C34-C09D-EFF4-D9CFCD14D63A}"/>
                </a:ext>
              </a:extLst>
            </p:cNvPr>
            <p:cNvSpPr/>
            <p:nvPr/>
          </p:nvSpPr>
          <p:spPr>
            <a:xfrm>
              <a:off x="2172400" y="3522075"/>
              <a:ext cx="14750" cy="271825"/>
            </a:xfrm>
            <a:custGeom>
              <a:avLst/>
              <a:gdLst/>
              <a:ahLst/>
              <a:cxnLst/>
              <a:rect l="l" t="t" r="r" b="b"/>
              <a:pathLst>
                <a:path w="590" h="10873" extrusionOk="0">
                  <a:moveTo>
                    <a:pt x="1" y="1"/>
                  </a:moveTo>
                  <a:lnTo>
                    <a:pt x="1" y="10873"/>
                  </a:lnTo>
                  <a:lnTo>
                    <a:pt x="590" y="10873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200;p64">
              <a:extLst>
                <a:ext uri="{FF2B5EF4-FFF2-40B4-BE49-F238E27FC236}">
                  <a16:creationId xmlns:a16="http://schemas.microsoft.com/office/drawing/2014/main" id="{6DAE5BCD-3A62-67EB-02BB-F6B9958DFAC3}"/>
                </a:ext>
              </a:extLst>
            </p:cNvPr>
            <p:cNvSpPr/>
            <p:nvPr/>
          </p:nvSpPr>
          <p:spPr>
            <a:xfrm>
              <a:off x="4837850" y="2968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201;p64">
              <a:extLst>
                <a:ext uri="{FF2B5EF4-FFF2-40B4-BE49-F238E27FC236}">
                  <a16:creationId xmlns:a16="http://schemas.microsoft.com/office/drawing/2014/main" id="{E6A5E544-3A99-86B4-C6D3-8C4464809D30}"/>
                </a:ext>
              </a:extLst>
            </p:cNvPr>
            <p:cNvSpPr/>
            <p:nvPr/>
          </p:nvSpPr>
          <p:spPr>
            <a:xfrm>
              <a:off x="4830525" y="296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90"/>
                  </a:moveTo>
                  <a:lnTo>
                    <a:pt x="2797" y="7395"/>
                  </a:lnTo>
                  <a:lnTo>
                    <a:pt x="589" y="7395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202;p64">
              <a:extLst>
                <a:ext uri="{FF2B5EF4-FFF2-40B4-BE49-F238E27FC236}">
                  <a16:creationId xmlns:a16="http://schemas.microsoft.com/office/drawing/2014/main" id="{3F23638D-16AB-B311-0B5C-711D12AF7BC0}"/>
                </a:ext>
              </a:extLst>
            </p:cNvPr>
            <p:cNvSpPr/>
            <p:nvPr/>
          </p:nvSpPr>
          <p:spPr>
            <a:xfrm>
              <a:off x="3019925" y="1595025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203;p64">
              <a:extLst>
                <a:ext uri="{FF2B5EF4-FFF2-40B4-BE49-F238E27FC236}">
                  <a16:creationId xmlns:a16="http://schemas.microsoft.com/office/drawing/2014/main" id="{9D40FAFA-EB76-1289-5102-59EF18F6AA0F}"/>
                </a:ext>
              </a:extLst>
            </p:cNvPr>
            <p:cNvSpPr/>
            <p:nvPr/>
          </p:nvSpPr>
          <p:spPr>
            <a:xfrm>
              <a:off x="3012575" y="1587675"/>
              <a:ext cx="1855600" cy="413525"/>
            </a:xfrm>
            <a:custGeom>
              <a:avLst/>
              <a:gdLst/>
              <a:ahLst/>
              <a:cxnLst/>
              <a:rect l="l" t="t" r="r" b="b"/>
              <a:pathLst>
                <a:path w="74224" h="16541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40"/>
                  </a:lnTo>
                  <a:lnTo>
                    <a:pt x="74224" y="16540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3204;p64">
              <a:extLst>
                <a:ext uri="{FF2B5EF4-FFF2-40B4-BE49-F238E27FC236}">
                  <a16:creationId xmlns:a16="http://schemas.microsoft.com/office/drawing/2014/main" id="{DD8C535C-2415-C585-B323-90438EEAB252}"/>
                </a:ext>
              </a:extLst>
            </p:cNvPr>
            <p:cNvSpPr/>
            <p:nvPr/>
          </p:nvSpPr>
          <p:spPr>
            <a:xfrm>
              <a:off x="4837850" y="4059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3205;p64">
              <a:extLst>
                <a:ext uri="{FF2B5EF4-FFF2-40B4-BE49-F238E27FC236}">
                  <a16:creationId xmlns:a16="http://schemas.microsoft.com/office/drawing/2014/main" id="{9F50C6BA-D6C3-C636-7210-2ABBB26AD69F}"/>
                </a:ext>
              </a:extLst>
            </p:cNvPr>
            <p:cNvSpPr/>
            <p:nvPr/>
          </p:nvSpPr>
          <p:spPr>
            <a:xfrm>
              <a:off x="4830525" y="4051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88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8"/>
                  </a:lnTo>
                  <a:close/>
                  <a:moveTo>
                    <a:pt x="0" y="0"/>
                  </a:moveTo>
                  <a:lnTo>
                    <a:pt x="0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3206;p64">
              <a:extLst>
                <a:ext uri="{FF2B5EF4-FFF2-40B4-BE49-F238E27FC236}">
                  <a16:creationId xmlns:a16="http://schemas.microsoft.com/office/drawing/2014/main" id="{6C0BB8AD-B539-7E85-E82A-3DCFE11FDC57}"/>
                </a:ext>
              </a:extLst>
            </p:cNvPr>
            <p:cNvSpPr/>
            <p:nvPr/>
          </p:nvSpPr>
          <p:spPr>
            <a:xfrm>
              <a:off x="2966825" y="40591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3207;p64">
              <a:extLst>
                <a:ext uri="{FF2B5EF4-FFF2-40B4-BE49-F238E27FC236}">
                  <a16:creationId xmlns:a16="http://schemas.microsoft.com/office/drawing/2014/main" id="{30E11FC0-EFF6-CB8B-5FBD-AD5A699A823F}"/>
                </a:ext>
              </a:extLst>
            </p:cNvPr>
            <p:cNvSpPr/>
            <p:nvPr/>
          </p:nvSpPr>
          <p:spPr>
            <a:xfrm>
              <a:off x="2959450" y="4051825"/>
              <a:ext cx="84700" cy="199625"/>
            </a:xfrm>
            <a:custGeom>
              <a:avLst/>
              <a:gdLst/>
              <a:ahLst/>
              <a:cxnLst/>
              <a:rect l="l" t="t" r="r" b="b"/>
              <a:pathLst>
                <a:path w="3388" h="7985" extrusionOk="0">
                  <a:moveTo>
                    <a:pt x="2799" y="588"/>
                  </a:moveTo>
                  <a:lnTo>
                    <a:pt x="2799" y="7394"/>
                  </a:lnTo>
                  <a:lnTo>
                    <a:pt x="590" y="7394"/>
                  </a:lnTo>
                  <a:lnTo>
                    <a:pt x="591" y="588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8" y="7984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3208;p64">
              <a:extLst>
                <a:ext uri="{FF2B5EF4-FFF2-40B4-BE49-F238E27FC236}">
                  <a16:creationId xmlns:a16="http://schemas.microsoft.com/office/drawing/2014/main" id="{3DEF2C40-D21A-D995-5B1C-950C26352FE7}"/>
                </a:ext>
              </a:extLst>
            </p:cNvPr>
            <p:cNvSpPr/>
            <p:nvPr/>
          </p:nvSpPr>
          <p:spPr>
            <a:xfrm>
              <a:off x="2956625" y="1898175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3209;p64">
              <a:extLst>
                <a:ext uri="{FF2B5EF4-FFF2-40B4-BE49-F238E27FC236}">
                  <a16:creationId xmlns:a16="http://schemas.microsoft.com/office/drawing/2014/main" id="{6B843229-7DDE-6152-8C94-49859D41126E}"/>
                </a:ext>
              </a:extLst>
            </p:cNvPr>
            <p:cNvSpPr/>
            <p:nvPr/>
          </p:nvSpPr>
          <p:spPr>
            <a:xfrm>
              <a:off x="2949275" y="1890825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89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3210;p64">
              <a:extLst>
                <a:ext uri="{FF2B5EF4-FFF2-40B4-BE49-F238E27FC236}">
                  <a16:creationId xmlns:a16="http://schemas.microsoft.com/office/drawing/2014/main" id="{3A44490F-D573-797A-A908-0279DBC10DF7}"/>
                </a:ext>
              </a:extLst>
            </p:cNvPr>
            <p:cNvSpPr/>
            <p:nvPr/>
          </p:nvSpPr>
          <p:spPr>
            <a:xfrm>
              <a:off x="2956625" y="35206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3211;p64">
              <a:extLst>
                <a:ext uri="{FF2B5EF4-FFF2-40B4-BE49-F238E27FC236}">
                  <a16:creationId xmlns:a16="http://schemas.microsoft.com/office/drawing/2014/main" id="{167EB514-A8CC-4C04-4FC5-6B33C154F0BF}"/>
                </a:ext>
              </a:extLst>
            </p:cNvPr>
            <p:cNvSpPr/>
            <p:nvPr/>
          </p:nvSpPr>
          <p:spPr>
            <a:xfrm>
              <a:off x="2949275" y="3513300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90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3212;p64">
              <a:extLst>
                <a:ext uri="{FF2B5EF4-FFF2-40B4-BE49-F238E27FC236}">
                  <a16:creationId xmlns:a16="http://schemas.microsoft.com/office/drawing/2014/main" id="{98364348-A4A0-2240-74C9-789B87FF8F78}"/>
                </a:ext>
              </a:extLst>
            </p:cNvPr>
            <p:cNvSpPr/>
            <p:nvPr/>
          </p:nvSpPr>
          <p:spPr>
            <a:xfrm>
              <a:off x="2956625" y="29670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3213;p64">
              <a:extLst>
                <a:ext uri="{FF2B5EF4-FFF2-40B4-BE49-F238E27FC236}">
                  <a16:creationId xmlns:a16="http://schemas.microsoft.com/office/drawing/2014/main" id="{D84A1D87-EFC8-89D5-41CD-27E8F514F505}"/>
                </a:ext>
              </a:extLst>
            </p:cNvPr>
            <p:cNvSpPr/>
            <p:nvPr/>
          </p:nvSpPr>
          <p:spPr>
            <a:xfrm>
              <a:off x="2949275" y="2959725"/>
              <a:ext cx="84650" cy="199600"/>
            </a:xfrm>
            <a:custGeom>
              <a:avLst/>
              <a:gdLst/>
              <a:ahLst/>
              <a:cxnLst/>
              <a:rect l="l" t="t" r="r" b="b"/>
              <a:pathLst>
                <a:path w="3386" h="7984" extrusionOk="0">
                  <a:moveTo>
                    <a:pt x="2797" y="589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3214;p64">
              <a:extLst>
                <a:ext uri="{FF2B5EF4-FFF2-40B4-BE49-F238E27FC236}">
                  <a16:creationId xmlns:a16="http://schemas.microsoft.com/office/drawing/2014/main" id="{7A9BE49C-5E8C-4431-BA4C-C5126C46E08A}"/>
                </a:ext>
              </a:extLst>
            </p:cNvPr>
            <p:cNvSpPr/>
            <p:nvPr/>
          </p:nvSpPr>
          <p:spPr>
            <a:xfrm>
              <a:off x="4855675" y="1898175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3215;p64">
              <a:extLst>
                <a:ext uri="{FF2B5EF4-FFF2-40B4-BE49-F238E27FC236}">
                  <a16:creationId xmlns:a16="http://schemas.microsoft.com/office/drawing/2014/main" id="{D9A72DD3-AB54-C987-E270-BE841F01CE33}"/>
                </a:ext>
              </a:extLst>
            </p:cNvPr>
            <p:cNvSpPr/>
            <p:nvPr/>
          </p:nvSpPr>
          <p:spPr>
            <a:xfrm>
              <a:off x="4848325" y="189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89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3216;p64">
              <a:extLst>
                <a:ext uri="{FF2B5EF4-FFF2-40B4-BE49-F238E27FC236}">
                  <a16:creationId xmlns:a16="http://schemas.microsoft.com/office/drawing/2014/main" id="{91824D3D-8081-5017-7CA4-0946EBAE07D2}"/>
                </a:ext>
              </a:extLst>
            </p:cNvPr>
            <p:cNvSpPr/>
            <p:nvPr/>
          </p:nvSpPr>
          <p:spPr>
            <a:xfrm>
              <a:off x="4855675" y="3520650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3217;p64">
              <a:extLst>
                <a:ext uri="{FF2B5EF4-FFF2-40B4-BE49-F238E27FC236}">
                  <a16:creationId xmlns:a16="http://schemas.microsoft.com/office/drawing/2014/main" id="{D7FBF213-FB34-AAB2-D569-1FF1CE6F2985}"/>
                </a:ext>
              </a:extLst>
            </p:cNvPr>
            <p:cNvSpPr/>
            <p:nvPr/>
          </p:nvSpPr>
          <p:spPr>
            <a:xfrm>
              <a:off x="4848325" y="3513300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90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3218;p64">
              <a:extLst>
                <a:ext uri="{FF2B5EF4-FFF2-40B4-BE49-F238E27FC236}">
                  <a16:creationId xmlns:a16="http://schemas.microsoft.com/office/drawing/2014/main" id="{96A2AA03-7CB7-FAB9-7F3E-AB93B8248F9F}"/>
                </a:ext>
              </a:extLst>
            </p:cNvPr>
            <p:cNvSpPr/>
            <p:nvPr/>
          </p:nvSpPr>
          <p:spPr>
            <a:xfrm>
              <a:off x="2956625" y="24316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3219;p64">
              <a:extLst>
                <a:ext uri="{FF2B5EF4-FFF2-40B4-BE49-F238E27FC236}">
                  <a16:creationId xmlns:a16="http://schemas.microsoft.com/office/drawing/2014/main" id="{EA40DA14-661F-4F2A-7D9D-01BA10A62334}"/>
                </a:ext>
              </a:extLst>
            </p:cNvPr>
            <p:cNvSpPr/>
            <p:nvPr/>
          </p:nvSpPr>
          <p:spPr>
            <a:xfrm>
              <a:off x="2949275" y="2424300"/>
              <a:ext cx="84650" cy="199650"/>
            </a:xfrm>
            <a:custGeom>
              <a:avLst/>
              <a:gdLst/>
              <a:ahLst/>
              <a:cxnLst/>
              <a:rect l="l" t="t" r="r" b="b"/>
              <a:pathLst>
                <a:path w="3386" h="7986" extrusionOk="0">
                  <a:moveTo>
                    <a:pt x="2797" y="589"/>
                  </a:moveTo>
                  <a:lnTo>
                    <a:pt x="2797" y="7397"/>
                  </a:lnTo>
                  <a:lnTo>
                    <a:pt x="589" y="7397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3220;p64">
              <a:extLst>
                <a:ext uri="{FF2B5EF4-FFF2-40B4-BE49-F238E27FC236}">
                  <a16:creationId xmlns:a16="http://schemas.microsoft.com/office/drawing/2014/main" id="{5E0FD7F7-764C-63BC-0336-184D1DE934E9}"/>
                </a:ext>
              </a:extLst>
            </p:cNvPr>
            <p:cNvSpPr/>
            <p:nvPr/>
          </p:nvSpPr>
          <p:spPr>
            <a:xfrm>
              <a:off x="4855675" y="24316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3221;p64">
              <a:extLst>
                <a:ext uri="{FF2B5EF4-FFF2-40B4-BE49-F238E27FC236}">
                  <a16:creationId xmlns:a16="http://schemas.microsoft.com/office/drawing/2014/main" id="{E67ED0B1-CEB3-C298-6B64-BC85CA8834EE}"/>
                </a:ext>
              </a:extLst>
            </p:cNvPr>
            <p:cNvSpPr/>
            <p:nvPr/>
          </p:nvSpPr>
          <p:spPr>
            <a:xfrm>
              <a:off x="4848325" y="2424300"/>
              <a:ext cx="84675" cy="199650"/>
            </a:xfrm>
            <a:custGeom>
              <a:avLst/>
              <a:gdLst/>
              <a:ahLst/>
              <a:cxnLst/>
              <a:rect l="l" t="t" r="r" b="b"/>
              <a:pathLst>
                <a:path w="3387" h="7986" extrusionOk="0">
                  <a:moveTo>
                    <a:pt x="2798" y="589"/>
                  </a:moveTo>
                  <a:lnTo>
                    <a:pt x="2798" y="7397"/>
                  </a:lnTo>
                  <a:lnTo>
                    <a:pt x="590" y="7397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3222;p64">
              <a:extLst>
                <a:ext uri="{FF2B5EF4-FFF2-40B4-BE49-F238E27FC236}">
                  <a16:creationId xmlns:a16="http://schemas.microsoft.com/office/drawing/2014/main" id="{1362E847-94ED-1C45-4075-2C268F6E10D4}"/>
                </a:ext>
              </a:extLst>
            </p:cNvPr>
            <p:cNvSpPr/>
            <p:nvPr/>
          </p:nvSpPr>
          <p:spPr>
            <a:xfrm>
              <a:off x="3019925" y="179590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3223;p64">
              <a:extLst>
                <a:ext uri="{FF2B5EF4-FFF2-40B4-BE49-F238E27FC236}">
                  <a16:creationId xmlns:a16="http://schemas.microsoft.com/office/drawing/2014/main" id="{8B0E9C25-9E00-E2FE-1BCE-10B5C14592CC}"/>
                </a:ext>
              </a:extLst>
            </p:cNvPr>
            <p:cNvSpPr/>
            <p:nvPr/>
          </p:nvSpPr>
          <p:spPr>
            <a:xfrm>
              <a:off x="3012575" y="1788525"/>
              <a:ext cx="1855600" cy="413500"/>
            </a:xfrm>
            <a:custGeom>
              <a:avLst/>
              <a:gdLst/>
              <a:ahLst/>
              <a:cxnLst/>
              <a:rect l="l" t="t" r="r" b="b"/>
              <a:pathLst>
                <a:path w="74224" h="16540" extrusionOk="0">
                  <a:moveTo>
                    <a:pt x="73635" y="589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3224;p64">
              <a:extLst>
                <a:ext uri="{FF2B5EF4-FFF2-40B4-BE49-F238E27FC236}">
                  <a16:creationId xmlns:a16="http://schemas.microsoft.com/office/drawing/2014/main" id="{050A06A9-5F67-D615-33DF-D35DA8FDB940}"/>
                </a:ext>
              </a:extLst>
            </p:cNvPr>
            <p:cNvSpPr/>
            <p:nvPr/>
          </p:nvSpPr>
          <p:spPr>
            <a:xfrm>
              <a:off x="3409425" y="189762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3225;p64">
              <a:extLst>
                <a:ext uri="{FF2B5EF4-FFF2-40B4-BE49-F238E27FC236}">
                  <a16:creationId xmlns:a16="http://schemas.microsoft.com/office/drawing/2014/main" id="{632FE551-1174-DDC9-EEC0-1947E719DD0F}"/>
                </a:ext>
              </a:extLst>
            </p:cNvPr>
            <p:cNvSpPr/>
            <p:nvPr/>
          </p:nvSpPr>
          <p:spPr>
            <a:xfrm>
              <a:off x="3402075" y="1890250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3226;p64">
              <a:extLst>
                <a:ext uri="{FF2B5EF4-FFF2-40B4-BE49-F238E27FC236}">
                  <a16:creationId xmlns:a16="http://schemas.microsoft.com/office/drawing/2014/main" id="{F6ACB714-8CBB-6BAB-7465-395213BF4FD1}"/>
                </a:ext>
              </a:extLst>
            </p:cNvPr>
            <p:cNvSpPr/>
            <p:nvPr/>
          </p:nvSpPr>
          <p:spPr>
            <a:xfrm>
              <a:off x="3248250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3227;p64">
              <a:extLst>
                <a:ext uri="{FF2B5EF4-FFF2-40B4-BE49-F238E27FC236}">
                  <a16:creationId xmlns:a16="http://schemas.microsoft.com/office/drawing/2014/main" id="{0E7FD875-99C7-F5A6-AD77-C9EFD0F12624}"/>
                </a:ext>
              </a:extLst>
            </p:cNvPr>
            <p:cNvSpPr/>
            <p:nvPr/>
          </p:nvSpPr>
          <p:spPr>
            <a:xfrm>
              <a:off x="3240875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3228;p64">
              <a:extLst>
                <a:ext uri="{FF2B5EF4-FFF2-40B4-BE49-F238E27FC236}">
                  <a16:creationId xmlns:a16="http://schemas.microsoft.com/office/drawing/2014/main" id="{5E6B2814-0281-F4E3-8AE7-0C75D51792B1}"/>
                </a:ext>
              </a:extLst>
            </p:cNvPr>
            <p:cNvSpPr/>
            <p:nvPr/>
          </p:nvSpPr>
          <p:spPr>
            <a:xfrm>
              <a:off x="3108475" y="189762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3229;p64">
              <a:extLst>
                <a:ext uri="{FF2B5EF4-FFF2-40B4-BE49-F238E27FC236}">
                  <a16:creationId xmlns:a16="http://schemas.microsoft.com/office/drawing/2014/main" id="{50752984-2B2D-A9AF-BEFF-FD6D38E39294}"/>
                </a:ext>
              </a:extLst>
            </p:cNvPr>
            <p:cNvSpPr/>
            <p:nvPr/>
          </p:nvSpPr>
          <p:spPr>
            <a:xfrm>
              <a:off x="3101100" y="1890250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3230;p64">
              <a:extLst>
                <a:ext uri="{FF2B5EF4-FFF2-40B4-BE49-F238E27FC236}">
                  <a16:creationId xmlns:a16="http://schemas.microsoft.com/office/drawing/2014/main" id="{55B3FEFE-2B59-0CBC-D0EF-8F4AB2D2D1E2}"/>
                </a:ext>
              </a:extLst>
            </p:cNvPr>
            <p:cNvSpPr/>
            <p:nvPr/>
          </p:nvSpPr>
          <p:spPr>
            <a:xfrm>
              <a:off x="3570625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3231;p64">
              <a:extLst>
                <a:ext uri="{FF2B5EF4-FFF2-40B4-BE49-F238E27FC236}">
                  <a16:creationId xmlns:a16="http://schemas.microsoft.com/office/drawing/2014/main" id="{76469102-A583-5110-B5A7-CE9DE9BF7B1B}"/>
                </a:ext>
              </a:extLst>
            </p:cNvPr>
            <p:cNvSpPr/>
            <p:nvPr/>
          </p:nvSpPr>
          <p:spPr>
            <a:xfrm>
              <a:off x="3563250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3232;p64">
              <a:extLst>
                <a:ext uri="{FF2B5EF4-FFF2-40B4-BE49-F238E27FC236}">
                  <a16:creationId xmlns:a16="http://schemas.microsoft.com/office/drawing/2014/main" id="{5EC05CD7-E796-CD97-1BD4-D6515D45B432}"/>
                </a:ext>
              </a:extLst>
            </p:cNvPr>
            <p:cNvSpPr/>
            <p:nvPr/>
          </p:nvSpPr>
          <p:spPr>
            <a:xfrm>
              <a:off x="3731775" y="189762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3233;p64">
              <a:extLst>
                <a:ext uri="{FF2B5EF4-FFF2-40B4-BE49-F238E27FC236}">
                  <a16:creationId xmlns:a16="http://schemas.microsoft.com/office/drawing/2014/main" id="{2C5CF060-1954-2688-EA0B-DB5D587EDED3}"/>
                </a:ext>
              </a:extLst>
            </p:cNvPr>
            <p:cNvSpPr/>
            <p:nvPr/>
          </p:nvSpPr>
          <p:spPr>
            <a:xfrm>
              <a:off x="3724425" y="1890250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3234;p64">
              <a:extLst>
                <a:ext uri="{FF2B5EF4-FFF2-40B4-BE49-F238E27FC236}">
                  <a16:creationId xmlns:a16="http://schemas.microsoft.com/office/drawing/2014/main" id="{4AA19192-3F0A-029A-3DE7-D0EC97B9ACD0}"/>
                </a:ext>
              </a:extLst>
            </p:cNvPr>
            <p:cNvSpPr/>
            <p:nvPr/>
          </p:nvSpPr>
          <p:spPr>
            <a:xfrm>
              <a:off x="4499825" y="1937575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8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8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3235;p64">
              <a:extLst>
                <a:ext uri="{FF2B5EF4-FFF2-40B4-BE49-F238E27FC236}">
                  <a16:creationId xmlns:a16="http://schemas.microsoft.com/office/drawing/2014/main" id="{BC6EE8D2-1E6E-3D80-BA2F-4B0D1FCD2B7C}"/>
                </a:ext>
              </a:extLst>
            </p:cNvPr>
            <p:cNvSpPr/>
            <p:nvPr/>
          </p:nvSpPr>
          <p:spPr>
            <a:xfrm>
              <a:off x="4492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cubicBezTo>
                    <a:pt x="3187" y="590"/>
                    <a:pt x="3936" y="1339"/>
                    <a:pt x="3936" y="2263"/>
                  </a:cubicBezTo>
                  <a:cubicBezTo>
                    <a:pt x="3936" y="2940"/>
                    <a:pt x="3529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7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3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3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3236;p64">
              <a:extLst>
                <a:ext uri="{FF2B5EF4-FFF2-40B4-BE49-F238E27FC236}">
                  <a16:creationId xmlns:a16="http://schemas.microsoft.com/office/drawing/2014/main" id="{BBA9E38A-9B2E-5C38-C4C7-06FF36A27A0F}"/>
                </a:ext>
              </a:extLst>
            </p:cNvPr>
            <p:cNvSpPr/>
            <p:nvPr/>
          </p:nvSpPr>
          <p:spPr>
            <a:xfrm>
              <a:off x="4688675" y="1937550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0"/>
                  </a:moveTo>
                  <a:cubicBezTo>
                    <a:pt x="1612" y="0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3237;p64">
              <a:extLst>
                <a:ext uri="{FF2B5EF4-FFF2-40B4-BE49-F238E27FC236}">
                  <a16:creationId xmlns:a16="http://schemas.microsoft.com/office/drawing/2014/main" id="{93F2D4AB-A9E9-06FF-51D4-11CDD04B80E1}"/>
                </a:ext>
              </a:extLst>
            </p:cNvPr>
            <p:cNvSpPr/>
            <p:nvPr/>
          </p:nvSpPr>
          <p:spPr>
            <a:xfrm>
              <a:off x="4685200" y="1930200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cubicBezTo>
                    <a:pt x="3187" y="590"/>
                    <a:pt x="3935" y="1339"/>
                    <a:pt x="3936" y="2262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7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0" y="1016"/>
                    <a:pt x="0" y="2263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3238;p64">
              <a:extLst>
                <a:ext uri="{FF2B5EF4-FFF2-40B4-BE49-F238E27FC236}">
                  <a16:creationId xmlns:a16="http://schemas.microsoft.com/office/drawing/2014/main" id="{5A87C842-8881-C113-7BAE-6D44886B791B}"/>
                </a:ext>
              </a:extLst>
            </p:cNvPr>
            <p:cNvSpPr/>
            <p:nvPr/>
          </p:nvSpPr>
          <p:spPr>
            <a:xfrm>
              <a:off x="4212825" y="1937575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8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8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3239;p64">
              <a:extLst>
                <a:ext uri="{FF2B5EF4-FFF2-40B4-BE49-F238E27FC236}">
                  <a16:creationId xmlns:a16="http://schemas.microsoft.com/office/drawing/2014/main" id="{92B9DACC-7468-26F4-E74C-953712D59F06}"/>
                </a:ext>
              </a:extLst>
            </p:cNvPr>
            <p:cNvSpPr/>
            <p:nvPr/>
          </p:nvSpPr>
          <p:spPr>
            <a:xfrm>
              <a:off x="4205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2" y="589"/>
                  </a:moveTo>
                  <a:cubicBezTo>
                    <a:pt x="3186" y="590"/>
                    <a:pt x="3935" y="1339"/>
                    <a:pt x="3936" y="2263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1" y="2967"/>
                    <a:pt x="457" y="2248"/>
                    <a:pt x="716" y="1623"/>
                  </a:cubicBezTo>
                  <a:cubicBezTo>
                    <a:pt x="975" y="997"/>
                    <a:pt x="1585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1" y="1016"/>
                    <a:pt x="1" y="2263"/>
                  </a:cubicBezTo>
                  <a:cubicBezTo>
                    <a:pt x="1" y="3510"/>
                    <a:pt x="1015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3240;p64">
              <a:extLst>
                <a:ext uri="{FF2B5EF4-FFF2-40B4-BE49-F238E27FC236}">
                  <a16:creationId xmlns:a16="http://schemas.microsoft.com/office/drawing/2014/main" id="{40022549-05AB-3642-7DF9-D66D0FAF2858}"/>
                </a:ext>
              </a:extLst>
            </p:cNvPr>
            <p:cNvSpPr/>
            <p:nvPr/>
          </p:nvSpPr>
          <p:spPr>
            <a:xfrm>
              <a:off x="3089800" y="219462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3241;p64">
              <a:extLst>
                <a:ext uri="{FF2B5EF4-FFF2-40B4-BE49-F238E27FC236}">
                  <a16:creationId xmlns:a16="http://schemas.microsoft.com/office/drawing/2014/main" id="{F2D7CAC4-AD8A-F1FC-A598-9652477D6F31}"/>
                </a:ext>
              </a:extLst>
            </p:cNvPr>
            <p:cNvSpPr/>
            <p:nvPr/>
          </p:nvSpPr>
          <p:spPr>
            <a:xfrm>
              <a:off x="3082425" y="218727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3242;p64">
              <a:extLst>
                <a:ext uri="{FF2B5EF4-FFF2-40B4-BE49-F238E27FC236}">
                  <a16:creationId xmlns:a16="http://schemas.microsoft.com/office/drawing/2014/main" id="{CC924C4F-02C4-EA9B-6178-20C816D34F88}"/>
                </a:ext>
              </a:extLst>
            </p:cNvPr>
            <p:cNvSpPr/>
            <p:nvPr/>
          </p:nvSpPr>
          <p:spPr>
            <a:xfrm>
              <a:off x="3019925" y="2331175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3243;p64">
              <a:extLst>
                <a:ext uri="{FF2B5EF4-FFF2-40B4-BE49-F238E27FC236}">
                  <a16:creationId xmlns:a16="http://schemas.microsoft.com/office/drawing/2014/main" id="{7813BEAC-98D1-A434-3BEC-3257C3432F71}"/>
                </a:ext>
              </a:extLst>
            </p:cNvPr>
            <p:cNvSpPr/>
            <p:nvPr/>
          </p:nvSpPr>
          <p:spPr>
            <a:xfrm>
              <a:off x="3012575" y="232382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3244;p64">
              <a:extLst>
                <a:ext uri="{FF2B5EF4-FFF2-40B4-BE49-F238E27FC236}">
                  <a16:creationId xmlns:a16="http://schemas.microsoft.com/office/drawing/2014/main" id="{EB4B6FF4-5DDF-2F45-3DEF-54A0C23FEFFD}"/>
                </a:ext>
              </a:extLst>
            </p:cNvPr>
            <p:cNvSpPr/>
            <p:nvPr/>
          </p:nvSpPr>
          <p:spPr>
            <a:xfrm>
              <a:off x="3248250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3245;p64">
              <a:extLst>
                <a:ext uri="{FF2B5EF4-FFF2-40B4-BE49-F238E27FC236}">
                  <a16:creationId xmlns:a16="http://schemas.microsoft.com/office/drawing/2014/main" id="{B051C715-445A-9CAC-941B-6F4C5734277E}"/>
                </a:ext>
              </a:extLst>
            </p:cNvPr>
            <p:cNvSpPr/>
            <p:nvPr/>
          </p:nvSpPr>
          <p:spPr>
            <a:xfrm>
              <a:off x="3240875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3246;p64">
              <a:extLst>
                <a:ext uri="{FF2B5EF4-FFF2-40B4-BE49-F238E27FC236}">
                  <a16:creationId xmlns:a16="http://schemas.microsoft.com/office/drawing/2014/main" id="{6A96909C-5DEA-6678-F4E4-340B064944D3}"/>
                </a:ext>
              </a:extLst>
            </p:cNvPr>
            <p:cNvSpPr/>
            <p:nvPr/>
          </p:nvSpPr>
          <p:spPr>
            <a:xfrm>
              <a:off x="3570625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3247;p64">
              <a:extLst>
                <a:ext uri="{FF2B5EF4-FFF2-40B4-BE49-F238E27FC236}">
                  <a16:creationId xmlns:a16="http://schemas.microsoft.com/office/drawing/2014/main" id="{915B902C-8E35-6500-E16D-1D50CF973751}"/>
                </a:ext>
              </a:extLst>
            </p:cNvPr>
            <p:cNvSpPr/>
            <p:nvPr/>
          </p:nvSpPr>
          <p:spPr>
            <a:xfrm>
              <a:off x="3563250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3248;p64">
              <a:extLst>
                <a:ext uri="{FF2B5EF4-FFF2-40B4-BE49-F238E27FC236}">
                  <a16:creationId xmlns:a16="http://schemas.microsoft.com/office/drawing/2014/main" id="{3C2FF2F3-5620-6F61-EB87-E90B293798D7}"/>
                </a:ext>
              </a:extLst>
            </p:cNvPr>
            <p:cNvSpPr/>
            <p:nvPr/>
          </p:nvSpPr>
          <p:spPr>
            <a:xfrm>
              <a:off x="3409425" y="2432900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3249;p64">
              <a:extLst>
                <a:ext uri="{FF2B5EF4-FFF2-40B4-BE49-F238E27FC236}">
                  <a16:creationId xmlns:a16="http://schemas.microsoft.com/office/drawing/2014/main" id="{41C7D14B-FCCD-8DEC-D06F-00107570E4F5}"/>
                </a:ext>
              </a:extLst>
            </p:cNvPr>
            <p:cNvSpPr/>
            <p:nvPr/>
          </p:nvSpPr>
          <p:spPr>
            <a:xfrm>
              <a:off x="3402075" y="2425525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3250;p64">
              <a:extLst>
                <a:ext uri="{FF2B5EF4-FFF2-40B4-BE49-F238E27FC236}">
                  <a16:creationId xmlns:a16="http://schemas.microsoft.com/office/drawing/2014/main" id="{049411E4-7698-3C56-83F3-A13309CDED62}"/>
                </a:ext>
              </a:extLst>
            </p:cNvPr>
            <p:cNvSpPr/>
            <p:nvPr/>
          </p:nvSpPr>
          <p:spPr>
            <a:xfrm>
              <a:off x="3108475" y="2432900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3251;p64">
              <a:extLst>
                <a:ext uri="{FF2B5EF4-FFF2-40B4-BE49-F238E27FC236}">
                  <a16:creationId xmlns:a16="http://schemas.microsoft.com/office/drawing/2014/main" id="{074AFAD1-C2FD-27EA-9DB6-1E05332B79E9}"/>
                </a:ext>
              </a:extLst>
            </p:cNvPr>
            <p:cNvSpPr/>
            <p:nvPr/>
          </p:nvSpPr>
          <p:spPr>
            <a:xfrm>
              <a:off x="3101100" y="2425525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3252;p64">
              <a:extLst>
                <a:ext uri="{FF2B5EF4-FFF2-40B4-BE49-F238E27FC236}">
                  <a16:creationId xmlns:a16="http://schemas.microsoft.com/office/drawing/2014/main" id="{682BD7BB-D758-A1B6-8888-38C52088A0A0}"/>
                </a:ext>
              </a:extLst>
            </p:cNvPr>
            <p:cNvSpPr/>
            <p:nvPr/>
          </p:nvSpPr>
          <p:spPr>
            <a:xfrm>
              <a:off x="3731775" y="2432900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253;p64">
              <a:extLst>
                <a:ext uri="{FF2B5EF4-FFF2-40B4-BE49-F238E27FC236}">
                  <a16:creationId xmlns:a16="http://schemas.microsoft.com/office/drawing/2014/main" id="{C4D82E8D-50D8-CBFC-DFEB-EEC297A5BC01}"/>
                </a:ext>
              </a:extLst>
            </p:cNvPr>
            <p:cNvSpPr/>
            <p:nvPr/>
          </p:nvSpPr>
          <p:spPr>
            <a:xfrm>
              <a:off x="3724425" y="2425525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254;p64">
              <a:extLst>
                <a:ext uri="{FF2B5EF4-FFF2-40B4-BE49-F238E27FC236}">
                  <a16:creationId xmlns:a16="http://schemas.microsoft.com/office/drawing/2014/main" id="{4548744B-3188-DEE6-D44A-AA59284570F4}"/>
                </a:ext>
              </a:extLst>
            </p:cNvPr>
            <p:cNvSpPr/>
            <p:nvPr/>
          </p:nvSpPr>
          <p:spPr>
            <a:xfrm>
              <a:off x="4499825" y="2472850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9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9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255;p64">
              <a:extLst>
                <a:ext uri="{FF2B5EF4-FFF2-40B4-BE49-F238E27FC236}">
                  <a16:creationId xmlns:a16="http://schemas.microsoft.com/office/drawing/2014/main" id="{FDF2244E-3C30-0B6A-8CB2-07287FE1C06C}"/>
                </a:ext>
              </a:extLst>
            </p:cNvPr>
            <p:cNvSpPr/>
            <p:nvPr/>
          </p:nvSpPr>
          <p:spPr>
            <a:xfrm>
              <a:off x="4492475" y="2465475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7" y="2264"/>
                  </a:cubicBezTo>
                  <a:cubicBezTo>
                    <a:pt x="3936" y="2940"/>
                    <a:pt x="3529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8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256;p64">
              <a:extLst>
                <a:ext uri="{FF2B5EF4-FFF2-40B4-BE49-F238E27FC236}">
                  <a16:creationId xmlns:a16="http://schemas.microsoft.com/office/drawing/2014/main" id="{76EC23A4-4BD6-7553-35B4-08BA501CCBEC}"/>
                </a:ext>
              </a:extLst>
            </p:cNvPr>
            <p:cNvSpPr/>
            <p:nvPr/>
          </p:nvSpPr>
          <p:spPr>
            <a:xfrm>
              <a:off x="4688675" y="2472825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1"/>
                  </a:moveTo>
                  <a:cubicBezTo>
                    <a:pt x="1612" y="1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3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70"/>
                  </a:cubicBezTo>
                  <a:cubicBezTo>
                    <a:pt x="4092" y="1174"/>
                    <a:pt x="3611" y="455"/>
                    <a:pt x="2877" y="150"/>
                  </a:cubicBezTo>
                  <a:cubicBezTo>
                    <a:pt x="2633" y="50"/>
                    <a:pt x="2378" y="1"/>
                    <a:pt x="2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257;p64">
              <a:extLst>
                <a:ext uri="{FF2B5EF4-FFF2-40B4-BE49-F238E27FC236}">
                  <a16:creationId xmlns:a16="http://schemas.microsoft.com/office/drawing/2014/main" id="{3A96BF2C-590B-42D1-C29D-D88FF3FADF5F}"/>
                </a:ext>
              </a:extLst>
            </p:cNvPr>
            <p:cNvSpPr/>
            <p:nvPr/>
          </p:nvSpPr>
          <p:spPr>
            <a:xfrm>
              <a:off x="4685200" y="2465475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lnTo>
                    <a:pt x="2262" y="590"/>
                  </a:lnTo>
                  <a:cubicBezTo>
                    <a:pt x="3186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6" y="0"/>
                    <a:pt x="0" y="1016"/>
                    <a:pt x="0" y="2264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4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258;p64">
              <a:extLst>
                <a:ext uri="{FF2B5EF4-FFF2-40B4-BE49-F238E27FC236}">
                  <a16:creationId xmlns:a16="http://schemas.microsoft.com/office/drawing/2014/main" id="{FC556F62-D03C-B913-4AC9-830F36A05A09}"/>
                </a:ext>
              </a:extLst>
            </p:cNvPr>
            <p:cNvSpPr/>
            <p:nvPr/>
          </p:nvSpPr>
          <p:spPr>
            <a:xfrm>
              <a:off x="4212825" y="2472850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9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9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259;p64">
              <a:extLst>
                <a:ext uri="{FF2B5EF4-FFF2-40B4-BE49-F238E27FC236}">
                  <a16:creationId xmlns:a16="http://schemas.microsoft.com/office/drawing/2014/main" id="{B35AF48B-1974-B584-C7BC-981779E26533}"/>
                </a:ext>
              </a:extLst>
            </p:cNvPr>
            <p:cNvSpPr/>
            <p:nvPr/>
          </p:nvSpPr>
          <p:spPr>
            <a:xfrm>
              <a:off x="4205450" y="2465475"/>
              <a:ext cx="113175" cy="113150"/>
            </a:xfrm>
            <a:custGeom>
              <a:avLst/>
              <a:gdLst/>
              <a:ahLst/>
              <a:cxnLst/>
              <a:rect l="l" t="t" r="r" b="b"/>
              <a:pathLst>
                <a:path w="4527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7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1" y="2968"/>
                    <a:pt x="458" y="2248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260;p64">
              <a:extLst>
                <a:ext uri="{FF2B5EF4-FFF2-40B4-BE49-F238E27FC236}">
                  <a16:creationId xmlns:a16="http://schemas.microsoft.com/office/drawing/2014/main" id="{24B1835E-C8A4-A6C1-190D-0053FBA51D3A}"/>
                </a:ext>
              </a:extLst>
            </p:cNvPr>
            <p:cNvSpPr/>
            <p:nvPr/>
          </p:nvSpPr>
          <p:spPr>
            <a:xfrm>
              <a:off x="3089800" y="2729900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261;p64">
              <a:extLst>
                <a:ext uri="{FF2B5EF4-FFF2-40B4-BE49-F238E27FC236}">
                  <a16:creationId xmlns:a16="http://schemas.microsoft.com/office/drawing/2014/main" id="{19C415B2-11C8-16F8-F1B2-0B54D1433332}"/>
                </a:ext>
              </a:extLst>
            </p:cNvPr>
            <p:cNvSpPr/>
            <p:nvPr/>
          </p:nvSpPr>
          <p:spPr>
            <a:xfrm>
              <a:off x="3082425" y="2722550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2"/>
                  </a:lnTo>
                  <a:lnTo>
                    <a:pt x="590" y="546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262;p64">
              <a:extLst>
                <a:ext uri="{FF2B5EF4-FFF2-40B4-BE49-F238E27FC236}">
                  <a16:creationId xmlns:a16="http://schemas.microsoft.com/office/drawing/2014/main" id="{07D7EA18-AA3A-DA0B-B9C6-17363748627F}"/>
                </a:ext>
              </a:extLst>
            </p:cNvPr>
            <p:cNvSpPr/>
            <p:nvPr/>
          </p:nvSpPr>
          <p:spPr>
            <a:xfrm>
              <a:off x="3019925" y="2866450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263;p64">
              <a:extLst>
                <a:ext uri="{FF2B5EF4-FFF2-40B4-BE49-F238E27FC236}">
                  <a16:creationId xmlns:a16="http://schemas.microsoft.com/office/drawing/2014/main" id="{739056CC-F139-0C96-4603-E4A5F558862E}"/>
                </a:ext>
              </a:extLst>
            </p:cNvPr>
            <p:cNvSpPr/>
            <p:nvPr/>
          </p:nvSpPr>
          <p:spPr>
            <a:xfrm>
              <a:off x="3012575" y="2859100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264;p64">
              <a:extLst>
                <a:ext uri="{FF2B5EF4-FFF2-40B4-BE49-F238E27FC236}">
                  <a16:creationId xmlns:a16="http://schemas.microsoft.com/office/drawing/2014/main" id="{A0DA1F95-EFC5-3331-21F6-E532E51D1725}"/>
                </a:ext>
              </a:extLst>
            </p:cNvPr>
            <p:cNvSpPr/>
            <p:nvPr/>
          </p:nvSpPr>
          <p:spPr>
            <a:xfrm>
              <a:off x="3409425" y="296817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6" y="7813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265;p64">
              <a:extLst>
                <a:ext uri="{FF2B5EF4-FFF2-40B4-BE49-F238E27FC236}">
                  <a16:creationId xmlns:a16="http://schemas.microsoft.com/office/drawing/2014/main" id="{5AC17F74-79B9-80DF-8997-F5735DC280D6}"/>
                </a:ext>
              </a:extLst>
            </p:cNvPr>
            <p:cNvSpPr/>
            <p:nvPr/>
          </p:nvSpPr>
          <p:spPr>
            <a:xfrm>
              <a:off x="3402075" y="2960825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90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266;p64">
              <a:extLst>
                <a:ext uri="{FF2B5EF4-FFF2-40B4-BE49-F238E27FC236}">
                  <a16:creationId xmlns:a16="http://schemas.microsoft.com/office/drawing/2014/main" id="{EA3E1F3E-EE28-1AC7-CE0B-8461BAE15E5F}"/>
                </a:ext>
              </a:extLst>
            </p:cNvPr>
            <p:cNvSpPr/>
            <p:nvPr/>
          </p:nvSpPr>
          <p:spPr>
            <a:xfrm>
              <a:off x="3570625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4" y="7813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267;p64">
              <a:extLst>
                <a:ext uri="{FF2B5EF4-FFF2-40B4-BE49-F238E27FC236}">
                  <a16:creationId xmlns:a16="http://schemas.microsoft.com/office/drawing/2014/main" id="{C0290763-E571-383C-A8A7-7E25C639541D}"/>
                </a:ext>
              </a:extLst>
            </p:cNvPr>
            <p:cNvSpPr/>
            <p:nvPr/>
          </p:nvSpPr>
          <p:spPr>
            <a:xfrm>
              <a:off x="3563250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90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268;p64">
              <a:extLst>
                <a:ext uri="{FF2B5EF4-FFF2-40B4-BE49-F238E27FC236}">
                  <a16:creationId xmlns:a16="http://schemas.microsoft.com/office/drawing/2014/main" id="{E9ACBC2D-9AF8-9E8F-4823-E6BF8E9106C4}"/>
                </a:ext>
              </a:extLst>
            </p:cNvPr>
            <p:cNvSpPr/>
            <p:nvPr/>
          </p:nvSpPr>
          <p:spPr>
            <a:xfrm>
              <a:off x="3248250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4205" y="7813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269;p64">
              <a:extLst>
                <a:ext uri="{FF2B5EF4-FFF2-40B4-BE49-F238E27FC236}">
                  <a16:creationId xmlns:a16="http://schemas.microsoft.com/office/drawing/2014/main" id="{73869A49-B77A-1540-70BA-B9FABF03029B}"/>
                </a:ext>
              </a:extLst>
            </p:cNvPr>
            <p:cNvSpPr/>
            <p:nvPr/>
          </p:nvSpPr>
          <p:spPr>
            <a:xfrm>
              <a:off x="3240875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90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270;p64">
              <a:extLst>
                <a:ext uri="{FF2B5EF4-FFF2-40B4-BE49-F238E27FC236}">
                  <a16:creationId xmlns:a16="http://schemas.microsoft.com/office/drawing/2014/main" id="{5BE3E75A-83FB-A5DC-DC38-654492F0CA28}"/>
                </a:ext>
              </a:extLst>
            </p:cNvPr>
            <p:cNvSpPr/>
            <p:nvPr/>
          </p:nvSpPr>
          <p:spPr>
            <a:xfrm>
              <a:off x="3731775" y="296817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25817" y="7813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271;p64">
              <a:extLst>
                <a:ext uri="{FF2B5EF4-FFF2-40B4-BE49-F238E27FC236}">
                  <a16:creationId xmlns:a16="http://schemas.microsoft.com/office/drawing/2014/main" id="{B2869930-E391-6152-482A-C0ED35EBA40F}"/>
                </a:ext>
              </a:extLst>
            </p:cNvPr>
            <p:cNvSpPr/>
            <p:nvPr/>
          </p:nvSpPr>
          <p:spPr>
            <a:xfrm>
              <a:off x="3724425" y="2960825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90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272;p64">
              <a:extLst>
                <a:ext uri="{FF2B5EF4-FFF2-40B4-BE49-F238E27FC236}">
                  <a16:creationId xmlns:a16="http://schemas.microsoft.com/office/drawing/2014/main" id="{B6D10B86-F667-C2A5-91C9-AA9B5E578DF3}"/>
                </a:ext>
              </a:extLst>
            </p:cNvPr>
            <p:cNvSpPr/>
            <p:nvPr/>
          </p:nvSpPr>
          <p:spPr>
            <a:xfrm>
              <a:off x="3108475" y="296817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3349" y="7813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273;p64">
              <a:extLst>
                <a:ext uri="{FF2B5EF4-FFF2-40B4-BE49-F238E27FC236}">
                  <a16:creationId xmlns:a16="http://schemas.microsoft.com/office/drawing/2014/main" id="{0DA56B10-7BDE-B981-2536-5E8EB6A8DA34}"/>
                </a:ext>
              </a:extLst>
            </p:cNvPr>
            <p:cNvSpPr/>
            <p:nvPr/>
          </p:nvSpPr>
          <p:spPr>
            <a:xfrm>
              <a:off x="3101100" y="2960825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90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274;p64">
              <a:extLst>
                <a:ext uri="{FF2B5EF4-FFF2-40B4-BE49-F238E27FC236}">
                  <a16:creationId xmlns:a16="http://schemas.microsoft.com/office/drawing/2014/main" id="{7A21E0BF-8A9A-8E9D-8439-F586459360CC}"/>
                </a:ext>
              </a:extLst>
            </p:cNvPr>
            <p:cNvSpPr/>
            <p:nvPr/>
          </p:nvSpPr>
          <p:spPr>
            <a:xfrm>
              <a:off x="4499825" y="300812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1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1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275;p64">
              <a:extLst>
                <a:ext uri="{FF2B5EF4-FFF2-40B4-BE49-F238E27FC236}">
                  <a16:creationId xmlns:a16="http://schemas.microsoft.com/office/drawing/2014/main" id="{B498F26E-73A8-CAEE-1FC8-CFB7EE528123}"/>
                </a:ext>
              </a:extLst>
            </p:cNvPr>
            <p:cNvSpPr/>
            <p:nvPr/>
          </p:nvSpPr>
          <p:spPr>
            <a:xfrm>
              <a:off x="4492475" y="3000775"/>
              <a:ext cx="113150" cy="113125"/>
            </a:xfrm>
            <a:custGeom>
              <a:avLst/>
              <a:gdLst/>
              <a:ahLst/>
              <a:cxnLst/>
              <a:rect l="l" t="t" r="r" b="b"/>
              <a:pathLst>
                <a:path w="4526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7" y="2263"/>
                  </a:cubicBezTo>
                  <a:cubicBezTo>
                    <a:pt x="3936" y="2939"/>
                    <a:pt x="3529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1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276;p64">
              <a:extLst>
                <a:ext uri="{FF2B5EF4-FFF2-40B4-BE49-F238E27FC236}">
                  <a16:creationId xmlns:a16="http://schemas.microsoft.com/office/drawing/2014/main" id="{AD19F5B3-472A-DD4F-FA85-899F0FD7C9BE}"/>
                </a:ext>
              </a:extLst>
            </p:cNvPr>
            <p:cNvSpPr/>
            <p:nvPr/>
          </p:nvSpPr>
          <p:spPr>
            <a:xfrm>
              <a:off x="4688675" y="300812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4" y="0"/>
                  </a:moveTo>
                  <a:cubicBezTo>
                    <a:pt x="1612" y="0"/>
                    <a:pt x="1108" y="200"/>
                    <a:pt x="732" y="577"/>
                  </a:cubicBezTo>
                  <a:cubicBezTo>
                    <a:pt x="168" y="1140"/>
                    <a:pt x="1" y="1986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6"/>
                    <a:pt x="4092" y="3056"/>
                    <a:pt x="4092" y="1969"/>
                  </a:cubicBezTo>
                  <a:cubicBezTo>
                    <a:pt x="4092" y="1173"/>
                    <a:pt x="3611" y="454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277;p64">
              <a:extLst>
                <a:ext uri="{FF2B5EF4-FFF2-40B4-BE49-F238E27FC236}">
                  <a16:creationId xmlns:a16="http://schemas.microsoft.com/office/drawing/2014/main" id="{32F5B1E9-6A40-2176-8A43-3C2F56341E64}"/>
                </a:ext>
              </a:extLst>
            </p:cNvPr>
            <p:cNvSpPr/>
            <p:nvPr/>
          </p:nvSpPr>
          <p:spPr>
            <a:xfrm>
              <a:off x="4685200" y="3000775"/>
              <a:ext cx="113125" cy="11312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589"/>
                  </a:moveTo>
                  <a:cubicBezTo>
                    <a:pt x="3187" y="589"/>
                    <a:pt x="3935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8" y="3936"/>
                    <a:pt x="1399" y="3766"/>
                    <a:pt x="1079" y="3446"/>
                  </a:cubicBezTo>
                  <a:cubicBezTo>
                    <a:pt x="601" y="2967"/>
                    <a:pt x="458" y="2247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5"/>
                    <a:pt x="2262" y="4525"/>
                  </a:cubicBezTo>
                  <a:cubicBezTo>
                    <a:pt x="3510" y="4525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278;p64">
              <a:extLst>
                <a:ext uri="{FF2B5EF4-FFF2-40B4-BE49-F238E27FC236}">
                  <a16:creationId xmlns:a16="http://schemas.microsoft.com/office/drawing/2014/main" id="{96551738-4813-AC10-43B6-3DD0DE9964AE}"/>
                </a:ext>
              </a:extLst>
            </p:cNvPr>
            <p:cNvSpPr/>
            <p:nvPr/>
          </p:nvSpPr>
          <p:spPr>
            <a:xfrm>
              <a:off x="4212825" y="300812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1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1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279;p64">
              <a:extLst>
                <a:ext uri="{FF2B5EF4-FFF2-40B4-BE49-F238E27FC236}">
                  <a16:creationId xmlns:a16="http://schemas.microsoft.com/office/drawing/2014/main" id="{32A3E22B-549A-4940-562A-5B3EAE05F328}"/>
                </a:ext>
              </a:extLst>
            </p:cNvPr>
            <p:cNvSpPr/>
            <p:nvPr/>
          </p:nvSpPr>
          <p:spPr>
            <a:xfrm>
              <a:off x="4205450" y="3000775"/>
              <a:ext cx="113175" cy="113125"/>
            </a:xfrm>
            <a:custGeom>
              <a:avLst/>
              <a:gdLst/>
              <a:ahLst/>
              <a:cxnLst/>
              <a:rect l="l" t="t" r="r" b="b"/>
              <a:pathLst>
                <a:path w="4527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7" y="3895"/>
                    <a:pt x="2480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2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280;p64">
              <a:extLst>
                <a:ext uri="{FF2B5EF4-FFF2-40B4-BE49-F238E27FC236}">
                  <a16:creationId xmlns:a16="http://schemas.microsoft.com/office/drawing/2014/main" id="{AD6D7F97-6516-E83F-BA99-44D2316CA52F}"/>
                </a:ext>
              </a:extLst>
            </p:cNvPr>
            <p:cNvSpPr/>
            <p:nvPr/>
          </p:nvSpPr>
          <p:spPr>
            <a:xfrm>
              <a:off x="3089800" y="326517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281;p64">
              <a:extLst>
                <a:ext uri="{FF2B5EF4-FFF2-40B4-BE49-F238E27FC236}">
                  <a16:creationId xmlns:a16="http://schemas.microsoft.com/office/drawing/2014/main" id="{EAE48145-58A2-CE2D-1BEB-7DB2D8D90D72}"/>
                </a:ext>
              </a:extLst>
            </p:cNvPr>
            <p:cNvSpPr/>
            <p:nvPr/>
          </p:nvSpPr>
          <p:spPr>
            <a:xfrm>
              <a:off x="3082425" y="325782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3"/>
                  </a:lnTo>
                  <a:lnTo>
                    <a:pt x="590" y="5463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282;p64">
              <a:extLst>
                <a:ext uri="{FF2B5EF4-FFF2-40B4-BE49-F238E27FC236}">
                  <a16:creationId xmlns:a16="http://schemas.microsoft.com/office/drawing/2014/main" id="{C9F646FA-19DC-1BEA-8333-BB3946933EAF}"/>
                </a:ext>
              </a:extLst>
            </p:cNvPr>
            <p:cNvSpPr/>
            <p:nvPr/>
          </p:nvSpPr>
          <p:spPr>
            <a:xfrm>
              <a:off x="3019925" y="3401725"/>
              <a:ext cx="1840900" cy="398800"/>
            </a:xfrm>
            <a:custGeom>
              <a:avLst/>
              <a:gdLst/>
              <a:ahLst/>
              <a:cxnLst/>
              <a:rect l="l" t="t" r="r" b="b"/>
              <a:pathLst>
                <a:path w="73636" h="15952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283;p64">
              <a:extLst>
                <a:ext uri="{FF2B5EF4-FFF2-40B4-BE49-F238E27FC236}">
                  <a16:creationId xmlns:a16="http://schemas.microsoft.com/office/drawing/2014/main" id="{C9A5E312-CC42-1EC7-36B0-88D4BABBF077}"/>
                </a:ext>
              </a:extLst>
            </p:cNvPr>
            <p:cNvSpPr/>
            <p:nvPr/>
          </p:nvSpPr>
          <p:spPr>
            <a:xfrm>
              <a:off x="3012575" y="33943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284;p64">
              <a:extLst>
                <a:ext uri="{FF2B5EF4-FFF2-40B4-BE49-F238E27FC236}">
                  <a16:creationId xmlns:a16="http://schemas.microsoft.com/office/drawing/2014/main" id="{0082F7BF-9522-537B-A95B-F47B0C888AF9}"/>
                </a:ext>
              </a:extLst>
            </p:cNvPr>
            <p:cNvSpPr/>
            <p:nvPr/>
          </p:nvSpPr>
          <p:spPr>
            <a:xfrm>
              <a:off x="3570625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285;p64">
              <a:extLst>
                <a:ext uri="{FF2B5EF4-FFF2-40B4-BE49-F238E27FC236}">
                  <a16:creationId xmlns:a16="http://schemas.microsoft.com/office/drawing/2014/main" id="{225ED0DF-CBFE-2DC3-44B4-44ABD5F1626E}"/>
                </a:ext>
              </a:extLst>
            </p:cNvPr>
            <p:cNvSpPr/>
            <p:nvPr/>
          </p:nvSpPr>
          <p:spPr>
            <a:xfrm>
              <a:off x="3563250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286;p64">
              <a:extLst>
                <a:ext uri="{FF2B5EF4-FFF2-40B4-BE49-F238E27FC236}">
                  <a16:creationId xmlns:a16="http://schemas.microsoft.com/office/drawing/2014/main" id="{85971935-631F-AB38-4F3D-7A29D199273B}"/>
                </a:ext>
              </a:extLst>
            </p:cNvPr>
            <p:cNvSpPr/>
            <p:nvPr/>
          </p:nvSpPr>
          <p:spPr>
            <a:xfrm>
              <a:off x="3248250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287;p64">
              <a:extLst>
                <a:ext uri="{FF2B5EF4-FFF2-40B4-BE49-F238E27FC236}">
                  <a16:creationId xmlns:a16="http://schemas.microsoft.com/office/drawing/2014/main" id="{0310A5F0-3CC8-9A6D-03FD-65D54F7FE73F}"/>
                </a:ext>
              </a:extLst>
            </p:cNvPr>
            <p:cNvSpPr/>
            <p:nvPr/>
          </p:nvSpPr>
          <p:spPr>
            <a:xfrm>
              <a:off x="3240875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288;p64">
              <a:extLst>
                <a:ext uri="{FF2B5EF4-FFF2-40B4-BE49-F238E27FC236}">
                  <a16:creationId xmlns:a16="http://schemas.microsoft.com/office/drawing/2014/main" id="{5B3639DA-6048-7DB5-3344-67DFB3531851}"/>
                </a:ext>
              </a:extLst>
            </p:cNvPr>
            <p:cNvSpPr/>
            <p:nvPr/>
          </p:nvSpPr>
          <p:spPr>
            <a:xfrm>
              <a:off x="3409425" y="3503475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289;p64">
              <a:extLst>
                <a:ext uri="{FF2B5EF4-FFF2-40B4-BE49-F238E27FC236}">
                  <a16:creationId xmlns:a16="http://schemas.microsoft.com/office/drawing/2014/main" id="{2B2E5E0C-01AA-C0C4-FE89-4304D828CC5F}"/>
                </a:ext>
              </a:extLst>
            </p:cNvPr>
            <p:cNvSpPr/>
            <p:nvPr/>
          </p:nvSpPr>
          <p:spPr>
            <a:xfrm>
              <a:off x="3402075" y="34961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290;p64">
              <a:extLst>
                <a:ext uri="{FF2B5EF4-FFF2-40B4-BE49-F238E27FC236}">
                  <a16:creationId xmlns:a16="http://schemas.microsoft.com/office/drawing/2014/main" id="{C6F698BD-DA02-70C2-5BAB-C5B96E66BCC7}"/>
                </a:ext>
              </a:extLst>
            </p:cNvPr>
            <p:cNvSpPr/>
            <p:nvPr/>
          </p:nvSpPr>
          <p:spPr>
            <a:xfrm>
              <a:off x="3108475" y="3503475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291;p64">
              <a:extLst>
                <a:ext uri="{FF2B5EF4-FFF2-40B4-BE49-F238E27FC236}">
                  <a16:creationId xmlns:a16="http://schemas.microsoft.com/office/drawing/2014/main" id="{CAA1C85A-D676-EE3D-9045-C82E3A61B660}"/>
                </a:ext>
              </a:extLst>
            </p:cNvPr>
            <p:cNvSpPr/>
            <p:nvPr/>
          </p:nvSpPr>
          <p:spPr>
            <a:xfrm>
              <a:off x="3101100" y="34961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292;p64">
              <a:extLst>
                <a:ext uri="{FF2B5EF4-FFF2-40B4-BE49-F238E27FC236}">
                  <a16:creationId xmlns:a16="http://schemas.microsoft.com/office/drawing/2014/main" id="{A52E2B95-BDCE-F5F0-8F65-88E535CA7021}"/>
                </a:ext>
              </a:extLst>
            </p:cNvPr>
            <p:cNvSpPr/>
            <p:nvPr/>
          </p:nvSpPr>
          <p:spPr>
            <a:xfrm>
              <a:off x="3731775" y="3503475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293;p64">
              <a:extLst>
                <a:ext uri="{FF2B5EF4-FFF2-40B4-BE49-F238E27FC236}">
                  <a16:creationId xmlns:a16="http://schemas.microsoft.com/office/drawing/2014/main" id="{9CFF3C7D-4848-43DA-4617-413CE1336962}"/>
                </a:ext>
              </a:extLst>
            </p:cNvPr>
            <p:cNvSpPr/>
            <p:nvPr/>
          </p:nvSpPr>
          <p:spPr>
            <a:xfrm>
              <a:off x="3724425" y="34961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294;p64">
              <a:extLst>
                <a:ext uri="{FF2B5EF4-FFF2-40B4-BE49-F238E27FC236}">
                  <a16:creationId xmlns:a16="http://schemas.microsoft.com/office/drawing/2014/main" id="{5CDBAEB3-444D-827C-F0A1-89800F3EB550}"/>
                </a:ext>
              </a:extLst>
            </p:cNvPr>
            <p:cNvSpPr/>
            <p:nvPr/>
          </p:nvSpPr>
          <p:spPr>
            <a:xfrm>
              <a:off x="4499825" y="3543400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295;p64">
              <a:extLst>
                <a:ext uri="{FF2B5EF4-FFF2-40B4-BE49-F238E27FC236}">
                  <a16:creationId xmlns:a16="http://schemas.microsoft.com/office/drawing/2014/main" id="{CFF4469E-2126-4C56-3057-83FBA5869F2E}"/>
                </a:ext>
              </a:extLst>
            </p:cNvPr>
            <p:cNvSpPr/>
            <p:nvPr/>
          </p:nvSpPr>
          <p:spPr>
            <a:xfrm>
              <a:off x="4492475" y="35360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3" y="591"/>
                  </a:cubicBezTo>
                  <a:cubicBezTo>
                    <a:pt x="3187" y="591"/>
                    <a:pt x="3936" y="1340"/>
                    <a:pt x="3937" y="2264"/>
                  </a:cubicBezTo>
                  <a:cubicBezTo>
                    <a:pt x="3937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7" y="3938"/>
                    <a:pt x="1399" y="3768"/>
                    <a:pt x="1080" y="3447"/>
                  </a:cubicBezTo>
                  <a:cubicBezTo>
                    <a:pt x="600" y="2969"/>
                    <a:pt x="458" y="2249"/>
                    <a:pt x="717" y="1624"/>
                  </a:cubicBezTo>
                  <a:cubicBezTo>
                    <a:pt x="975" y="998"/>
                    <a:pt x="1585" y="591"/>
                    <a:pt x="2260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296;p64">
              <a:extLst>
                <a:ext uri="{FF2B5EF4-FFF2-40B4-BE49-F238E27FC236}">
                  <a16:creationId xmlns:a16="http://schemas.microsoft.com/office/drawing/2014/main" id="{ECB6B1F3-1E57-BB56-EE12-B57C88C6FBD0}"/>
                </a:ext>
              </a:extLst>
            </p:cNvPr>
            <p:cNvSpPr/>
            <p:nvPr/>
          </p:nvSpPr>
          <p:spPr>
            <a:xfrm>
              <a:off x="4688675" y="3543400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7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297;p64">
              <a:extLst>
                <a:ext uri="{FF2B5EF4-FFF2-40B4-BE49-F238E27FC236}">
                  <a16:creationId xmlns:a16="http://schemas.microsoft.com/office/drawing/2014/main" id="{DEDEB5AA-64B1-3B56-AD82-A58FD53C22F4}"/>
                </a:ext>
              </a:extLst>
            </p:cNvPr>
            <p:cNvSpPr/>
            <p:nvPr/>
          </p:nvSpPr>
          <p:spPr>
            <a:xfrm>
              <a:off x="4685200" y="35360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2" y="591"/>
                  </a:cubicBezTo>
                  <a:cubicBezTo>
                    <a:pt x="3187" y="591"/>
                    <a:pt x="3935" y="1340"/>
                    <a:pt x="3936" y="2264"/>
                  </a:cubicBezTo>
                  <a:cubicBezTo>
                    <a:pt x="3936" y="2941"/>
                    <a:pt x="3528" y="3551"/>
                    <a:pt x="2903" y="3810"/>
                  </a:cubicBezTo>
                  <a:cubicBezTo>
                    <a:pt x="2696" y="3896"/>
                    <a:pt x="2478" y="3938"/>
                    <a:pt x="2263" y="3938"/>
                  </a:cubicBezTo>
                  <a:cubicBezTo>
                    <a:pt x="1827" y="3938"/>
                    <a:pt x="1399" y="3768"/>
                    <a:pt x="1079" y="3447"/>
                  </a:cubicBezTo>
                  <a:cubicBezTo>
                    <a:pt x="600" y="2969"/>
                    <a:pt x="456" y="2249"/>
                    <a:pt x="716" y="1624"/>
                  </a:cubicBezTo>
                  <a:cubicBezTo>
                    <a:pt x="975" y="998"/>
                    <a:pt x="1584" y="591"/>
                    <a:pt x="2260" y="591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4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4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298;p64">
              <a:extLst>
                <a:ext uri="{FF2B5EF4-FFF2-40B4-BE49-F238E27FC236}">
                  <a16:creationId xmlns:a16="http://schemas.microsoft.com/office/drawing/2014/main" id="{308DD6EF-C039-D5B5-3CEA-93CE3108402D}"/>
                </a:ext>
              </a:extLst>
            </p:cNvPr>
            <p:cNvSpPr/>
            <p:nvPr/>
          </p:nvSpPr>
          <p:spPr>
            <a:xfrm>
              <a:off x="4212825" y="3543400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299;p64">
              <a:extLst>
                <a:ext uri="{FF2B5EF4-FFF2-40B4-BE49-F238E27FC236}">
                  <a16:creationId xmlns:a16="http://schemas.microsoft.com/office/drawing/2014/main" id="{B61D7D79-B0F5-E9F2-9435-A96565472E91}"/>
                </a:ext>
              </a:extLst>
            </p:cNvPr>
            <p:cNvSpPr/>
            <p:nvPr/>
          </p:nvSpPr>
          <p:spPr>
            <a:xfrm>
              <a:off x="4205450" y="35360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1"/>
                  </a:moveTo>
                  <a:cubicBezTo>
                    <a:pt x="3187" y="591"/>
                    <a:pt x="3936" y="1340"/>
                    <a:pt x="3936" y="2264"/>
                  </a:cubicBezTo>
                  <a:cubicBezTo>
                    <a:pt x="3936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8" y="3938"/>
                    <a:pt x="1399" y="3768"/>
                    <a:pt x="1080" y="3447"/>
                  </a:cubicBezTo>
                  <a:cubicBezTo>
                    <a:pt x="601" y="2969"/>
                    <a:pt x="458" y="2249"/>
                    <a:pt x="717" y="1624"/>
                  </a:cubicBezTo>
                  <a:cubicBezTo>
                    <a:pt x="976" y="997"/>
                    <a:pt x="1586" y="591"/>
                    <a:pt x="2263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300;p64">
              <a:extLst>
                <a:ext uri="{FF2B5EF4-FFF2-40B4-BE49-F238E27FC236}">
                  <a16:creationId xmlns:a16="http://schemas.microsoft.com/office/drawing/2014/main" id="{5993F301-898D-BF09-BCF8-7149D1E8A863}"/>
                </a:ext>
              </a:extLst>
            </p:cNvPr>
            <p:cNvSpPr/>
            <p:nvPr/>
          </p:nvSpPr>
          <p:spPr>
            <a:xfrm>
              <a:off x="3089800" y="3800475"/>
              <a:ext cx="1701175" cy="136550"/>
            </a:xfrm>
            <a:custGeom>
              <a:avLst/>
              <a:gdLst/>
              <a:ahLst/>
              <a:cxnLst/>
              <a:rect l="l" t="t" r="r" b="b"/>
              <a:pathLst>
                <a:path w="68047" h="5462" extrusionOk="0">
                  <a:moveTo>
                    <a:pt x="1" y="0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301;p64">
              <a:extLst>
                <a:ext uri="{FF2B5EF4-FFF2-40B4-BE49-F238E27FC236}">
                  <a16:creationId xmlns:a16="http://schemas.microsoft.com/office/drawing/2014/main" id="{DCDA47B4-5474-6BF7-2E8E-DF98CCD8E2ED}"/>
                </a:ext>
              </a:extLst>
            </p:cNvPr>
            <p:cNvSpPr/>
            <p:nvPr/>
          </p:nvSpPr>
          <p:spPr>
            <a:xfrm>
              <a:off x="3082425" y="3793125"/>
              <a:ext cx="1715900" cy="151275"/>
            </a:xfrm>
            <a:custGeom>
              <a:avLst/>
              <a:gdLst/>
              <a:ahLst/>
              <a:cxnLst/>
              <a:rect l="l" t="t" r="r" b="b"/>
              <a:pathLst>
                <a:path w="68636" h="6051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302;p64">
              <a:extLst>
                <a:ext uri="{FF2B5EF4-FFF2-40B4-BE49-F238E27FC236}">
                  <a16:creationId xmlns:a16="http://schemas.microsoft.com/office/drawing/2014/main" id="{F7E60BF2-41B9-C1FD-7D4E-4C973992FF0D}"/>
                </a:ext>
              </a:extLst>
            </p:cNvPr>
            <p:cNvSpPr/>
            <p:nvPr/>
          </p:nvSpPr>
          <p:spPr>
            <a:xfrm>
              <a:off x="3019925" y="393705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49"/>
                  </a:lnTo>
                  <a:lnTo>
                    <a:pt x="73636" y="15949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303;p64">
              <a:extLst>
                <a:ext uri="{FF2B5EF4-FFF2-40B4-BE49-F238E27FC236}">
                  <a16:creationId xmlns:a16="http://schemas.microsoft.com/office/drawing/2014/main" id="{2EB135B0-2D93-0207-297A-ADCC57943A3B}"/>
                </a:ext>
              </a:extLst>
            </p:cNvPr>
            <p:cNvSpPr/>
            <p:nvPr/>
          </p:nvSpPr>
          <p:spPr>
            <a:xfrm>
              <a:off x="3012575" y="39296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8"/>
                  </a:lnTo>
                  <a:lnTo>
                    <a:pt x="74224" y="16538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304;p64">
              <a:extLst>
                <a:ext uri="{FF2B5EF4-FFF2-40B4-BE49-F238E27FC236}">
                  <a16:creationId xmlns:a16="http://schemas.microsoft.com/office/drawing/2014/main" id="{79145CDF-1E9C-E216-4A4F-797653D645AD}"/>
                </a:ext>
              </a:extLst>
            </p:cNvPr>
            <p:cNvSpPr/>
            <p:nvPr/>
          </p:nvSpPr>
          <p:spPr>
            <a:xfrm>
              <a:off x="3248250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305;p64">
              <a:extLst>
                <a:ext uri="{FF2B5EF4-FFF2-40B4-BE49-F238E27FC236}">
                  <a16:creationId xmlns:a16="http://schemas.microsoft.com/office/drawing/2014/main" id="{400E1EBF-9343-1477-59D3-57A81070AE2C}"/>
                </a:ext>
              </a:extLst>
            </p:cNvPr>
            <p:cNvSpPr/>
            <p:nvPr/>
          </p:nvSpPr>
          <p:spPr>
            <a:xfrm>
              <a:off x="3240875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306;p64">
              <a:extLst>
                <a:ext uri="{FF2B5EF4-FFF2-40B4-BE49-F238E27FC236}">
                  <a16:creationId xmlns:a16="http://schemas.microsoft.com/office/drawing/2014/main" id="{31ECA395-5B4E-0360-B83A-58125CD366C9}"/>
                </a:ext>
              </a:extLst>
            </p:cNvPr>
            <p:cNvSpPr/>
            <p:nvPr/>
          </p:nvSpPr>
          <p:spPr>
            <a:xfrm>
              <a:off x="3409425" y="4038750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307;p64">
              <a:extLst>
                <a:ext uri="{FF2B5EF4-FFF2-40B4-BE49-F238E27FC236}">
                  <a16:creationId xmlns:a16="http://schemas.microsoft.com/office/drawing/2014/main" id="{A848D12E-671E-A27B-4101-913E9FA2AB96}"/>
                </a:ext>
              </a:extLst>
            </p:cNvPr>
            <p:cNvSpPr/>
            <p:nvPr/>
          </p:nvSpPr>
          <p:spPr>
            <a:xfrm>
              <a:off x="3402075" y="40314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308;p64">
              <a:extLst>
                <a:ext uri="{FF2B5EF4-FFF2-40B4-BE49-F238E27FC236}">
                  <a16:creationId xmlns:a16="http://schemas.microsoft.com/office/drawing/2014/main" id="{C583E0CC-6FC1-8853-29AC-B8B6C53B1BFC}"/>
                </a:ext>
              </a:extLst>
            </p:cNvPr>
            <p:cNvSpPr/>
            <p:nvPr/>
          </p:nvSpPr>
          <p:spPr>
            <a:xfrm>
              <a:off x="3570625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309;p64">
              <a:extLst>
                <a:ext uri="{FF2B5EF4-FFF2-40B4-BE49-F238E27FC236}">
                  <a16:creationId xmlns:a16="http://schemas.microsoft.com/office/drawing/2014/main" id="{0E390402-DF82-756B-51F6-9C92B48FD39B}"/>
                </a:ext>
              </a:extLst>
            </p:cNvPr>
            <p:cNvSpPr/>
            <p:nvPr/>
          </p:nvSpPr>
          <p:spPr>
            <a:xfrm>
              <a:off x="3563250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310;p64">
              <a:extLst>
                <a:ext uri="{FF2B5EF4-FFF2-40B4-BE49-F238E27FC236}">
                  <a16:creationId xmlns:a16="http://schemas.microsoft.com/office/drawing/2014/main" id="{11884A43-24EE-E801-98E8-3DB16746505C}"/>
                </a:ext>
              </a:extLst>
            </p:cNvPr>
            <p:cNvSpPr/>
            <p:nvPr/>
          </p:nvSpPr>
          <p:spPr>
            <a:xfrm>
              <a:off x="3108475" y="4038750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311;p64">
              <a:extLst>
                <a:ext uri="{FF2B5EF4-FFF2-40B4-BE49-F238E27FC236}">
                  <a16:creationId xmlns:a16="http://schemas.microsoft.com/office/drawing/2014/main" id="{DE4D22F7-E97F-ECEB-FCE1-4E1B293AE8AC}"/>
                </a:ext>
              </a:extLst>
            </p:cNvPr>
            <p:cNvSpPr/>
            <p:nvPr/>
          </p:nvSpPr>
          <p:spPr>
            <a:xfrm>
              <a:off x="3101100" y="40314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312;p64">
              <a:extLst>
                <a:ext uri="{FF2B5EF4-FFF2-40B4-BE49-F238E27FC236}">
                  <a16:creationId xmlns:a16="http://schemas.microsoft.com/office/drawing/2014/main" id="{923E8B84-18BF-0D13-E70B-9E64EB1C3020}"/>
                </a:ext>
              </a:extLst>
            </p:cNvPr>
            <p:cNvSpPr/>
            <p:nvPr/>
          </p:nvSpPr>
          <p:spPr>
            <a:xfrm>
              <a:off x="3731775" y="4038750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313;p64">
              <a:extLst>
                <a:ext uri="{FF2B5EF4-FFF2-40B4-BE49-F238E27FC236}">
                  <a16:creationId xmlns:a16="http://schemas.microsoft.com/office/drawing/2014/main" id="{DD208879-6349-54CE-73E4-DBE374100A62}"/>
                </a:ext>
              </a:extLst>
            </p:cNvPr>
            <p:cNvSpPr/>
            <p:nvPr/>
          </p:nvSpPr>
          <p:spPr>
            <a:xfrm>
              <a:off x="3724425" y="40314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314;p64">
              <a:extLst>
                <a:ext uri="{FF2B5EF4-FFF2-40B4-BE49-F238E27FC236}">
                  <a16:creationId xmlns:a16="http://schemas.microsoft.com/office/drawing/2014/main" id="{C70725CF-0A50-FF7B-FA45-136BF33D8665}"/>
                </a:ext>
              </a:extLst>
            </p:cNvPr>
            <p:cNvSpPr/>
            <p:nvPr/>
          </p:nvSpPr>
          <p:spPr>
            <a:xfrm>
              <a:off x="4499825" y="407867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315;p64">
              <a:extLst>
                <a:ext uri="{FF2B5EF4-FFF2-40B4-BE49-F238E27FC236}">
                  <a16:creationId xmlns:a16="http://schemas.microsoft.com/office/drawing/2014/main" id="{2CDF7E5A-C07D-E143-5F3A-5732AA602820}"/>
                </a:ext>
              </a:extLst>
            </p:cNvPr>
            <p:cNvSpPr/>
            <p:nvPr/>
          </p:nvSpPr>
          <p:spPr>
            <a:xfrm>
              <a:off x="4492475" y="40713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3" y="590"/>
                  </a:moveTo>
                  <a:cubicBezTo>
                    <a:pt x="3187" y="591"/>
                    <a:pt x="3936" y="1340"/>
                    <a:pt x="3937" y="2263"/>
                  </a:cubicBezTo>
                  <a:cubicBezTo>
                    <a:pt x="3937" y="2941"/>
                    <a:pt x="3529" y="3551"/>
                    <a:pt x="2903" y="3809"/>
                  </a:cubicBezTo>
                  <a:cubicBezTo>
                    <a:pt x="2696" y="3895"/>
                    <a:pt x="2478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0" y="2968"/>
                    <a:pt x="458" y="2248"/>
                    <a:pt x="717" y="1623"/>
                  </a:cubicBezTo>
                  <a:cubicBezTo>
                    <a:pt x="975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316;p64">
              <a:extLst>
                <a:ext uri="{FF2B5EF4-FFF2-40B4-BE49-F238E27FC236}">
                  <a16:creationId xmlns:a16="http://schemas.microsoft.com/office/drawing/2014/main" id="{13A3E4B9-CA78-D0DA-5E5B-984AE2519E9B}"/>
                </a:ext>
              </a:extLst>
            </p:cNvPr>
            <p:cNvSpPr/>
            <p:nvPr/>
          </p:nvSpPr>
          <p:spPr>
            <a:xfrm>
              <a:off x="4688675" y="407867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8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317;p64">
              <a:extLst>
                <a:ext uri="{FF2B5EF4-FFF2-40B4-BE49-F238E27FC236}">
                  <a16:creationId xmlns:a16="http://schemas.microsoft.com/office/drawing/2014/main" id="{63166963-47E5-155F-B238-376A7AB4A40B}"/>
                </a:ext>
              </a:extLst>
            </p:cNvPr>
            <p:cNvSpPr/>
            <p:nvPr/>
          </p:nvSpPr>
          <p:spPr>
            <a:xfrm>
              <a:off x="4685200" y="40713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2" y="590"/>
                  </a:moveTo>
                  <a:cubicBezTo>
                    <a:pt x="3187" y="591"/>
                    <a:pt x="3935" y="1340"/>
                    <a:pt x="3936" y="2263"/>
                  </a:cubicBezTo>
                  <a:cubicBezTo>
                    <a:pt x="3936" y="2941"/>
                    <a:pt x="3528" y="3551"/>
                    <a:pt x="2903" y="3809"/>
                  </a:cubicBezTo>
                  <a:cubicBezTo>
                    <a:pt x="2696" y="3895"/>
                    <a:pt x="2478" y="3937"/>
                    <a:pt x="2262" y="3937"/>
                  </a:cubicBezTo>
                  <a:cubicBezTo>
                    <a:pt x="1827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3"/>
                  </a:cubicBezTo>
                  <a:cubicBezTo>
                    <a:pt x="975" y="998"/>
                    <a:pt x="1586" y="590"/>
                    <a:pt x="2262" y="590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318;p64">
              <a:extLst>
                <a:ext uri="{FF2B5EF4-FFF2-40B4-BE49-F238E27FC236}">
                  <a16:creationId xmlns:a16="http://schemas.microsoft.com/office/drawing/2014/main" id="{7F7CC71A-2871-D7AA-38CD-2F0818D7DF69}"/>
                </a:ext>
              </a:extLst>
            </p:cNvPr>
            <p:cNvSpPr/>
            <p:nvPr/>
          </p:nvSpPr>
          <p:spPr>
            <a:xfrm>
              <a:off x="4212825" y="407867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319;p64">
              <a:extLst>
                <a:ext uri="{FF2B5EF4-FFF2-40B4-BE49-F238E27FC236}">
                  <a16:creationId xmlns:a16="http://schemas.microsoft.com/office/drawing/2014/main" id="{1386A3CA-A4A9-54AB-B1D0-EEB3A3228C5F}"/>
                </a:ext>
              </a:extLst>
            </p:cNvPr>
            <p:cNvSpPr/>
            <p:nvPr/>
          </p:nvSpPr>
          <p:spPr>
            <a:xfrm>
              <a:off x="4205450" y="40713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0"/>
                  </a:moveTo>
                  <a:cubicBezTo>
                    <a:pt x="3187" y="591"/>
                    <a:pt x="3936" y="1339"/>
                    <a:pt x="3936" y="2263"/>
                  </a:cubicBezTo>
                  <a:cubicBezTo>
                    <a:pt x="3936" y="2940"/>
                    <a:pt x="3529" y="3551"/>
                    <a:pt x="2903" y="3809"/>
                  </a:cubicBezTo>
                  <a:cubicBezTo>
                    <a:pt x="2696" y="3895"/>
                    <a:pt x="2479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1" y="2968"/>
                    <a:pt x="458" y="2249"/>
                    <a:pt x="717" y="1623"/>
                  </a:cubicBezTo>
                  <a:cubicBezTo>
                    <a:pt x="976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45"/>
          <p:cNvSpPr txBox="1">
            <a:spLocks noGrp="1"/>
          </p:cNvSpPr>
          <p:nvPr>
            <p:ph type="title"/>
          </p:nvPr>
        </p:nvSpPr>
        <p:spPr>
          <a:xfrm>
            <a:off x="602241" y="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Scanner </a:t>
            </a:r>
            <a:r>
              <a:rPr lang="en" dirty="0" err="1"/>
              <a:t>utilizzati</a:t>
            </a:r>
            <a:endParaRPr dirty="0"/>
          </a:p>
        </p:txBody>
      </p:sp>
      <p:sp>
        <p:nvSpPr>
          <p:cNvPr id="1853" name="Google Shape;1853;p45"/>
          <p:cNvSpPr txBox="1">
            <a:spLocks noGrp="1"/>
          </p:cNvSpPr>
          <p:nvPr>
            <p:ph type="title" idx="2"/>
          </p:nvPr>
        </p:nvSpPr>
        <p:spPr>
          <a:xfrm>
            <a:off x="2142566" y="2270841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Nessus</a:t>
            </a:r>
            <a:endParaRPr dirty="0"/>
          </a:p>
        </p:txBody>
      </p:sp>
      <p:sp>
        <p:nvSpPr>
          <p:cNvPr id="1855" name="Google Shape;1855;p45"/>
          <p:cNvSpPr txBox="1">
            <a:spLocks noGrp="1"/>
          </p:cNvSpPr>
          <p:nvPr>
            <p:ph type="title" idx="4"/>
          </p:nvPr>
        </p:nvSpPr>
        <p:spPr>
          <a:xfrm>
            <a:off x="34089" y="2225392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Dirb</a:t>
            </a:r>
            <a:endParaRPr dirty="0"/>
          </a:p>
        </p:txBody>
      </p:sp>
      <p:sp>
        <p:nvSpPr>
          <p:cNvPr id="1857" name="Google Shape;1857;p45"/>
          <p:cNvSpPr txBox="1">
            <a:spLocks noGrp="1"/>
          </p:cNvSpPr>
          <p:nvPr>
            <p:ph type="title" idx="6"/>
          </p:nvPr>
        </p:nvSpPr>
        <p:spPr>
          <a:xfrm>
            <a:off x="4670791" y="2293881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OpenVAS</a:t>
            </a:r>
            <a:endParaRPr dirty="0"/>
          </a:p>
        </p:txBody>
      </p:sp>
      <p:sp>
        <p:nvSpPr>
          <p:cNvPr id="1859" name="Google Shape;1859;p45"/>
          <p:cNvSpPr txBox="1">
            <a:spLocks noGrp="1"/>
          </p:cNvSpPr>
          <p:nvPr>
            <p:ph type="title" idx="8"/>
          </p:nvPr>
        </p:nvSpPr>
        <p:spPr>
          <a:xfrm>
            <a:off x="0" y="449261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Nikto2</a:t>
            </a:r>
            <a:endParaRPr dirty="0"/>
          </a:p>
        </p:txBody>
      </p:sp>
      <p:sp>
        <p:nvSpPr>
          <p:cNvPr id="1861" name="Google Shape;1861;p45"/>
          <p:cNvSpPr txBox="1">
            <a:spLocks noGrp="1"/>
          </p:cNvSpPr>
          <p:nvPr>
            <p:ph type="title" idx="13"/>
          </p:nvPr>
        </p:nvSpPr>
        <p:spPr>
          <a:xfrm>
            <a:off x="6884791" y="236671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OWASP ZAP</a:t>
            </a:r>
            <a:endParaRPr dirty="0"/>
          </a:p>
        </p:txBody>
      </p:sp>
      <p:sp>
        <p:nvSpPr>
          <p:cNvPr id="1863" name="Google Shape;1863;p45"/>
          <p:cNvSpPr txBox="1">
            <a:spLocks noGrp="1"/>
          </p:cNvSpPr>
          <p:nvPr>
            <p:ph type="title" idx="15"/>
          </p:nvPr>
        </p:nvSpPr>
        <p:spPr>
          <a:xfrm>
            <a:off x="2058146" y="449261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WhatWeb</a:t>
            </a:r>
            <a:endParaRPr dirty="0"/>
          </a:p>
        </p:txBody>
      </p:sp>
      <p:cxnSp>
        <p:nvCxnSpPr>
          <p:cNvPr id="1864" name="Google Shape;1864;p45"/>
          <p:cNvCxnSpPr/>
          <p:nvPr/>
        </p:nvCxnSpPr>
        <p:spPr>
          <a:xfrm>
            <a:off x="902250" y="301925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" name="Freeform 22">
            <a:extLst>
              <a:ext uri="{FF2B5EF4-FFF2-40B4-BE49-F238E27FC236}">
                <a16:creationId xmlns:a16="http://schemas.microsoft.com/office/drawing/2014/main" id="{F3E4401C-4F8E-5329-8CF9-6684BC773F2C}"/>
              </a:ext>
            </a:extLst>
          </p:cNvPr>
          <p:cNvSpPr/>
          <p:nvPr/>
        </p:nvSpPr>
        <p:spPr>
          <a:xfrm>
            <a:off x="324949" y="700416"/>
            <a:ext cx="1620324" cy="1312644"/>
          </a:xfrm>
          <a:custGeom>
            <a:avLst/>
            <a:gdLst/>
            <a:ahLst/>
            <a:cxnLst/>
            <a:rect l="l" t="t" r="r" b="b"/>
            <a:pathLst>
              <a:path w="2125158" h="2125158">
                <a:moveTo>
                  <a:pt x="0" y="0"/>
                </a:moveTo>
                <a:lnTo>
                  <a:pt x="2125158" y="0"/>
                </a:lnTo>
                <a:lnTo>
                  <a:pt x="2125158" y="2125159"/>
                </a:lnTo>
                <a:lnTo>
                  <a:pt x="0" y="2125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04F141FA-E9FD-88BC-745A-51388EE7FC1A}"/>
              </a:ext>
            </a:extLst>
          </p:cNvPr>
          <p:cNvSpPr/>
          <p:nvPr/>
        </p:nvSpPr>
        <p:spPr>
          <a:xfrm>
            <a:off x="2598589" y="744668"/>
            <a:ext cx="1301955" cy="1312644"/>
          </a:xfrm>
          <a:custGeom>
            <a:avLst/>
            <a:gdLst/>
            <a:ahLst/>
            <a:cxnLst/>
            <a:rect l="l" t="t" r="r" b="b"/>
            <a:pathLst>
              <a:path w="2095582" h="1941552">
                <a:moveTo>
                  <a:pt x="0" y="0"/>
                </a:moveTo>
                <a:lnTo>
                  <a:pt x="2095582" y="0"/>
                </a:lnTo>
                <a:lnTo>
                  <a:pt x="2095582" y="1941552"/>
                </a:lnTo>
                <a:lnTo>
                  <a:pt x="0" y="1941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2893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30D7BB7B-F4DF-1FC0-CC7A-A0D7E97CAE1A}"/>
              </a:ext>
            </a:extLst>
          </p:cNvPr>
          <p:cNvSpPr/>
          <p:nvPr/>
        </p:nvSpPr>
        <p:spPr>
          <a:xfrm>
            <a:off x="4670791" y="580932"/>
            <a:ext cx="1994930" cy="1640115"/>
          </a:xfrm>
          <a:custGeom>
            <a:avLst/>
            <a:gdLst/>
            <a:ahLst/>
            <a:cxnLst/>
            <a:rect l="l" t="t" r="r" b="b"/>
            <a:pathLst>
              <a:path w="2659907" h="2186820">
                <a:moveTo>
                  <a:pt x="0" y="0"/>
                </a:moveTo>
                <a:lnTo>
                  <a:pt x="2659907" y="0"/>
                </a:lnTo>
                <a:lnTo>
                  <a:pt x="2659907" y="2186820"/>
                </a:lnTo>
                <a:lnTo>
                  <a:pt x="0" y="218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FCA12079-8B75-75F0-FA71-E9AA28C3E592}"/>
              </a:ext>
            </a:extLst>
          </p:cNvPr>
          <p:cNvSpPr/>
          <p:nvPr/>
        </p:nvSpPr>
        <p:spPr>
          <a:xfrm>
            <a:off x="7182222" y="830851"/>
            <a:ext cx="1211014" cy="1211014"/>
          </a:xfrm>
          <a:custGeom>
            <a:avLst/>
            <a:gdLst/>
            <a:ahLst/>
            <a:cxnLst/>
            <a:rect l="l" t="t" r="r" b="b"/>
            <a:pathLst>
              <a:path w="1614686" h="1614686">
                <a:moveTo>
                  <a:pt x="0" y="0"/>
                </a:moveTo>
                <a:lnTo>
                  <a:pt x="1614687" y="0"/>
                </a:lnTo>
                <a:lnTo>
                  <a:pt x="1614687" y="1614686"/>
                </a:lnTo>
                <a:lnTo>
                  <a:pt x="0" y="1614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9C36B521-2DED-B99B-3F86-0ACF281D8D46}"/>
              </a:ext>
            </a:extLst>
          </p:cNvPr>
          <p:cNvSpPr/>
          <p:nvPr/>
        </p:nvSpPr>
        <p:spPr>
          <a:xfrm>
            <a:off x="395608" y="3132086"/>
            <a:ext cx="1479006" cy="1479006"/>
          </a:xfrm>
          <a:custGeom>
            <a:avLst/>
            <a:gdLst/>
            <a:ahLst/>
            <a:cxnLst/>
            <a:rect l="l" t="t" r="r" b="b"/>
            <a:pathLst>
              <a:path w="1972008" h="1972008">
                <a:moveTo>
                  <a:pt x="0" y="0"/>
                </a:moveTo>
                <a:lnTo>
                  <a:pt x="1972008" y="0"/>
                </a:lnTo>
                <a:lnTo>
                  <a:pt x="1972008" y="1972008"/>
                </a:lnTo>
                <a:lnTo>
                  <a:pt x="0" y="1972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1" name="Google Shape;1863;p45">
            <a:extLst>
              <a:ext uri="{FF2B5EF4-FFF2-40B4-BE49-F238E27FC236}">
                <a16:creationId xmlns:a16="http://schemas.microsoft.com/office/drawing/2014/main" id="{05649FB3-E753-E247-70BD-40F4211ECD2E}"/>
              </a:ext>
            </a:extLst>
          </p:cNvPr>
          <p:cNvSpPr txBox="1">
            <a:spLocks/>
          </p:cNvSpPr>
          <p:nvPr/>
        </p:nvSpPr>
        <p:spPr>
          <a:xfrm>
            <a:off x="4356566" y="449261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err="1"/>
              <a:t>Searchsploit</a:t>
            </a:r>
            <a:endParaRPr lang="it-IT" dirty="0"/>
          </a:p>
        </p:txBody>
      </p:sp>
      <p:sp>
        <p:nvSpPr>
          <p:cNvPr id="22" name="Più 21">
            <a:extLst>
              <a:ext uri="{FF2B5EF4-FFF2-40B4-BE49-F238E27FC236}">
                <a16:creationId xmlns:a16="http://schemas.microsoft.com/office/drawing/2014/main" id="{0722402A-BC84-EEFA-1E58-821CDFCDA6CB}"/>
              </a:ext>
            </a:extLst>
          </p:cNvPr>
          <p:cNvSpPr/>
          <p:nvPr/>
        </p:nvSpPr>
        <p:spPr>
          <a:xfrm>
            <a:off x="6231987" y="3314189"/>
            <a:ext cx="950235" cy="100653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Google Shape;1863;p45">
            <a:extLst>
              <a:ext uri="{FF2B5EF4-FFF2-40B4-BE49-F238E27FC236}">
                <a16:creationId xmlns:a16="http://schemas.microsoft.com/office/drawing/2014/main" id="{8C5E6D90-035E-9B95-37B1-550B37683CEE}"/>
              </a:ext>
            </a:extLst>
          </p:cNvPr>
          <p:cNvSpPr txBox="1">
            <a:spLocks/>
          </p:cNvSpPr>
          <p:nvPr/>
        </p:nvSpPr>
        <p:spPr>
          <a:xfrm>
            <a:off x="6707104" y="4512373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Manuale</a:t>
            </a:r>
          </a:p>
        </p:txBody>
      </p:sp>
      <p:pic>
        <p:nvPicPr>
          <p:cNvPr id="25" name="Immagine 24" descr="Immagine che contiene Blu elettrico, blu, Blu intenso, design&#10;&#10;Descrizione generata automaticamente">
            <a:extLst>
              <a:ext uri="{FF2B5EF4-FFF2-40B4-BE49-F238E27FC236}">
                <a16:creationId xmlns:a16="http://schemas.microsoft.com/office/drawing/2014/main" id="{A1794B91-FF8F-52F7-B55A-9EA285FB5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100" y="3007989"/>
            <a:ext cx="1727200" cy="1727200"/>
          </a:xfrm>
          <a:prstGeom prst="rect">
            <a:avLst/>
          </a:prstGeom>
        </p:spPr>
      </p:pic>
      <p:pic>
        <p:nvPicPr>
          <p:cNvPr id="27" name="Immagine 26" descr="Immagine che contiene cartone animato&#10;&#10;Descrizione generata automaticamente con attendibilità media">
            <a:extLst>
              <a:ext uri="{FF2B5EF4-FFF2-40B4-BE49-F238E27FC236}">
                <a16:creationId xmlns:a16="http://schemas.microsoft.com/office/drawing/2014/main" id="{63C489C5-B75B-732A-B6CA-0963D88AB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4374" y="3562808"/>
            <a:ext cx="970796" cy="970796"/>
          </a:xfrm>
          <a:prstGeom prst="rect">
            <a:avLst/>
          </a:prstGeom>
        </p:spPr>
      </p:pic>
      <p:pic>
        <p:nvPicPr>
          <p:cNvPr id="29" name="Immagine 28" descr="Immagine che contiene invertebrato, insetto, artropode, cartone animato&#10;&#10;Descrizione generata automaticamente">
            <a:extLst>
              <a:ext uri="{FF2B5EF4-FFF2-40B4-BE49-F238E27FC236}">
                <a16:creationId xmlns:a16="http://schemas.microsoft.com/office/drawing/2014/main" id="{3E760456-815B-B15B-EEF8-490D9D09F0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1035" y="3562808"/>
            <a:ext cx="1134601" cy="1134601"/>
          </a:xfrm>
          <a:prstGeom prst="rect">
            <a:avLst/>
          </a:prstGeom>
        </p:spPr>
      </p:pic>
      <p:pic>
        <p:nvPicPr>
          <p:cNvPr id="31" name="Immagine 30" descr="Immagine che contiene cerchio, simbolo, chiave&#10;&#10;Descrizione generata automaticamente">
            <a:extLst>
              <a:ext uri="{FF2B5EF4-FFF2-40B4-BE49-F238E27FC236}">
                <a16:creationId xmlns:a16="http://schemas.microsoft.com/office/drawing/2014/main" id="{65C04575-EDF4-7972-A75C-4B5FFC9FCD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16" b="98828" l="10000" r="90000">
                        <a14:foregroundMark x1="22778" y1="24805" x2="22778" y2="24805"/>
                        <a14:foregroundMark x1="52556" y1="7227" x2="52556" y2="7227"/>
                        <a14:foregroundMark x1="35778" y1="24219" x2="35778" y2="24219"/>
                        <a14:foregroundMark x1="43111" y1="3516" x2="43111" y2="3516"/>
                        <a14:foregroundMark x1="69667" y1="90625" x2="69667" y2="90625"/>
                        <a14:foregroundMark x1="71778" y1="98828" x2="71778" y2="98828"/>
                        <a14:foregroundMark x1="30444" y1="20703" x2="30444" y2="207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3393" y="3476828"/>
            <a:ext cx="1197513" cy="6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6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42"/>
          <p:cNvSpPr txBox="1">
            <a:spLocks noGrp="1"/>
          </p:cNvSpPr>
          <p:nvPr>
            <p:ph type="title"/>
          </p:nvPr>
        </p:nvSpPr>
        <p:spPr>
          <a:xfrm>
            <a:off x="311700" y="6493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Vulnerabilità</a:t>
            </a:r>
            <a:r>
              <a:rPr lang="en" dirty="0"/>
              <a:t> </a:t>
            </a:r>
            <a:r>
              <a:rPr lang="en" dirty="0" err="1"/>
              <a:t>rilevate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E2482D-CCDF-0CAD-3BF3-7F1CCE3D3787}"/>
              </a:ext>
            </a:extLst>
          </p:cNvPr>
          <p:cNvSpPr txBox="1"/>
          <p:nvPr/>
        </p:nvSpPr>
        <p:spPr>
          <a:xfrm>
            <a:off x="897694" y="893492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SMB Shares </a:t>
            </a:r>
            <a:r>
              <a:rPr lang="it-IT" b="1" i="0" u="none" strike="noStrike" cap="none" dirty="0" err="1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Unprivileged</a:t>
            </a: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 Access</a:t>
            </a:r>
            <a:endParaRPr lang="it-IT" b="1" dirty="0">
              <a:latin typeface="+mn-lt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1CCF810-8CEF-94DA-3440-46346EDD3DD4}"/>
              </a:ext>
            </a:extLst>
          </p:cNvPr>
          <p:cNvSpPr txBox="1"/>
          <p:nvPr/>
        </p:nvSpPr>
        <p:spPr>
          <a:xfrm>
            <a:off x="897694" y="1322697"/>
            <a:ext cx="3828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i="0" u="none" strike="noStrike" cap="none" dirty="0" err="1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Koken</a:t>
            </a: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 0.22.24 </a:t>
            </a:r>
            <a:r>
              <a:rPr lang="it-IT" b="1" i="0" u="none" strike="noStrike" cap="none" dirty="0" err="1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Arbitrary</a:t>
            </a: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 File Upload (</a:t>
            </a:r>
            <a:r>
              <a:rPr lang="it-IT" b="1" i="0" u="none" strike="noStrike" cap="none" dirty="0" err="1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Authenticated</a:t>
            </a: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)</a:t>
            </a:r>
            <a:endParaRPr lang="it-IT" b="1" dirty="0">
              <a:latin typeface="+mn-lt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9AE4906-3DFF-CCC8-A07E-43D83C201CC7}"/>
              </a:ext>
            </a:extLst>
          </p:cNvPr>
          <p:cNvSpPr txBox="1"/>
          <p:nvPr/>
        </p:nvSpPr>
        <p:spPr>
          <a:xfrm>
            <a:off x="936426" y="3384169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Versioni obsolete di </a:t>
            </a:r>
            <a:r>
              <a:rPr lang="it-IT" b="1" i="0" u="none" strike="noStrike" cap="none" dirty="0" err="1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JQuery</a:t>
            </a: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endParaRPr lang="it-IT" b="1" dirty="0">
              <a:latin typeface="+mn-lt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9566F48-F0FD-760B-E179-CD6342FA3B90}"/>
              </a:ext>
            </a:extLst>
          </p:cNvPr>
          <p:cNvSpPr txBox="1"/>
          <p:nvPr/>
        </p:nvSpPr>
        <p:spPr>
          <a:xfrm>
            <a:off x="936426" y="2047837"/>
            <a:ext cx="382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Assenza di token di sicurezza nelle richieste  web</a:t>
            </a:r>
            <a:endParaRPr lang="it-IT" dirty="0">
              <a:latin typeface="+mn-lt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0D4A812-C276-1F4E-EAA6-5241D4367FE7}"/>
              </a:ext>
            </a:extLst>
          </p:cNvPr>
          <p:cNvSpPr txBox="1"/>
          <p:nvPr/>
        </p:nvSpPr>
        <p:spPr>
          <a:xfrm>
            <a:off x="936426" y="3940759"/>
            <a:ext cx="361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Accesso alle directory del server web tramite browser</a:t>
            </a:r>
            <a:r>
              <a:rPr lang="it-IT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endParaRPr lang="it-IT" dirty="0">
              <a:latin typeface="+mn-lt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CDFC01A-E7D5-9DC5-1DAB-CD13D5E6F16E}"/>
              </a:ext>
            </a:extLst>
          </p:cNvPr>
          <p:cNvSpPr txBox="1"/>
          <p:nvPr/>
        </p:nvSpPr>
        <p:spPr>
          <a:xfrm>
            <a:off x="952650" y="2738733"/>
            <a:ext cx="3812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Mancanza di protezione dei dati trasmessi</a:t>
            </a:r>
            <a:r>
              <a:rPr lang="it-IT" b="1" i="0" u="none" strike="noStrike" cap="none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endParaRPr lang="it-IT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264916-EA39-2820-BE4C-2731FCC40FC3}"/>
              </a:ext>
            </a:extLst>
          </p:cNvPr>
          <p:cNvSpPr txBox="1"/>
          <p:nvPr/>
        </p:nvSpPr>
        <p:spPr>
          <a:xfrm>
            <a:off x="952650" y="4589047"/>
            <a:ext cx="377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Informazioni sulla versione del server visibili nelle risposte</a:t>
            </a:r>
            <a:r>
              <a:rPr lang="it-IT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endParaRPr lang="it-IT" dirty="0">
              <a:latin typeface="+mn-lt"/>
            </a:endParaRPr>
          </a:p>
        </p:txBody>
      </p:sp>
      <p:graphicFrame>
        <p:nvGraphicFramePr>
          <p:cNvPr id="27" name="Grafico 26">
            <a:extLst>
              <a:ext uri="{FF2B5EF4-FFF2-40B4-BE49-F238E27FC236}">
                <a16:creationId xmlns:a16="http://schemas.microsoft.com/office/drawing/2014/main" id="{6EAC2AEE-5BA2-8A4A-888E-A85BD1E66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929184"/>
              </p:ext>
            </p:extLst>
          </p:nvPr>
        </p:nvGraphicFramePr>
        <p:xfrm>
          <a:off x="4663225" y="580415"/>
          <a:ext cx="4339337" cy="2225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Google Shape;2312;p53">
            <a:extLst>
              <a:ext uri="{FF2B5EF4-FFF2-40B4-BE49-F238E27FC236}">
                <a16:creationId xmlns:a16="http://schemas.microsoft.com/office/drawing/2014/main" id="{0F4740BB-17FE-2D6F-C191-0D5906473AE8}"/>
              </a:ext>
            </a:extLst>
          </p:cNvPr>
          <p:cNvSpPr/>
          <p:nvPr/>
        </p:nvSpPr>
        <p:spPr>
          <a:xfrm>
            <a:off x="311700" y="716211"/>
            <a:ext cx="624730" cy="572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A</a:t>
            </a:r>
            <a:endParaRPr dirty="0"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9" name="Google Shape;2312;p53">
            <a:extLst>
              <a:ext uri="{FF2B5EF4-FFF2-40B4-BE49-F238E27FC236}">
                <a16:creationId xmlns:a16="http://schemas.microsoft.com/office/drawing/2014/main" id="{6643268A-700E-2577-8153-ECB06059A185}"/>
              </a:ext>
            </a:extLst>
          </p:cNvPr>
          <p:cNvSpPr/>
          <p:nvPr/>
        </p:nvSpPr>
        <p:spPr>
          <a:xfrm>
            <a:off x="311700" y="1357358"/>
            <a:ext cx="624730" cy="572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dirty="0"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0" name="Google Shape;2312;p53">
            <a:extLst>
              <a:ext uri="{FF2B5EF4-FFF2-40B4-BE49-F238E27FC236}">
                <a16:creationId xmlns:a16="http://schemas.microsoft.com/office/drawing/2014/main" id="{96A62C2D-5D40-D478-55EC-FC4D44FE68A3}"/>
              </a:ext>
            </a:extLst>
          </p:cNvPr>
          <p:cNvSpPr/>
          <p:nvPr/>
        </p:nvSpPr>
        <p:spPr>
          <a:xfrm>
            <a:off x="311700" y="1999050"/>
            <a:ext cx="624730" cy="572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C</a:t>
            </a:r>
            <a:endParaRPr dirty="0"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1" name="Google Shape;2312;p53">
            <a:extLst>
              <a:ext uri="{FF2B5EF4-FFF2-40B4-BE49-F238E27FC236}">
                <a16:creationId xmlns:a16="http://schemas.microsoft.com/office/drawing/2014/main" id="{C9219512-46C4-3D72-2123-683157D0AFEB}"/>
              </a:ext>
            </a:extLst>
          </p:cNvPr>
          <p:cNvSpPr/>
          <p:nvPr/>
        </p:nvSpPr>
        <p:spPr>
          <a:xfrm>
            <a:off x="311700" y="2645530"/>
            <a:ext cx="624730" cy="572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D</a:t>
            </a:r>
            <a:endParaRPr dirty="0"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" name="Google Shape;2312;p53">
            <a:extLst>
              <a:ext uri="{FF2B5EF4-FFF2-40B4-BE49-F238E27FC236}">
                <a16:creationId xmlns:a16="http://schemas.microsoft.com/office/drawing/2014/main" id="{69A15B34-AC68-EC28-CAC4-264CE597EDFE}"/>
              </a:ext>
            </a:extLst>
          </p:cNvPr>
          <p:cNvSpPr/>
          <p:nvPr/>
        </p:nvSpPr>
        <p:spPr>
          <a:xfrm>
            <a:off x="311696" y="3292010"/>
            <a:ext cx="624730" cy="572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E</a:t>
            </a:r>
            <a:endParaRPr dirty="0"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" name="Google Shape;2312;p53">
            <a:extLst>
              <a:ext uri="{FF2B5EF4-FFF2-40B4-BE49-F238E27FC236}">
                <a16:creationId xmlns:a16="http://schemas.microsoft.com/office/drawing/2014/main" id="{3EBE8A79-69E0-7AFE-08D1-140530C57846}"/>
              </a:ext>
            </a:extLst>
          </p:cNvPr>
          <p:cNvSpPr/>
          <p:nvPr/>
        </p:nvSpPr>
        <p:spPr>
          <a:xfrm>
            <a:off x="311696" y="3922686"/>
            <a:ext cx="624730" cy="572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F</a:t>
            </a:r>
            <a:endParaRPr dirty="0"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" name="Google Shape;2312;p53">
            <a:extLst>
              <a:ext uri="{FF2B5EF4-FFF2-40B4-BE49-F238E27FC236}">
                <a16:creationId xmlns:a16="http://schemas.microsoft.com/office/drawing/2014/main" id="{3E904D62-EAB6-A902-2CDE-3D208A68E5C7}"/>
              </a:ext>
            </a:extLst>
          </p:cNvPr>
          <p:cNvSpPr/>
          <p:nvPr/>
        </p:nvSpPr>
        <p:spPr>
          <a:xfrm>
            <a:off x="311696" y="4564307"/>
            <a:ext cx="624730" cy="572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G</a:t>
            </a:r>
            <a:endParaRPr dirty="0"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16CFEF01-DE38-C836-0152-9345A01EB5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187154"/>
              </p:ext>
            </p:extLst>
          </p:nvPr>
        </p:nvGraphicFramePr>
        <p:xfrm>
          <a:off x="4480776" y="2755258"/>
          <a:ext cx="4489337" cy="2508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9691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Exploitation</a:t>
            </a:r>
            <a:endParaRPr dirty="0"/>
          </a:p>
        </p:txBody>
      </p:sp>
      <p:sp>
        <p:nvSpPr>
          <p:cNvPr id="2087" name="Google Shape;2087;p51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Sfruttiamo le conoscenze acquisite.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" name="Google Shape;3560;p64">
            <a:extLst>
              <a:ext uri="{FF2B5EF4-FFF2-40B4-BE49-F238E27FC236}">
                <a16:creationId xmlns:a16="http://schemas.microsoft.com/office/drawing/2014/main" id="{073132F1-2522-A192-95C8-F074A19D6252}"/>
              </a:ext>
            </a:extLst>
          </p:cNvPr>
          <p:cNvGrpSpPr/>
          <p:nvPr/>
        </p:nvGrpSpPr>
        <p:grpSpPr>
          <a:xfrm>
            <a:off x="4741771" y="644620"/>
            <a:ext cx="3981605" cy="3426033"/>
            <a:chOff x="449250" y="238125"/>
            <a:chExt cx="6401725" cy="5237425"/>
          </a:xfrm>
        </p:grpSpPr>
        <p:sp>
          <p:nvSpPr>
            <p:cNvPr id="3" name="Google Shape;3561;p64">
              <a:extLst>
                <a:ext uri="{FF2B5EF4-FFF2-40B4-BE49-F238E27FC236}">
                  <a16:creationId xmlns:a16="http://schemas.microsoft.com/office/drawing/2014/main" id="{1E58230B-5B17-14E8-7EB0-C33B02519AC1}"/>
                </a:ext>
              </a:extLst>
            </p:cNvPr>
            <p:cNvSpPr/>
            <p:nvPr/>
          </p:nvSpPr>
          <p:spPr>
            <a:xfrm>
              <a:off x="449250" y="238125"/>
              <a:ext cx="6401725" cy="4867000"/>
            </a:xfrm>
            <a:custGeom>
              <a:avLst/>
              <a:gdLst/>
              <a:ahLst/>
              <a:cxnLst/>
              <a:rect l="l" t="t" r="r" b="b"/>
              <a:pathLst>
                <a:path w="256069" h="194680" extrusionOk="0">
                  <a:moveTo>
                    <a:pt x="156176" y="0"/>
                  </a:moveTo>
                  <a:cubicBezTo>
                    <a:pt x="145518" y="0"/>
                    <a:pt x="132819" y="2041"/>
                    <a:pt x="117347" y="7037"/>
                  </a:cubicBezTo>
                  <a:cubicBezTo>
                    <a:pt x="73919" y="21063"/>
                    <a:pt x="72529" y="47320"/>
                    <a:pt x="39520" y="50959"/>
                  </a:cubicBezTo>
                  <a:cubicBezTo>
                    <a:pt x="6511" y="54598"/>
                    <a:pt x="0" y="81018"/>
                    <a:pt x="20457" y="107280"/>
                  </a:cubicBezTo>
                  <a:cubicBezTo>
                    <a:pt x="40914" y="133541"/>
                    <a:pt x="34389" y="155948"/>
                    <a:pt x="53883" y="173479"/>
                  </a:cubicBezTo>
                  <a:cubicBezTo>
                    <a:pt x="53883" y="173479"/>
                    <a:pt x="75463" y="194395"/>
                    <a:pt x="109332" y="194677"/>
                  </a:cubicBezTo>
                  <a:cubicBezTo>
                    <a:pt x="109494" y="194679"/>
                    <a:pt x="109655" y="194679"/>
                    <a:pt x="109816" y="194679"/>
                  </a:cubicBezTo>
                  <a:cubicBezTo>
                    <a:pt x="143285" y="194679"/>
                    <a:pt x="152002" y="165455"/>
                    <a:pt x="163781" y="160161"/>
                  </a:cubicBezTo>
                  <a:cubicBezTo>
                    <a:pt x="165889" y="159213"/>
                    <a:pt x="168046" y="158833"/>
                    <a:pt x="170310" y="158833"/>
                  </a:cubicBezTo>
                  <a:cubicBezTo>
                    <a:pt x="179462" y="158833"/>
                    <a:pt x="190378" y="165035"/>
                    <a:pt x="206960" y="165035"/>
                  </a:cubicBezTo>
                  <a:cubicBezTo>
                    <a:pt x="209318" y="165035"/>
                    <a:pt x="211790" y="164910"/>
                    <a:pt x="214388" y="164623"/>
                  </a:cubicBezTo>
                  <a:cubicBezTo>
                    <a:pt x="239780" y="161824"/>
                    <a:pt x="256069" y="123080"/>
                    <a:pt x="238166" y="100552"/>
                  </a:cubicBezTo>
                  <a:cubicBezTo>
                    <a:pt x="220263" y="78026"/>
                    <a:pt x="194362" y="68431"/>
                    <a:pt x="196727" y="54917"/>
                  </a:cubicBezTo>
                  <a:cubicBezTo>
                    <a:pt x="199092" y="41401"/>
                    <a:pt x="214197" y="26885"/>
                    <a:pt x="198277" y="14582"/>
                  </a:cubicBezTo>
                  <a:cubicBezTo>
                    <a:pt x="188030" y="6662"/>
                    <a:pt x="175435" y="0"/>
                    <a:pt x="15617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562;p64">
              <a:extLst>
                <a:ext uri="{FF2B5EF4-FFF2-40B4-BE49-F238E27FC236}">
                  <a16:creationId xmlns:a16="http://schemas.microsoft.com/office/drawing/2014/main" id="{B7CD9FF4-E5EC-4C49-81F5-076E2DEB0EBD}"/>
                </a:ext>
              </a:extLst>
            </p:cNvPr>
            <p:cNvSpPr/>
            <p:nvPr/>
          </p:nvSpPr>
          <p:spPr>
            <a:xfrm>
              <a:off x="654175" y="1408900"/>
              <a:ext cx="2934500" cy="1237575"/>
            </a:xfrm>
            <a:custGeom>
              <a:avLst/>
              <a:gdLst/>
              <a:ahLst/>
              <a:cxnLst/>
              <a:rect l="l" t="t" r="r" b="b"/>
              <a:pathLst>
                <a:path w="117380" h="49503" extrusionOk="0">
                  <a:moveTo>
                    <a:pt x="117379" y="0"/>
                  </a:moveTo>
                  <a:lnTo>
                    <a:pt x="819" y="28131"/>
                  </a:lnTo>
                  <a:lnTo>
                    <a:pt x="819" y="28131"/>
                  </a:lnTo>
                  <a:cubicBezTo>
                    <a:pt x="0" y="34609"/>
                    <a:pt x="1478" y="41924"/>
                    <a:pt x="5269" y="49502"/>
                  </a:cubicBezTo>
                  <a:lnTo>
                    <a:pt x="5269" y="49502"/>
                  </a:lnTo>
                  <a:lnTo>
                    <a:pt x="117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63;p64">
              <a:extLst>
                <a:ext uri="{FF2B5EF4-FFF2-40B4-BE49-F238E27FC236}">
                  <a16:creationId xmlns:a16="http://schemas.microsoft.com/office/drawing/2014/main" id="{E53ECE23-7AF8-0D31-934E-46EB93F1067C}"/>
                </a:ext>
              </a:extLst>
            </p:cNvPr>
            <p:cNvSpPr/>
            <p:nvPr/>
          </p:nvSpPr>
          <p:spPr>
            <a:xfrm>
              <a:off x="1359925" y="1527750"/>
              <a:ext cx="2324375" cy="2834650"/>
            </a:xfrm>
            <a:custGeom>
              <a:avLst/>
              <a:gdLst/>
              <a:ahLst/>
              <a:cxnLst/>
              <a:rect l="l" t="t" r="r" b="b"/>
              <a:pathLst>
                <a:path w="92975" h="113386" extrusionOk="0">
                  <a:moveTo>
                    <a:pt x="92975" y="1"/>
                  </a:moveTo>
                  <a:lnTo>
                    <a:pt x="1" y="88441"/>
                  </a:lnTo>
                  <a:cubicBezTo>
                    <a:pt x="2765" y="97462"/>
                    <a:pt x="5000" y="105799"/>
                    <a:pt x="10063" y="113385"/>
                  </a:cubicBezTo>
                  <a:lnTo>
                    <a:pt x="10063" y="113385"/>
                  </a:lnTo>
                  <a:lnTo>
                    <a:pt x="929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64;p64">
              <a:extLst>
                <a:ext uri="{FF2B5EF4-FFF2-40B4-BE49-F238E27FC236}">
                  <a16:creationId xmlns:a16="http://schemas.microsoft.com/office/drawing/2014/main" id="{6D68CAAD-C4DD-9533-35BC-DDEEDAB5AA56}"/>
                </a:ext>
              </a:extLst>
            </p:cNvPr>
            <p:cNvSpPr/>
            <p:nvPr/>
          </p:nvSpPr>
          <p:spPr>
            <a:xfrm>
              <a:off x="1872225" y="1564700"/>
              <a:ext cx="1879600" cy="3395675"/>
            </a:xfrm>
            <a:custGeom>
              <a:avLst/>
              <a:gdLst/>
              <a:ahLst/>
              <a:cxnLst/>
              <a:rect l="l" t="t" r="r" b="b"/>
              <a:pathLst>
                <a:path w="75184" h="135827" extrusionOk="0">
                  <a:moveTo>
                    <a:pt x="75183" y="1"/>
                  </a:moveTo>
                  <a:lnTo>
                    <a:pt x="1" y="123012"/>
                  </a:lnTo>
                  <a:cubicBezTo>
                    <a:pt x="3990" y="126184"/>
                    <a:pt x="11779" y="131640"/>
                    <a:pt x="22564" y="135827"/>
                  </a:cubicBezTo>
                  <a:lnTo>
                    <a:pt x="75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65;p64">
              <a:extLst>
                <a:ext uri="{FF2B5EF4-FFF2-40B4-BE49-F238E27FC236}">
                  <a16:creationId xmlns:a16="http://schemas.microsoft.com/office/drawing/2014/main" id="{978D2F50-AEA4-20F5-5A88-8A3F2266ABFE}"/>
                </a:ext>
              </a:extLst>
            </p:cNvPr>
            <p:cNvSpPr/>
            <p:nvPr/>
          </p:nvSpPr>
          <p:spPr>
            <a:xfrm>
              <a:off x="847450" y="1296475"/>
              <a:ext cx="2719600" cy="460775"/>
            </a:xfrm>
            <a:custGeom>
              <a:avLst/>
              <a:gdLst/>
              <a:ahLst/>
              <a:cxnLst/>
              <a:rect l="l" t="t" r="r" b="b"/>
              <a:pathLst>
                <a:path w="108784" h="18431" extrusionOk="0">
                  <a:moveTo>
                    <a:pt x="47015" y="0"/>
                  </a:moveTo>
                  <a:cubicBezTo>
                    <a:pt x="40751" y="4314"/>
                    <a:pt x="33637" y="7517"/>
                    <a:pt x="23592" y="8625"/>
                  </a:cubicBezTo>
                  <a:cubicBezTo>
                    <a:pt x="12986" y="9794"/>
                    <a:pt x="5121" y="13318"/>
                    <a:pt x="1" y="18431"/>
                  </a:cubicBezTo>
                  <a:lnTo>
                    <a:pt x="108783" y="1544"/>
                  </a:lnTo>
                  <a:lnTo>
                    <a:pt x="470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66;p64">
              <a:extLst>
                <a:ext uri="{FF2B5EF4-FFF2-40B4-BE49-F238E27FC236}">
                  <a16:creationId xmlns:a16="http://schemas.microsoft.com/office/drawing/2014/main" id="{4E0F1038-FC7D-B328-8475-49B1F0A1BBB9}"/>
                </a:ext>
              </a:extLst>
            </p:cNvPr>
            <p:cNvSpPr/>
            <p:nvPr/>
          </p:nvSpPr>
          <p:spPr>
            <a:xfrm>
              <a:off x="2799325" y="1582900"/>
              <a:ext cx="1027275" cy="3522225"/>
            </a:xfrm>
            <a:custGeom>
              <a:avLst/>
              <a:gdLst/>
              <a:ahLst/>
              <a:cxnLst/>
              <a:rect l="l" t="t" r="r" b="b"/>
              <a:pathLst>
                <a:path w="41091" h="140889" extrusionOk="0">
                  <a:moveTo>
                    <a:pt x="41090" y="0"/>
                  </a:moveTo>
                  <a:lnTo>
                    <a:pt x="0" y="139320"/>
                  </a:lnTo>
                  <a:cubicBezTo>
                    <a:pt x="4769" y="140258"/>
                    <a:pt x="9888" y="140841"/>
                    <a:pt x="15329" y="140886"/>
                  </a:cubicBezTo>
                  <a:cubicBezTo>
                    <a:pt x="15489" y="140888"/>
                    <a:pt x="15648" y="140888"/>
                    <a:pt x="15807" y="140888"/>
                  </a:cubicBezTo>
                  <a:cubicBezTo>
                    <a:pt x="19473" y="140888"/>
                    <a:pt x="22841" y="140535"/>
                    <a:pt x="25951" y="139903"/>
                  </a:cubicBezTo>
                  <a:lnTo>
                    <a:pt x="41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67;p64">
              <a:extLst>
                <a:ext uri="{FF2B5EF4-FFF2-40B4-BE49-F238E27FC236}">
                  <a16:creationId xmlns:a16="http://schemas.microsoft.com/office/drawing/2014/main" id="{437266A0-A43D-3048-A919-E06F389DB155}"/>
                </a:ext>
              </a:extLst>
            </p:cNvPr>
            <p:cNvSpPr/>
            <p:nvPr/>
          </p:nvSpPr>
          <p:spPr>
            <a:xfrm>
              <a:off x="964550" y="1474650"/>
              <a:ext cx="2664100" cy="1922400"/>
            </a:xfrm>
            <a:custGeom>
              <a:avLst/>
              <a:gdLst/>
              <a:ahLst/>
              <a:cxnLst/>
              <a:rect l="l" t="t" r="r" b="b"/>
              <a:pathLst>
                <a:path w="106564" h="76896" extrusionOk="0">
                  <a:moveTo>
                    <a:pt x="106564" y="0"/>
                  </a:moveTo>
                  <a:lnTo>
                    <a:pt x="1" y="58023"/>
                  </a:lnTo>
                  <a:cubicBezTo>
                    <a:pt x="5061" y="64558"/>
                    <a:pt x="8458" y="70854"/>
                    <a:pt x="11006" y="76896"/>
                  </a:cubicBezTo>
                  <a:lnTo>
                    <a:pt x="106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68;p64">
              <a:extLst>
                <a:ext uri="{FF2B5EF4-FFF2-40B4-BE49-F238E27FC236}">
                  <a16:creationId xmlns:a16="http://schemas.microsoft.com/office/drawing/2014/main" id="{D368FB08-720F-FB47-47A4-F9B474286BEC}"/>
                </a:ext>
              </a:extLst>
            </p:cNvPr>
            <p:cNvSpPr/>
            <p:nvPr/>
          </p:nvSpPr>
          <p:spPr>
            <a:xfrm>
              <a:off x="4043050" y="1519500"/>
              <a:ext cx="2147875" cy="2844425"/>
            </a:xfrm>
            <a:custGeom>
              <a:avLst/>
              <a:gdLst/>
              <a:ahLst/>
              <a:cxnLst/>
              <a:rect l="l" t="t" r="r" b="b"/>
              <a:pathLst>
                <a:path w="85915" h="113777" extrusionOk="0">
                  <a:moveTo>
                    <a:pt x="1" y="0"/>
                  </a:moveTo>
                  <a:lnTo>
                    <a:pt x="61944" y="113764"/>
                  </a:lnTo>
                  <a:cubicBezTo>
                    <a:pt x="62372" y="113772"/>
                    <a:pt x="62799" y="113776"/>
                    <a:pt x="63227" y="113776"/>
                  </a:cubicBezTo>
                  <a:cubicBezTo>
                    <a:pt x="65702" y="113776"/>
                    <a:pt x="68175" y="113640"/>
                    <a:pt x="70636" y="113368"/>
                  </a:cubicBezTo>
                  <a:cubicBezTo>
                    <a:pt x="76268" y="112747"/>
                    <a:pt x="81452" y="110354"/>
                    <a:pt x="85915" y="1067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9;p64">
              <a:extLst>
                <a:ext uri="{FF2B5EF4-FFF2-40B4-BE49-F238E27FC236}">
                  <a16:creationId xmlns:a16="http://schemas.microsoft.com/office/drawing/2014/main" id="{C02D3EBA-5620-5491-7F40-46943474320E}"/>
                </a:ext>
              </a:extLst>
            </p:cNvPr>
            <p:cNvSpPr/>
            <p:nvPr/>
          </p:nvSpPr>
          <p:spPr>
            <a:xfrm>
              <a:off x="4096200" y="1463850"/>
              <a:ext cx="2502050" cy="2449625"/>
            </a:xfrm>
            <a:custGeom>
              <a:avLst/>
              <a:gdLst/>
              <a:ahLst/>
              <a:cxnLst/>
              <a:rect l="l" t="t" r="r" b="b"/>
              <a:pathLst>
                <a:path w="100082" h="97985" extrusionOk="0">
                  <a:moveTo>
                    <a:pt x="1" y="0"/>
                  </a:moveTo>
                  <a:lnTo>
                    <a:pt x="93205" y="97984"/>
                  </a:lnTo>
                  <a:cubicBezTo>
                    <a:pt x="97609" y="90591"/>
                    <a:pt x="100081" y="81711"/>
                    <a:pt x="99830" y="730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0;p64">
              <a:extLst>
                <a:ext uri="{FF2B5EF4-FFF2-40B4-BE49-F238E27FC236}">
                  <a16:creationId xmlns:a16="http://schemas.microsoft.com/office/drawing/2014/main" id="{7A90BDD2-F382-13A3-B56E-71E9AE62297D}"/>
                </a:ext>
              </a:extLst>
            </p:cNvPr>
            <p:cNvSpPr/>
            <p:nvPr/>
          </p:nvSpPr>
          <p:spPr>
            <a:xfrm>
              <a:off x="4133125" y="1396325"/>
              <a:ext cx="2311975" cy="1413025"/>
            </a:xfrm>
            <a:custGeom>
              <a:avLst/>
              <a:gdLst/>
              <a:ahLst/>
              <a:cxnLst/>
              <a:rect l="l" t="t" r="r" b="b"/>
              <a:pathLst>
                <a:path w="92479" h="56521" extrusionOk="0">
                  <a:moveTo>
                    <a:pt x="0" y="1"/>
                  </a:moveTo>
                  <a:lnTo>
                    <a:pt x="92479" y="56521"/>
                  </a:lnTo>
                  <a:cubicBezTo>
                    <a:pt x="91960" y="55739"/>
                    <a:pt x="91403" y="54974"/>
                    <a:pt x="90811" y="54224"/>
                  </a:cubicBezTo>
                  <a:cubicBezTo>
                    <a:pt x="78816" y="39131"/>
                    <a:pt x="63231" y="29844"/>
                    <a:pt x="54962" y="212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71;p64">
              <a:extLst>
                <a:ext uri="{FF2B5EF4-FFF2-40B4-BE49-F238E27FC236}">
                  <a16:creationId xmlns:a16="http://schemas.microsoft.com/office/drawing/2014/main" id="{D373D6B9-5B20-8971-2EA9-1AA244B35D91}"/>
                </a:ext>
              </a:extLst>
            </p:cNvPr>
            <p:cNvSpPr/>
            <p:nvPr/>
          </p:nvSpPr>
          <p:spPr>
            <a:xfrm>
              <a:off x="4151325" y="1321550"/>
              <a:ext cx="1260400" cy="358000"/>
            </a:xfrm>
            <a:custGeom>
              <a:avLst/>
              <a:gdLst/>
              <a:ahLst/>
              <a:cxnLst/>
              <a:rect l="l" t="t" r="r" b="b"/>
              <a:pathLst>
                <a:path w="50416" h="14320" extrusionOk="0">
                  <a:moveTo>
                    <a:pt x="0" y="1"/>
                  </a:moveTo>
                  <a:lnTo>
                    <a:pt x="48550" y="14320"/>
                  </a:lnTo>
                  <a:cubicBezTo>
                    <a:pt x="48454" y="13406"/>
                    <a:pt x="48486" y="12483"/>
                    <a:pt x="48644" y="11580"/>
                  </a:cubicBezTo>
                  <a:cubicBezTo>
                    <a:pt x="48999" y="9557"/>
                    <a:pt x="49638" y="7512"/>
                    <a:pt x="50416" y="545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72;p64">
              <a:extLst>
                <a:ext uri="{FF2B5EF4-FFF2-40B4-BE49-F238E27FC236}">
                  <a16:creationId xmlns:a16="http://schemas.microsoft.com/office/drawing/2014/main" id="{224538DC-3E0B-5FAF-5918-83F6286B8867}"/>
                </a:ext>
              </a:extLst>
            </p:cNvPr>
            <p:cNvSpPr/>
            <p:nvPr/>
          </p:nvSpPr>
          <p:spPr>
            <a:xfrm>
              <a:off x="3819750" y="1581100"/>
              <a:ext cx="523450" cy="3350000"/>
            </a:xfrm>
            <a:custGeom>
              <a:avLst/>
              <a:gdLst/>
              <a:ahLst/>
              <a:cxnLst/>
              <a:rect l="l" t="t" r="r" b="b"/>
              <a:pathLst>
                <a:path w="20938" h="134000" extrusionOk="0">
                  <a:moveTo>
                    <a:pt x="3350" y="1"/>
                  </a:moveTo>
                  <a:lnTo>
                    <a:pt x="0" y="133999"/>
                  </a:lnTo>
                  <a:cubicBezTo>
                    <a:pt x="9434" y="128035"/>
                    <a:pt x="15537" y="119459"/>
                    <a:pt x="20937" y="113297"/>
                  </a:cubicBez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73;p64">
              <a:extLst>
                <a:ext uri="{FF2B5EF4-FFF2-40B4-BE49-F238E27FC236}">
                  <a16:creationId xmlns:a16="http://schemas.microsoft.com/office/drawing/2014/main" id="{03A3A328-45D1-7F3C-0F19-79F7A78991EB}"/>
                </a:ext>
              </a:extLst>
            </p:cNvPr>
            <p:cNvSpPr/>
            <p:nvPr/>
          </p:nvSpPr>
          <p:spPr>
            <a:xfrm>
              <a:off x="2249600" y="932000"/>
              <a:ext cx="1315650" cy="326150"/>
            </a:xfrm>
            <a:custGeom>
              <a:avLst/>
              <a:gdLst/>
              <a:ahLst/>
              <a:cxnLst/>
              <a:rect l="l" t="t" r="r" b="b"/>
              <a:pathLst>
                <a:path w="52626" h="13046" extrusionOk="0">
                  <a:moveTo>
                    <a:pt x="8392" y="0"/>
                  </a:moveTo>
                  <a:cubicBezTo>
                    <a:pt x="5426" y="2517"/>
                    <a:pt x="2693" y="4997"/>
                    <a:pt x="0" y="7351"/>
                  </a:cubicBezTo>
                  <a:lnTo>
                    <a:pt x="52625" y="13045"/>
                  </a:lnTo>
                  <a:lnTo>
                    <a:pt x="8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74;p64">
              <a:extLst>
                <a:ext uri="{FF2B5EF4-FFF2-40B4-BE49-F238E27FC236}">
                  <a16:creationId xmlns:a16="http://schemas.microsoft.com/office/drawing/2014/main" id="{2D405E83-BA25-E417-A4BE-5C3FD79E0BF8}"/>
                </a:ext>
              </a:extLst>
            </p:cNvPr>
            <p:cNvSpPr/>
            <p:nvPr/>
          </p:nvSpPr>
          <p:spPr>
            <a:xfrm>
              <a:off x="3977350" y="1559475"/>
              <a:ext cx="1214650" cy="2750925"/>
            </a:xfrm>
            <a:custGeom>
              <a:avLst/>
              <a:gdLst/>
              <a:ahLst/>
              <a:cxnLst/>
              <a:rect l="l" t="t" r="r" b="b"/>
              <a:pathLst>
                <a:path w="48586" h="110037" extrusionOk="0">
                  <a:moveTo>
                    <a:pt x="0" y="1"/>
                  </a:moveTo>
                  <a:lnTo>
                    <a:pt x="25662" y="106338"/>
                  </a:lnTo>
                  <a:cubicBezTo>
                    <a:pt x="26816" y="106095"/>
                    <a:pt x="27991" y="105987"/>
                    <a:pt x="29198" y="105987"/>
                  </a:cubicBezTo>
                  <a:cubicBezTo>
                    <a:pt x="34728" y="105987"/>
                    <a:pt x="40906" y="108245"/>
                    <a:pt x="48586" y="1100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75;p64">
              <a:extLst>
                <a:ext uri="{FF2B5EF4-FFF2-40B4-BE49-F238E27FC236}">
                  <a16:creationId xmlns:a16="http://schemas.microsoft.com/office/drawing/2014/main" id="{23AEDD22-B924-0F28-ADA1-F66472D21A50}"/>
                </a:ext>
              </a:extLst>
            </p:cNvPr>
            <p:cNvSpPr/>
            <p:nvPr/>
          </p:nvSpPr>
          <p:spPr>
            <a:xfrm>
              <a:off x="3460800" y="355375"/>
              <a:ext cx="278450" cy="664850"/>
            </a:xfrm>
            <a:custGeom>
              <a:avLst/>
              <a:gdLst/>
              <a:ahLst/>
              <a:cxnLst/>
              <a:rect l="l" t="t" r="r" b="b"/>
              <a:pathLst>
                <a:path w="11138" h="26594" extrusionOk="0">
                  <a:moveTo>
                    <a:pt x="4720" y="1"/>
                  </a:moveTo>
                  <a:cubicBezTo>
                    <a:pt x="3178" y="425"/>
                    <a:pt x="1604" y="881"/>
                    <a:pt x="1" y="1372"/>
                  </a:cubicBezTo>
                  <a:lnTo>
                    <a:pt x="11138" y="2659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76;p64">
              <a:extLst>
                <a:ext uri="{FF2B5EF4-FFF2-40B4-BE49-F238E27FC236}">
                  <a16:creationId xmlns:a16="http://schemas.microsoft.com/office/drawing/2014/main" id="{11F9FE94-4D93-698E-66C4-4DA7D0E17C70}"/>
                </a:ext>
              </a:extLst>
            </p:cNvPr>
            <p:cNvSpPr/>
            <p:nvPr/>
          </p:nvSpPr>
          <p:spPr>
            <a:xfrm>
              <a:off x="4127900" y="605050"/>
              <a:ext cx="1443000" cy="565750"/>
            </a:xfrm>
            <a:custGeom>
              <a:avLst/>
              <a:gdLst/>
              <a:ahLst/>
              <a:cxnLst/>
              <a:rect l="l" t="t" r="r" b="b"/>
              <a:pathLst>
                <a:path w="57720" h="22630" extrusionOk="0">
                  <a:moveTo>
                    <a:pt x="51250" y="1"/>
                  </a:moveTo>
                  <a:lnTo>
                    <a:pt x="0" y="22630"/>
                  </a:lnTo>
                  <a:lnTo>
                    <a:pt x="57720" y="8700"/>
                  </a:lnTo>
                  <a:cubicBezTo>
                    <a:pt x="56818" y="5712"/>
                    <a:pt x="54832" y="2799"/>
                    <a:pt x="5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77;p64">
              <a:extLst>
                <a:ext uri="{FF2B5EF4-FFF2-40B4-BE49-F238E27FC236}">
                  <a16:creationId xmlns:a16="http://schemas.microsoft.com/office/drawing/2014/main" id="{AE12922C-DAA4-065E-4575-07A5A604EE5A}"/>
                </a:ext>
              </a:extLst>
            </p:cNvPr>
            <p:cNvSpPr/>
            <p:nvPr/>
          </p:nvSpPr>
          <p:spPr>
            <a:xfrm>
              <a:off x="4149525" y="1023150"/>
              <a:ext cx="1426900" cy="254950"/>
            </a:xfrm>
            <a:custGeom>
              <a:avLst/>
              <a:gdLst/>
              <a:ahLst/>
              <a:cxnLst/>
              <a:rect l="l" t="t" r="r" b="b"/>
              <a:pathLst>
                <a:path w="57076" h="10198" extrusionOk="0">
                  <a:moveTo>
                    <a:pt x="57075" y="0"/>
                  </a:moveTo>
                  <a:lnTo>
                    <a:pt x="0" y="8860"/>
                  </a:lnTo>
                  <a:lnTo>
                    <a:pt x="53528" y="10198"/>
                  </a:lnTo>
                  <a:cubicBezTo>
                    <a:pt x="55018" y="6780"/>
                    <a:pt x="56419" y="3364"/>
                    <a:pt x="57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78;p64">
              <a:extLst>
                <a:ext uri="{FF2B5EF4-FFF2-40B4-BE49-F238E27FC236}">
                  <a16:creationId xmlns:a16="http://schemas.microsoft.com/office/drawing/2014/main" id="{E4912B67-6EA0-7D70-865D-34F2377E5F55}"/>
                </a:ext>
              </a:extLst>
            </p:cNvPr>
            <p:cNvSpPr/>
            <p:nvPr/>
          </p:nvSpPr>
          <p:spPr>
            <a:xfrm>
              <a:off x="4087925" y="364150"/>
              <a:ext cx="1145150" cy="740950"/>
            </a:xfrm>
            <a:custGeom>
              <a:avLst/>
              <a:gdLst/>
              <a:ahLst/>
              <a:cxnLst/>
              <a:rect l="l" t="t" r="r" b="b"/>
              <a:pathLst>
                <a:path w="45806" h="29638" extrusionOk="0">
                  <a:moveTo>
                    <a:pt x="36827" y="1"/>
                  </a:moveTo>
                  <a:lnTo>
                    <a:pt x="0" y="29637"/>
                  </a:lnTo>
                  <a:lnTo>
                    <a:pt x="45806" y="4695"/>
                  </a:lnTo>
                  <a:cubicBezTo>
                    <a:pt x="43026" y="2962"/>
                    <a:pt x="40054" y="1372"/>
                    <a:pt x="36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79;p64">
              <a:extLst>
                <a:ext uri="{FF2B5EF4-FFF2-40B4-BE49-F238E27FC236}">
                  <a16:creationId xmlns:a16="http://schemas.microsoft.com/office/drawing/2014/main" id="{47A7ABA7-EB70-1959-826A-BF624F6732F2}"/>
                </a:ext>
              </a:extLst>
            </p:cNvPr>
            <p:cNvSpPr/>
            <p:nvPr/>
          </p:nvSpPr>
          <p:spPr>
            <a:xfrm>
              <a:off x="3565225" y="996800"/>
              <a:ext cx="586125" cy="586125"/>
            </a:xfrm>
            <a:custGeom>
              <a:avLst/>
              <a:gdLst/>
              <a:ahLst/>
              <a:cxnLst/>
              <a:rect l="l" t="t" r="r" b="b"/>
              <a:pathLst>
                <a:path w="23445" h="23445" extrusionOk="0">
                  <a:moveTo>
                    <a:pt x="12990" y="1"/>
                  </a:moveTo>
                  <a:lnTo>
                    <a:pt x="10968" y="6861"/>
                  </a:lnTo>
                  <a:lnTo>
                    <a:pt x="9913" y="71"/>
                  </a:lnTo>
                  <a:lnTo>
                    <a:pt x="9735" y="7221"/>
                  </a:lnTo>
                  <a:lnTo>
                    <a:pt x="6959" y="936"/>
                  </a:lnTo>
                  <a:lnTo>
                    <a:pt x="8638" y="7889"/>
                  </a:lnTo>
                  <a:lnTo>
                    <a:pt x="4331" y="2537"/>
                  </a:lnTo>
                  <a:lnTo>
                    <a:pt x="7751" y="8818"/>
                  </a:lnTo>
                  <a:lnTo>
                    <a:pt x="2205" y="4763"/>
                  </a:lnTo>
                  <a:lnTo>
                    <a:pt x="7135" y="9944"/>
                  </a:lnTo>
                  <a:lnTo>
                    <a:pt x="728" y="7463"/>
                  </a:lnTo>
                  <a:lnTo>
                    <a:pt x="6831" y="11193"/>
                  </a:lnTo>
                  <a:lnTo>
                    <a:pt x="6831" y="11193"/>
                  </a:lnTo>
                  <a:lnTo>
                    <a:pt x="0" y="10453"/>
                  </a:lnTo>
                  <a:lnTo>
                    <a:pt x="6861" y="12477"/>
                  </a:lnTo>
                  <a:lnTo>
                    <a:pt x="71" y="13530"/>
                  </a:lnTo>
                  <a:lnTo>
                    <a:pt x="7222" y="13710"/>
                  </a:lnTo>
                  <a:lnTo>
                    <a:pt x="936" y="16484"/>
                  </a:lnTo>
                  <a:lnTo>
                    <a:pt x="7890" y="14807"/>
                  </a:lnTo>
                  <a:lnTo>
                    <a:pt x="2537" y="19114"/>
                  </a:lnTo>
                  <a:lnTo>
                    <a:pt x="2537" y="19114"/>
                  </a:lnTo>
                  <a:lnTo>
                    <a:pt x="8818" y="15694"/>
                  </a:lnTo>
                  <a:lnTo>
                    <a:pt x="9804" y="14344"/>
                  </a:lnTo>
                  <a:lnTo>
                    <a:pt x="10799" y="14104"/>
                  </a:lnTo>
                  <a:lnTo>
                    <a:pt x="10549" y="14752"/>
                  </a:lnTo>
                  <a:lnTo>
                    <a:pt x="10549" y="14752"/>
                  </a:lnTo>
                  <a:lnTo>
                    <a:pt x="11447" y="14262"/>
                  </a:lnTo>
                  <a:lnTo>
                    <a:pt x="11373" y="14951"/>
                  </a:lnTo>
                  <a:lnTo>
                    <a:pt x="9945" y="16310"/>
                  </a:lnTo>
                  <a:lnTo>
                    <a:pt x="7463" y="22717"/>
                  </a:lnTo>
                  <a:lnTo>
                    <a:pt x="11192" y="16614"/>
                  </a:lnTo>
                  <a:lnTo>
                    <a:pt x="10454" y="23444"/>
                  </a:lnTo>
                  <a:lnTo>
                    <a:pt x="12477" y="16584"/>
                  </a:lnTo>
                  <a:lnTo>
                    <a:pt x="13531" y="23373"/>
                  </a:lnTo>
                  <a:lnTo>
                    <a:pt x="13709" y="16223"/>
                  </a:lnTo>
                  <a:lnTo>
                    <a:pt x="16485" y="22508"/>
                  </a:lnTo>
                  <a:lnTo>
                    <a:pt x="14806" y="15555"/>
                  </a:lnTo>
                  <a:lnTo>
                    <a:pt x="19114" y="20908"/>
                  </a:lnTo>
                  <a:lnTo>
                    <a:pt x="15693" y="14626"/>
                  </a:lnTo>
                  <a:lnTo>
                    <a:pt x="21240" y="18682"/>
                  </a:lnTo>
                  <a:lnTo>
                    <a:pt x="16310" y="13499"/>
                  </a:lnTo>
                  <a:lnTo>
                    <a:pt x="22716" y="15981"/>
                  </a:lnTo>
                  <a:lnTo>
                    <a:pt x="16613" y="12251"/>
                  </a:lnTo>
                  <a:lnTo>
                    <a:pt x="23444" y="12991"/>
                  </a:lnTo>
                  <a:lnTo>
                    <a:pt x="16584" y="10967"/>
                  </a:lnTo>
                  <a:lnTo>
                    <a:pt x="23372" y="9914"/>
                  </a:lnTo>
                  <a:lnTo>
                    <a:pt x="16223" y="9735"/>
                  </a:lnTo>
                  <a:lnTo>
                    <a:pt x="22507" y="6960"/>
                  </a:lnTo>
                  <a:lnTo>
                    <a:pt x="15555" y="8637"/>
                  </a:lnTo>
                  <a:lnTo>
                    <a:pt x="15555" y="8637"/>
                  </a:lnTo>
                  <a:lnTo>
                    <a:pt x="20908" y="4331"/>
                  </a:lnTo>
                  <a:lnTo>
                    <a:pt x="14627" y="7750"/>
                  </a:lnTo>
                  <a:lnTo>
                    <a:pt x="18682" y="2205"/>
                  </a:lnTo>
                  <a:lnTo>
                    <a:pt x="13499" y="7134"/>
                  </a:lnTo>
                  <a:lnTo>
                    <a:pt x="15982" y="729"/>
                  </a:lnTo>
                  <a:lnTo>
                    <a:pt x="12252" y="6830"/>
                  </a:lnTo>
                  <a:lnTo>
                    <a:pt x="129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80;p64">
              <a:extLst>
                <a:ext uri="{FF2B5EF4-FFF2-40B4-BE49-F238E27FC236}">
                  <a16:creationId xmlns:a16="http://schemas.microsoft.com/office/drawing/2014/main" id="{AD25A3FA-D3B2-2C88-7388-ABCB822AB865}"/>
                </a:ext>
              </a:extLst>
            </p:cNvPr>
            <p:cNvSpPr/>
            <p:nvPr/>
          </p:nvSpPr>
          <p:spPr>
            <a:xfrm>
              <a:off x="4032250" y="255800"/>
              <a:ext cx="791300" cy="796125"/>
            </a:xfrm>
            <a:custGeom>
              <a:avLst/>
              <a:gdLst/>
              <a:ahLst/>
              <a:cxnLst/>
              <a:rect l="l" t="t" r="r" b="b"/>
              <a:pathLst>
                <a:path w="31652" h="31845" extrusionOk="0">
                  <a:moveTo>
                    <a:pt x="23287" y="0"/>
                  </a:moveTo>
                  <a:lnTo>
                    <a:pt x="1" y="31845"/>
                  </a:lnTo>
                  <a:lnTo>
                    <a:pt x="31652" y="1738"/>
                  </a:lnTo>
                  <a:cubicBezTo>
                    <a:pt x="29029" y="1004"/>
                    <a:pt x="26246" y="417"/>
                    <a:pt x="23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81;p64">
              <a:extLst>
                <a:ext uri="{FF2B5EF4-FFF2-40B4-BE49-F238E27FC236}">
                  <a16:creationId xmlns:a16="http://schemas.microsoft.com/office/drawing/2014/main" id="{77FAA277-8DAB-AB6C-4DB0-61A30AC507F9}"/>
                </a:ext>
              </a:extLst>
            </p:cNvPr>
            <p:cNvSpPr/>
            <p:nvPr/>
          </p:nvSpPr>
          <p:spPr>
            <a:xfrm>
              <a:off x="3684275" y="1365575"/>
              <a:ext cx="144700" cy="162200"/>
            </a:xfrm>
            <a:custGeom>
              <a:avLst/>
              <a:gdLst/>
              <a:ahLst/>
              <a:cxnLst/>
              <a:rect l="l" t="t" r="r" b="b"/>
              <a:pathLst>
                <a:path w="5788" h="6488" extrusionOk="0">
                  <a:moveTo>
                    <a:pt x="5787" y="1"/>
                  </a:moveTo>
                  <a:lnTo>
                    <a:pt x="4056" y="943"/>
                  </a:lnTo>
                  <a:lnTo>
                    <a:pt x="1" y="6488"/>
                  </a:lnTo>
                  <a:lnTo>
                    <a:pt x="5183" y="1559"/>
                  </a:lnTo>
                  <a:lnTo>
                    <a:pt x="5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82;p64">
              <a:extLst>
                <a:ext uri="{FF2B5EF4-FFF2-40B4-BE49-F238E27FC236}">
                  <a16:creationId xmlns:a16="http://schemas.microsoft.com/office/drawing/2014/main" id="{5B761670-FA92-AF79-A845-27434AA00597}"/>
                </a:ext>
              </a:extLst>
            </p:cNvPr>
            <p:cNvSpPr/>
            <p:nvPr/>
          </p:nvSpPr>
          <p:spPr>
            <a:xfrm>
              <a:off x="3708050" y="294975"/>
              <a:ext cx="122600" cy="703625"/>
            </a:xfrm>
            <a:custGeom>
              <a:avLst/>
              <a:gdLst/>
              <a:ahLst/>
              <a:cxnLst/>
              <a:rect l="l" t="t" r="r" b="b"/>
              <a:pathLst>
                <a:path w="4904" h="28145" extrusionOk="0">
                  <a:moveTo>
                    <a:pt x="4904" y="1"/>
                  </a:moveTo>
                  <a:cubicBezTo>
                    <a:pt x="3306" y="325"/>
                    <a:pt x="1671" y="688"/>
                    <a:pt x="1" y="1086"/>
                  </a:cubicBezTo>
                  <a:lnTo>
                    <a:pt x="4200" y="28144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3;p64">
              <a:extLst>
                <a:ext uri="{FF2B5EF4-FFF2-40B4-BE49-F238E27FC236}">
                  <a16:creationId xmlns:a16="http://schemas.microsoft.com/office/drawing/2014/main" id="{21295CB0-53DA-26CA-06F7-FBE1CC91BD5E}"/>
                </a:ext>
              </a:extLst>
            </p:cNvPr>
            <p:cNvSpPr/>
            <p:nvPr/>
          </p:nvSpPr>
          <p:spPr>
            <a:xfrm>
              <a:off x="2925250" y="535875"/>
              <a:ext cx="695100" cy="580000"/>
            </a:xfrm>
            <a:custGeom>
              <a:avLst/>
              <a:gdLst/>
              <a:ahLst/>
              <a:cxnLst/>
              <a:rect l="l" t="t" r="r" b="b"/>
              <a:pathLst>
                <a:path w="27804" h="23200" extrusionOk="0">
                  <a:moveTo>
                    <a:pt x="5736" y="1"/>
                  </a:moveTo>
                  <a:cubicBezTo>
                    <a:pt x="3717" y="930"/>
                    <a:pt x="1810" y="1889"/>
                    <a:pt x="0" y="2868"/>
                  </a:cubicBezTo>
                  <a:lnTo>
                    <a:pt x="27804" y="23200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84;p64">
              <a:extLst>
                <a:ext uri="{FF2B5EF4-FFF2-40B4-BE49-F238E27FC236}">
                  <a16:creationId xmlns:a16="http://schemas.microsoft.com/office/drawing/2014/main" id="{E6A7CCDF-AA87-6BD0-2E7B-FF36C70273B5}"/>
                </a:ext>
              </a:extLst>
            </p:cNvPr>
            <p:cNvSpPr/>
            <p:nvPr/>
          </p:nvSpPr>
          <p:spPr>
            <a:xfrm>
              <a:off x="3204825" y="431275"/>
              <a:ext cx="468675" cy="628950"/>
            </a:xfrm>
            <a:custGeom>
              <a:avLst/>
              <a:gdLst/>
              <a:ahLst/>
              <a:cxnLst/>
              <a:rect l="l" t="t" r="r" b="b"/>
              <a:pathLst>
                <a:path w="18747" h="25158" extrusionOk="0">
                  <a:moveTo>
                    <a:pt x="5049" y="1"/>
                  </a:moveTo>
                  <a:cubicBezTo>
                    <a:pt x="3295" y="602"/>
                    <a:pt x="1617" y="1223"/>
                    <a:pt x="0" y="1861"/>
                  </a:cubicBezTo>
                  <a:lnTo>
                    <a:pt x="18747" y="25158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85;p64">
              <a:extLst>
                <a:ext uri="{FF2B5EF4-FFF2-40B4-BE49-F238E27FC236}">
                  <a16:creationId xmlns:a16="http://schemas.microsoft.com/office/drawing/2014/main" id="{CA117F68-1373-4B3A-6E65-A5C63F509F6B}"/>
                </a:ext>
              </a:extLst>
            </p:cNvPr>
            <p:cNvSpPr/>
            <p:nvPr/>
          </p:nvSpPr>
          <p:spPr>
            <a:xfrm>
              <a:off x="2614000" y="692550"/>
              <a:ext cx="969450" cy="490850"/>
            </a:xfrm>
            <a:custGeom>
              <a:avLst/>
              <a:gdLst/>
              <a:ahLst/>
              <a:cxnLst/>
              <a:rect l="l" t="t" r="r" b="b"/>
              <a:pathLst>
                <a:path w="38778" h="19634" extrusionOk="0">
                  <a:moveTo>
                    <a:pt x="6655" y="1"/>
                  </a:moveTo>
                  <a:cubicBezTo>
                    <a:pt x="4272" y="1514"/>
                    <a:pt x="2067" y="3057"/>
                    <a:pt x="1" y="4612"/>
                  </a:cubicBezTo>
                  <a:lnTo>
                    <a:pt x="38777" y="19633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86;p64">
              <a:extLst>
                <a:ext uri="{FF2B5EF4-FFF2-40B4-BE49-F238E27FC236}">
                  <a16:creationId xmlns:a16="http://schemas.microsoft.com/office/drawing/2014/main" id="{07A0C10C-65D0-844F-3D7F-480F1DE55E0F}"/>
                </a:ext>
              </a:extLst>
            </p:cNvPr>
            <p:cNvSpPr/>
            <p:nvPr/>
          </p:nvSpPr>
          <p:spPr>
            <a:xfrm>
              <a:off x="3964750" y="238200"/>
              <a:ext cx="473700" cy="776825"/>
            </a:xfrm>
            <a:custGeom>
              <a:avLst/>
              <a:gdLst/>
              <a:ahLst/>
              <a:cxnLst/>
              <a:rect l="l" t="t" r="r" b="b"/>
              <a:pathLst>
                <a:path w="18948" h="31073" extrusionOk="0">
                  <a:moveTo>
                    <a:pt x="15585" y="1"/>
                  </a:moveTo>
                  <a:cubicBezTo>
                    <a:pt x="14417" y="1"/>
                    <a:pt x="13225" y="25"/>
                    <a:pt x="12009" y="73"/>
                  </a:cubicBezTo>
                  <a:lnTo>
                    <a:pt x="1" y="31073"/>
                  </a:lnTo>
                  <a:lnTo>
                    <a:pt x="18947" y="70"/>
                  </a:lnTo>
                  <a:cubicBezTo>
                    <a:pt x="17850" y="24"/>
                    <a:pt x="16729" y="1"/>
                    <a:pt x="15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87;p64">
              <a:extLst>
                <a:ext uri="{FF2B5EF4-FFF2-40B4-BE49-F238E27FC236}">
                  <a16:creationId xmlns:a16="http://schemas.microsoft.com/office/drawing/2014/main" id="{F8E4EBCC-4490-B226-FB8A-427C6E5F1037}"/>
                </a:ext>
              </a:extLst>
            </p:cNvPr>
            <p:cNvSpPr/>
            <p:nvPr/>
          </p:nvSpPr>
          <p:spPr>
            <a:xfrm>
              <a:off x="3889975" y="251450"/>
              <a:ext cx="219850" cy="745375"/>
            </a:xfrm>
            <a:custGeom>
              <a:avLst/>
              <a:gdLst/>
              <a:ahLst/>
              <a:cxnLst/>
              <a:rect l="l" t="t" r="r" b="b"/>
              <a:pathLst>
                <a:path w="8794" h="29815" extrusionOk="0">
                  <a:moveTo>
                    <a:pt x="8793" y="0"/>
                  </a:moveTo>
                  <a:lnTo>
                    <a:pt x="8793" y="0"/>
                  </a:lnTo>
                  <a:cubicBezTo>
                    <a:pt x="6966" y="194"/>
                    <a:pt x="5083" y="441"/>
                    <a:pt x="3147" y="746"/>
                  </a:cubicBezTo>
                  <a:lnTo>
                    <a:pt x="0" y="2981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88;p64">
              <a:extLst>
                <a:ext uri="{FF2B5EF4-FFF2-40B4-BE49-F238E27FC236}">
                  <a16:creationId xmlns:a16="http://schemas.microsoft.com/office/drawing/2014/main" id="{747E7E96-C2E5-34AC-BC3E-D20E4A1C230C}"/>
                </a:ext>
              </a:extLst>
            </p:cNvPr>
            <p:cNvSpPr/>
            <p:nvPr/>
          </p:nvSpPr>
          <p:spPr>
            <a:xfrm>
              <a:off x="940875" y="3892750"/>
              <a:ext cx="5715600" cy="1582800"/>
            </a:xfrm>
            <a:custGeom>
              <a:avLst/>
              <a:gdLst/>
              <a:ahLst/>
              <a:cxnLst/>
              <a:rect l="l" t="t" r="r" b="b"/>
              <a:pathLst>
                <a:path w="228624" h="63312" extrusionOk="0">
                  <a:moveTo>
                    <a:pt x="114312" y="0"/>
                  </a:moveTo>
                  <a:cubicBezTo>
                    <a:pt x="83995" y="0"/>
                    <a:pt x="54920" y="3335"/>
                    <a:pt x="33482" y="9271"/>
                  </a:cubicBezTo>
                  <a:cubicBezTo>
                    <a:pt x="12045" y="15209"/>
                    <a:pt x="1" y="23259"/>
                    <a:pt x="1" y="31655"/>
                  </a:cubicBezTo>
                  <a:cubicBezTo>
                    <a:pt x="1" y="40051"/>
                    <a:pt x="12045" y="48103"/>
                    <a:pt x="33482" y="54039"/>
                  </a:cubicBezTo>
                  <a:cubicBezTo>
                    <a:pt x="54920" y="59975"/>
                    <a:pt x="83995" y="63311"/>
                    <a:pt x="114312" y="63311"/>
                  </a:cubicBezTo>
                  <a:cubicBezTo>
                    <a:pt x="144629" y="63311"/>
                    <a:pt x="173704" y="59975"/>
                    <a:pt x="195142" y="54039"/>
                  </a:cubicBezTo>
                  <a:cubicBezTo>
                    <a:pt x="216579" y="48103"/>
                    <a:pt x="228623" y="40051"/>
                    <a:pt x="228623" y="31655"/>
                  </a:cubicBezTo>
                  <a:cubicBezTo>
                    <a:pt x="228623" y="23259"/>
                    <a:pt x="216579" y="15209"/>
                    <a:pt x="195142" y="9271"/>
                  </a:cubicBezTo>
                  <a:cubicBezTo>
                    <a:pt x="173704" y="3335"/>
                    <a:pt x="144629" y="0"/>
                    <a:pt x="114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9;p64">
              <a:extLst>
                <a:ext uri="{FF2B5EF4-FFF2-40B4-BE49-F238E27FC236}">
                  <a16:creationId xmlns:a16="http://schemas.microsoft.com/office/drawing/2014/main" id="{0F0E5785-9A1A-5864-F98B-258E39C5D33C}"/>
                </a:ext>
              </a:extLst>
            </p:cNvPr>
            <p:cNvSpPr/>
            <p:nvPr/>
          </p:nvSpPr>
          <p:spPr>
            <a:xfrm>
              <a:off x="3607375" y="1380825"/>
              <a:ext cx="481725" cy="124175"/>
            </a:xfrm>
            <a:custGeom>
              <a:avLst/>
              <a:gdLst/>
              <a:ahLst/>
              <a:cxnLst/>
              <a:rect l="l" t="t" r="r" b="b"/>
              <a:pathLst>
                <a:path w="19269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19268" y="4967"/>
                  </a:lnTo>
                  <a:lnTo>
                    <a:pt x="192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90;p64">
              <a:extLst>
                <a:ext uri="{FF2B5EF4-FFF2-40B4-BE49-F238E27FC236}">
                  <a16:creationId xmlns:a16="http://schemas.microsoft.com/office/drawing/2014/main" id="{66D37FF9-3C97-E13F-58BC-106DD01E4E0B}"/>
                </a:ext>
              </a:extLst>
            </p:cNvPr>
            <p:cNvSpPr/>
            <p:nvPr/>
          </p:nvSpPr>
          <p:spPr>
            <a:xfrm>
              <a:off x="3600250" y="1373675"/>
              <a:ext cx="495975" cy="138475"/>
            </a:xfrm>
            <a:custGeom>
              <a:avLst/>
              <a:gdLst/>
              <a:ahLst/>
              <a:cxnLst/>
              <a:rect l="l" t="t" r="r" b="b"/>
              <a:pathLst>
                <a:path w="19839" h="5539" extrusionOk="0">
                  <a:moveTo>
                    <a:pt x="19267" y="574"/>
                  </a:moveTo>
                  <a:lnTo>
                    <a:pt x="19267" y="4967"/>
                  </a:lnTo>
                  <a:lnTo>
                    <a:pt x="572" y="4967"/>
                  </a:lnTo>
                  <a:lnTo>
                    <a:pt x="572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253"/>
                  </a:lnTo>
                  <a:cubicBezTo>
                    <a:pt x="0" y="5410"/>
                    <a:pt x="128" y="5538"/>
                    <a:pt x="286" y="5538"/>
                  </a:cubicBezTo>
                  <a:lnTo>
                    <a:pt x="19553" y="5538"/>
                  </a:lnTo>
                  <a:cubicBezTo>
                    <a:pt x="19711" y="5538"/>
                    <a:pt x="19839" y="5410"/>
                    <a:pt x="19839" y="5253"/>
                  </a:cubicBezTo>
                  <a:lnTo>
                    <a:pt x="19839" y="287"/>
                  </a:lnTo>
                  <a:cubicBezTo>
                    <a:pt x="19839" y="129"/>
                    <a:pt x="19711" y="1"/>
                    <a:pt x="19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91;p64">
              <a:extLst>
                <a:ext uri="{FF2B5EF4-FFF2-40B4-BE49-F238E27FC236}">
                  <a16:creationId xmlns:a16="http://schemas.microsoft.com/office/drawing/2014/main" id="{0DB2AFEC-C2A8-3AEF-D27C-D7CDD8E58D40}"/>
                </a:ext>
              </a:extLst>
            </p:cNvPr>
            <p:cNvSpPr/>
            <p:nvPr/>
          </p:nvSpPr>
          <p:spPr>
            <a:xfrm>
              <a:off x="3701800" y="1380825"/>
              <a:ext cx="76325" cy="124175"/>
            </a:xfrm>
            <a:custGeom>
              <a:avLst/>
              <a:gdLst/>
              <a:ahLst/>
              <a:cxnLst/>
              <a:rect l="l" t="t" r="r" b="b"/>
              <a:pathLst>
                <a:path w="3053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3052" y="496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92;p64">
              <a:extLst>
                <a:ext uri="{FF2B5EF4-FFF2-40B4-BE49-F238E27FC236}">
                  <a16:creationId xmlns:a16="http://schemas.microsoft.com/office/drawing/2014/main" id="{0AAABA90-FA83-1E7B-1AAE-7F02B1AC8E02}"/>
                </a:ext>
              </a:extLst>
            </p:cNvPr>
            <p:cNvSpPr/>
            <p:nvPr/>
          </p:nvSpPr>
          <p:spPr>
            <a:xfrm>
              <a:off x="3694625" y="1373675"/>
              <a:ext cx="90675" cy="138475"/>
            </a:xfrm>
            <a:custGeom>
              <a:avLst/>
              <a:gdLst/>
              <a:ahLst/>
              <a:cxnLst/>
              <a:rect l="l" t="t" r="r" b="b"/>
              <a:pathLst>
                <a:path w="3627" h="5539" extrusionOk="0">
                  <a:moveTo>
                    <a:pt x="3053" y="574"/>
                  </a:moveTo>
                  <a:lnTo>
                    <a:pt x="3053" y="4967"/>
                  </a:lnTo>
                  <a:lnTo>
                    <a:pt x="574" y="4967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7"/>
                  </a:cubicBezTo>
                  <a:lnTo>
                    <a:pt x="1" y="5253"/>
                  </a:lnTo>
                  <a:cubicBezTo>
                    <a:pt x="1" y="5411"/>
                    <a:pt x="128" y="5538"/>
                    <a:pt x="285" y="5538"/>
                  </a:cubicBezTo>
                  <a:cubicBezTo>
                    <a:pt x="286" y="5538"/>
                    <a:pt x="287" y="5538"/>
                    <a:pt x="288" y="5538"/>
                  </a:cubicBezTo>
                  <a:lnTo>
                    <a:pt x="3339" y="5538"/>
                  </a:lnTo>
                  <a:cubicBezTo>
                    <a:pt x="3340" y="5538"/>
                    <a:pt x="3341" y="5538"/>
                    <a:pt x="3342" y="5538"/>
                  </a:cubicBezTo>
                  <a:cubicBezTo>
                    <a:pt x="3499" y="5538"/>
                    <a:pt x="3626" y="5411"/>
                    <a:pt x="3626" y="5253"/>
                  </a:cubicBezTo>
                  <a:lnTo>
                    <a:pt x="3626" y="287"/>
                  </a:lnTo>
                  <a:cubicBezTo>
                    <a:pt x="3626" y="129"/>
                    <a:pt x="3498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93;p64">
              <a:extLst>
                <a:ext uri="{FF2B5EF4-FFF2-40B4-BE49-F238E27FC236}">
                  <a16:creationId xmlns:a16="http://schemas.microsoft.com/office/drawing/2014/main" id="{63333548-2100-6323-6ACC-BBE6A02B387D}"/>
                </a:ext>
              </a:extLst>
            </p:cNvPr>
            <p:cNvSpPr/>
            <p:nvPr/>
          </p:nvSpPr>
          <p:spPr>
            <a:xfrm>
              <a:off x="3542000" y="1499250"/>
              <a:ext cx="612475" cy="124175"/>
            </a:xfrm>
            <a:custGeom>
              <a:avLst/>
              <a:gdLst/>
              <a:ahLst/>
              <a:cxnLst/>
              <a:rect l="l" t="t" r="r" b="b"/>
              <a:pathLst>
                <a:path w="24499" h="4967" extrusionOk="0">
                  <a:moveTo>
                    <a:pt x="0" y="0"/>
                  </a:moveTo>
                  <a:lnTo>
                    <a:pt x="0" y="4966"/>
                  </a:lnTo>
                  <a:lnTo>
                    <a:pt x="24499" y="4966"/>
                  </a:lnTo>
                  <a:lnTo>
                    <a:pt x="24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4;p64">
              <a:extLst>
                <a:ext uri="{FF2B5EF4-FFF2-40B4-BE49-F238E27FC236}">
                  <a16:creationId xmlns:a16="http://schemas.microsoft.com/office/drawing/2014/main" id="{08A6CB53-4FFC-E164-AE2E-60771A76A30C}"/>
                </a:ext>
              </a:extLst>
            </p:cNvPr>
            <p:cNvSpPr/>
            <p:nvPr/>
          </p:nvSpPr>
          <p:spPr>
            <a:xfrm>
              <a:off x="3534825" y="1492100"/>
              <a:ext cx="626800" cy="138500"/>
            </a:xfrm>
            <a:custGeom>
              <a:avLst/>
              <a:gdLst/>
              <a:ahLst/>
              <a:cxnLst/>
              <a:rect l="l" t="t" r="r" b="b"/>
              <a:pathLst>
                <a:path w="25072" h="5540" extrusionOk="0">
                  <a:moveTo>
                    <a:pt x="24499" y="573"/>
                  </a:moveTo>
                  <a:lnTo>
                    <a:pt x="24499" y="4967"/>
                  </a:lnTo>
                  <a:lnTo>
                    <a:pt x="573" y="4967"/>
                  </a:lnTo>
                  <a:lnTo>
                    <a:pt x="573" y="573"/>
                  </a:lnTo>
                  <a:close/>
                  <a:moveTo>
                    <a:pt x="287" y="0"/>
                  </a:moveTo>
                  <a:cubicBezTo>
                    <a:pt x="128" y="0"/>
                    <a:pt x="0" y="129"/>
                    <a:pt x="2" y="288"/>
                  </a:cubicBezTo>
                  <a:lnTo>
                    <a:pt x="2" y="5252"/>
                  </a:lnTo>
                  <a:cubicBezTo>
                    <a:pt x="0" y="5411"/>
                    <a:pt x="128" y="5539"/>
                    <a:pt x="287" y="5539"/>
                  </a:cubicBezTo>
                  <a:lnTo>
                    <a:pt x="24786" y="5539"/>
                  </a:lnTo>
                  <a:cubicBezTo>
                    <a:pt x="24943" y="5539"/>
                    <a:pt x="25072" y="5411"/>
                    <a:pt x="25072" y="5254"/>
                  </a:cubicBezTo>
                  <a:lnTo>
                    <a:pt x="25072" y="288"/>
                  </a:lnTo>
                  <a:cubicBezTo>
                    <a:pt x="25072" y="129"/>
                    <a:pt x="24943" y="0"/>
                    <a:pt x="24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95;p64">
              <a:extLst>
                <a:ext uri="{FF2B5EF4-FFF2-40B4-BE49-F238E27FC236}">
                  <a16:creationId xmlns:a16="http://schemas.microsoft.com/office/drawing/2014/main" id="{3D504F50-6EB4-BD6F-F5ED-F5AF7D3FA0D1}"/>
                </a:ext>
              </a:extLst>
            </p:cNvPr>
            <p:cNvSpPr/>
            <p:nvPr/>
          </p:nvSpPr>
          <p:spPr>
            <a:xfrm>
              <a:off x="3654100" y="1499250"/>
              <a:ext cx="85850" cy="124175"/>
            </a:xfrm>
            <a:custGeom>
              <a:avLst/>
              <a:gdLst/>
              <a:ahLst/>
              <a:cxnLst/>
              <a:rect l="l" t="t" r="r" b="b"/>
              <a:pathLst>
                <a:path w="3434" h="4967" extrusionOk="0">
                  <a:moveTo>
                    <a:pt x="1" y="0"/>
                  </a:moveTo>
                  <a:lnTo>
                    <a:pt x="1" y="4966"/>
                  </a:lnTo>
                  <a:lnTo>
                    <a:pt x="3434" y="4966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96;p64">
              <a:extLst>
                <a:ext uri="{FF2B5EF4-FFF2-40B4-BE49-F238E27FC236}">
                  <a16:creationId xmlns:a16="http://schemas.microsoft.com/office/drawing/2014/main" id="{0B76E147-DDB8-24AF-B14B-18AF67DEADE9}"/>
                </a:ext>
              </a:extLst>
            </p:cNvPr>
            <p:cNvSpPr/>
            <p:nvPr/>
          </p:nvSpPr>
          <p:spPr>
            <a:xfrm>
              <a:off x="3646950" y="1492100"/>
              <a:ext cx="100175" cy="138500"/>
            </a:xfrm>
            <a:custGeom>
              <a:avLst/>
              <a:gdLst/>
              <a:ahLst/>
              <a:cxnLst/>
              <a:rect l="l" t="t" r="r" b="b"/>
              <a:pathLst>
                <a:path w="4007" h="5540" extrusionOk="0">
                  <a:moveTo>
                    <a:pt x="3434" y="573"/>
                  </a:moveTo>
                  <a:lnTo>
                    <a:pt x="3434" y="4967"/>
                  </a:lnTo>
                  <a:lnTo>
                    <a:pt x="572" y="4967"/>
                  </a:lnTo>
                  <a:lnTo>
                    <a:pt x="572" y="573"/>
                  </a:lnTo>
                  <a:close/>
                  <a:moveTo>
                    <a:pt x="287" y="0"/>
                  </a:moveTo>
                  <a:cubicBezTo>
                    <a:pt x="129" y="0"/>
                    <a:pt x="1" y="129"/>
                    <a:pt x="1" y="288"/>
                  </a:cubicBezTo>
                  <a:lnTo>
                    <a:pt x="1" y="5252"/>
                  </a:lnTo>
                  <a:cubicBezTo>
                    <a:pt x="1" y="5411"/>
                    <a:pt x="129" y="5539"/>
                    <a:pt x="287" y="5539"/>
                  </a:cubicBezTo>
                  <a:lnTo>
                    <a:pt x="3720" y="5539"/>
                  </a:lnTo>
                  <a:cubicBezTo>
                    <a:pt x="3879" y="5539"/>
                    <a:pt x="4007" y="5411"/>
                    <a:pt x="4007" y="5254"/>
                  </a:cubicBezTo>
                  <a:lnTo>
                    <a:pt x="4007" y="288"/>
                  </a:lnTo>
                  <a:cubicBezTo>
                    <a:pt x="4007" y="129"/>
                    <a:pt x="3879" y="0"/>
                    <a:pt x="3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97;p64">
              <a:extLst>
                <a:ext uri="{FF2B5EF4-FFF2-40B4-BE49-F238E27FC236}">
                  <a16:creationId xmlns:a16="http://schemas.microsoft.com/office/drawing/2014/main" id="{023004C6-44BD-707A-68C8-F16AD549EBCB}"/>
                </a:ext>
              </a:extLst>
            </p:cNvPr>
            <p:cNvSpPr/>
            <p:nvPr/>
          </p:nvSpPr>
          <p:spPr>
            <a:xfrm>
              <a:off x="3607375" y="1025575"/>
              <a:ext cx="481725" cy="361000"/>
            </a:xfrm>
            <a:custGeom>
              <a:avLst/>
              <a:gdLst/>
              <a:ahLst/>
              <a:cxnLst/>
              <a:rect l="l" t="t" r="r" b="b"/>
              <a:pathLst>
                <a:path w="19269" h="14440" extrusionOk="0">
                  <a:moveTo>
                    <a:pt x="9635" y="1"/>
                  </a:moveTo>
                  <a:cubicBezTo>
                    <a:pt x="4313" y="1"/>
                    <a:pt x="1" y="4314"/>
                    <a:pt x="1" y="9634"/>
                  </a:cubicBezTo>
                  <a:lnTo>
                    <a:pt x="1" y="14440"/>
                  </a:lnTo>
                  <a:lnTo>
                    <a:pt x="19268" y="14440"/>
                  </a:lnTo>
                  <a:lnTo>
                    <a:pt x="19268" y="9634"/>
                  </a:lnTo>
                  <a:cubicBezTo>
                    <a:pt x="19268" y="4314"/>
                    <a:pt x="14954" y="1"/>
                    <a:pt x="9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98;p64">
              <a:extLst>
                <a:ext uri="{FF2B5EF4-FFF2-40B4-BE49-F238E27FC236}">
                  <a16:creationId xmlns:a16="http://schemas.microsoft.com/office/drawing/2014/main" id="{ECD420B1-01F2-EA95-E049-F228B63DB292}"/>
                </a:ext>
              </a:extLst>
            </p:cNvPr>
            <p:cNvSpPr/>
            <p:nvPr/>
          </p:nvSpPr>
          <p:spPr>
            <a:xfrm>
              <a:off x="3600200" y="1018425"/>
              <a:ext cx="496025" cy="375350"/>
            </a:xfrm>
            <a:custGeom>
              <a:avLst/>
              <a:gdLst/>
              <a:ahLst/>
              <a:cxnLst/>
              <a:rect l="l" t="t" r="r" b="b"/>
              <a:pathLst>
                <a:path w="19841" h="15014" extrusionOk="0">
                  <a:moveTo>
                    <a:pt x="9922" y="574"/>
                  </a:moveTo>
                  <a:cubicBezTo>
                    <a:pt x="15075" y="574"/>
                    <a:pt x="19269" y="4767"/>
                    <a:pt x="19269" y="9920"/>
                  </a:cubicBezTo>
                  <a:lnTo>
                    <a:pt x="19269" y="14440"/>
                  </a:lnTo>
                  <a:lnTo>
                    <a:pt x="574" y="14440"/>
                  </a:lnTo>
                  <a:lnTo>
                    <a:pt x="574" y="9920"/>
                  </a:lnTo>
                  <a:cubicBezTo>
                    <a:pt x="574" y="4767"/>
                    <a:pt x="4767" y="574"/>
                    <a:pt x="9922" y="574"/>
                  </a:cubicBezTo>
                  <a:close/>
                  <a:moveTo>
                    <a:pt x="9922" y="1"/>
                  </a:moveTo>
                  <a:cubicBezTo>
                    <a:pt x="4452" y="1"/>
                    <a:pt x="2" y="4450"/>
                    <a:pt x="2" y="9920"/>
                  </a:cubicBezTo>
                  <a:lnTo>
                    <a:pt x="2" y="14726"/>
                  </a:lnTo>
                  <a:cubicBezTo>
                    <a:pt x="1" y="14884"/>
                    <a:pt x="129" y="15013"/>
                    <a:pt x="288" y="15013"/>
                  </a:cubicBezTo>
                  <a:lnTo>
                    <a:pt x="19555" y="15013"/>
                  </a:lnTo>
                  <a:cubicBezTo>
                    <a:pt x="19713" y="15013"/>
                    <a:pt x="19841" y="14884"/>
                    <a:pt x="19841" y="14726"/>
                  </a:cubicBezTo>
                  <a:lnTo>
                    <a:pt x="19841" y="9920"/>
                  </a:lnTo>
                  <a:cubicBezTo>
                    <a:pt x="19841" y="4450"/>
                    <a:pt x="15391" y="1"/>
                    <a:pt x="9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99;p64">
              <a:extLst>
                <a:ext uri="{FF2B5EF4-FFF2-40B4-BE49-F238E27FC236}">
                  <a16:creationId xmlns:a16="http://schemas.microsoft.com/office/drawing/2014/main" id="{F6448CC5-B330-80B0-FDF1-F590218411E8}"/>
                </a:ext>
              </a:extLst>
            </p:cNvPr>
            <p:cNvSpPr/>
            <p:nvPr/>
          </p:nvSpPr>
          <p:spPr>
            <a:xfrm>
              <a:off x="3752200" y="1096725"/>
              <a:ext cx="225675" cy="240775"/>
            </a:xfrm>
            <a:custGeom>
              <a:avLst/>
              <a:gdLst/>
              <a:ahLst/>
              <a:cxnLst/>
              <a:rect l="l" t="t" r="r" b="b"/>
              <a:pathLst>
                <a:path w="9027" h="9631" extrusionOk="0">
                  <a:moveTo>
                    <a:pt x="7071" y="1"/>
                  </a:moveTo>
                  <a:cubicBezTo>
                    <a:pt x="5991" y="1"/>
                    <a:pt x="5115" y="876"/>
                    <a:pt x="5115" y="1957"/>
                  </a:cubicBezTo>
                  <a:cubicBezTo>
                    <a:pt x="5115" y="1971"/>
                    <a:pt x="5119" y="1983"/>
                    <a:pt x="5119" y="1999"/>
                  </a:cubicBezTo>
                  <a:cubicBezTo>
                    <a:pt x="4730" y="1871"/>
                    <a:pt x="4322" y="1807"/>
                    <a:pt x="3912" y="1807"/>
                  </a:cubicBezTo>
                  <a:cubicBezTo>
                    <a:pt x="1751" y="1807"/>
                    <a:pt x="1" y="3557"/>
                    <a:pt x="1" y="5718"/>
                  </a:cubicBezTo>
                  <a:cubicBezTo>
                    <a:pt x="1" y="7879"/>
                    <a:pt x="1751" y="9631"/>
                    <a:pt x="3912" y="9631"/>
                  </a:cubicBezTo>
                  <a:cubicBezTo>
                    <a:pt x="6073" y="9631"/>
                    <a:pt x="7823" y="7879"/>
                    <a:pt x="7823" y="5718"/>
                  </a:cubicBezTo>
                  <a:cubicBezTo>
                    <a:pt x="7823" y="5078"/>
                    <a:pt x="7667" y="4448"/>
                    <a:pt x="7366" y="3883"/>
                  </a:cubicBezTo>
                  <a:cubicBezTo>
                    <a:pt x="8305" y="3741"/>
                    <a:pt x="9027" y="2937"/>
                    <a:pt x="9027" y="1957"/>
                  </a:cubicBezTo>
                  <a:cubicBezTo>
                    <a:pt x="9027" y="876"/>
                    <a:pt x="8151" y="1"/>
                    <a:pt x="7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00;p64">
              <a:extLst>
                <a:ext uri="{FF2B5EF4-FFF2-40B4-BE49-F238E27FC236}">
                  <a16:creationId xmlns:a16="http://schemas.microsoft.com/office/drawing/2014/main" id="{3A418865-FF02-2EE7-0D65-C96F3AA4DB51}"/>
                </a:ext>
              </a:extLst>
            </p:cNvPr>
            <p:cNvSpPr/>
            <p:nvPr/>
          </p:nvSpPr>
          <p:spPr>
            <a:xfrm>
              <a:off x="3643175" y="1122275"/>
              <a:ext cx="70200" cy="211025"/>
            </a:xfrm>
            <a:custGeom>
              <a:avLst/>
              <a:gdLst/>
              <a:ahLst/>
              <a:cxnLst/>
              <a:rect l="l" t="t" r="r" b="b"/>
              <a:pathLst>
                <a:path w="2808" h="8441" extrusionOk="0">
                  <a:moveTo>
                    <a:pt x="2491" y="1"/>
                  </a:moveTo>
                  <a:cubicBezTo>
                    <a:pt x="2414" y="1"/>
                    <a:pt x="2337" y="32"/>
                    <a:pt x="2280" y="93"/>
                  </a:cubicBezTo>
                  <a:cubicBezTo>
                    <a:pt x="2170" y="212"/>
                    <a:pt x="2063" y="335"/>
                    <a:pt x="1960" y="463"/>
                  </a:cubicBezTo>
                  <a:cubicBezTo>
                    <a:pt x="637" y="2097"/>
                    <a:pt x="217" y="3678"/>
                    <a:pt x="84" y="4476"/>
                  </a:cubicBezTo>
                  <a:cubicBezTo>
                    <a:pt x="1" y="4983"/>
                    <a:pt x="72" y="7838"/>
                    <a:pt x="80" y="8163"/>
                  </a:cubicBezTo>
                  <a:cubicBezTo>
                    <a:pt x="85" y="8318"/>
                    <a:pt x="211" y="8441"/>
                    <a:pt x="367" y="8441"/>
                  </a:cubicBezTo>
                  <a:lnTo>
                    <a:pt x="375" y="8441"/>
                  </a:lnTo>
                  <a:cubicBezTo>
                    <a:pt x="532" y="8437"/>
                    <a:pt x="657" y="8305"/>
                    <a:pt x="653" y="8147"/>
                  </a:cubicBezTo>
                  <a:cubicBezTo>
                    <a:pt x="620" y="6898"/>
                    <a:pt x="593" y="4913"/>
                    <a:pt x="649" y="4569"/>
                  </a:cubicBezTo>
                  <a:cubicBezTo>
                    <a:pt x="773" y="3828"/>
                    <a:pt x="1165" y="2355"/>
                    <a:pt x="2406" y="823"/>
                  </a:cubicBezTo>
                  <a:cubicBezTo>
                    <a:pt x="2501" y="705"/>
                    <a:pt x="2601" y="590"/>
                    <a:pt x="2702" y="478"/>
                  </a:cubicBezTo>
                  <a:cubicBezTo>
                    <a:pt x="2807" y="362"/>
                    <a:pt x="2799" y="182"/>
                    <a:pt x="2683" y="76"/>
                  </a:cubicBezTo>
                  <a:cubicBezTo>
                    <a:pt x="2628" y="26"/>
                    <a:pt x="2560" y="1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01;p64">
              <a:extLst>
                <a:ext uri="{FF2B5EF4-FFF2-40B4-BE49-F238E27FC236}">
                  <a16:creationId xmlns:a16="http://schemas.microsoft.com/office/drawing/2014/main" id="{088C17B4-54C4-A700-E8DE-47835AF09B62}"/>
                </a:ext>
              </a:extLst>
            </p:cNvPr>
            <p:cNvSpPr/>
            <p:nvPr/>
          </p:nvSpPr>
          <p:spPr>
            <a:xfrm>
              <a:off x="3737125" y="1063100"/>
              <a:ext cx="57375" cy="37700"/>
            </a:xfrm>
            <a:custGeom>
              <a:avLst/>
              <a:gdLst/>
              <a:ahLst/>
              <a:cxnLst/>
              <a:rect l="l" t="t" r="r" b="b"/>
              <a:pathLst>
                <a:path w="2295" h="1508" extrusionOk="0">
                  <a:moveTo>
                    <a:pt x="1968" y="1"/>
                  </a:moveTo>
                  <a:cubicBezTo>
                    <a:pt x="1930" y="1"/>
                    <a:pt x="1891" y="9"/>
                    <a:pt x="1855" y="25"/>
                  </a:cubicBezTo>
                  <a:cubicBezTo>
                    <a:pt x="1825" y="39"/>
                    <a:pt x="1110" y="371"/>
                    <a:pt x="229" y="987"/>
                  </a:cubicBezTo>
                  <a:cubicBezTo>
                    <a:pt x="0" y="1147"/>
                    <a:pt x="114" y="1507"/>
                    <a:pt x="394" y="1507"/>
                  </a:cubicBezTo>
                  <a:cubicBezTo>
                    <a:pt x="452" y="1507"/>
                    <a:pt x="509" y="1489"/>
                    <a:pt x="556" y="1456"/>
                  </a:cubicBezTo>
                  <a:cubicBezTo>
                    <a:pt x="1394" y="870"/>
                    <a:pt x="2088" y="547"/>
                    <a:pt x="2094" y="544"/>
                  </a:cubicBezTo>
                  <a:cubicBezTo>
                    <a:pt x="2234" y="476"/>
                    <a:pt x="2294" y="308"/>
                    <a:pt x="2229" y="167"/>
                  </a:cubicBezTo>
                  <a:cubicBezTo>
                    <a:pt x="2180" y="63"/>
                    <a:pt x="2077" y="1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02;p64">
              <a:extLst>
                <a:ext uri="{FF2B5EF4-FFF2-40B4-BE49-F238E27FC236}">
                  <a16:creationId xmlns:a16="http://schemas.microsoft.com/office/drawing/2014/main" id="{A1F15947-9E86-E040-2CBB-4A2759DD74BF}"/>
                </a:ext>
              </a:extLst>
            </p:cNvPr>
            <p:cNvSpPr/>
            <p:nvPr/>
          </p:nvSpPr>
          <p:spPr>
            <a:xfrm>
              <a:off x="3843250" y="800975"/>
              <a:ext cx="25" cy="134775"/>
            </a:xfrm>
            <a:custGeom>
              <a:avLst/>
              <a:gdLst/>
              <a:ahLst/>
              <a:cxnLst/>
              <a:rect l="l" t="t" r="r" b="b"/>
              <a:pathLst>
                <a:path w="1" h="5391" extrusionOk="0">
                  <a:moveTo>
                    <a:pt x="1" y="1"/>
                  </a:moveTo>
                  <a:lnTo>
                    <a:pt x="1" y="539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03;p64">
              <a:extLst>
                <a:ext uri="{FF2B5EF4-FFF2-40B4-BE49-F238E27FC236}">
                  <a16:creationId xmlns:a16="http://schemas.microsoft.com/office/drawing/2014/main" id="{DBBE63FF-3A31-B028-14A4-3E92687E0650}"/>
                </a:ext>
              </a:extLst>
            </p:cNvPr>
            <p:cNvSpPr/>
            <p:nvPr/>
          </p:nvSpPr>
          <p:spPr>
            <a:xfrm>
              <a:off x="3836125" y="793825"/>
              <a:ext cx="14325" cy="149075"/>
            </a:xfrm>
            <a:custGeom>
              <a:avLst/>
              <a:gdLst/>
              <a:ahLst/>
              <a:cxnLst/>
              <a:rect l="l" t="t" r="r" b="b"/>
              <a:pathLst>
                <a:path w="573" h="5963" extrusionOk="0"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677"/>
                  </a:lnTo>
                  <a:cubicBezTo>
                    <a:pt x="0" y="5835"/>
                    <a:pt x="128" y="5963"/>
                    <a:pt x="286" y="5963"/>
                  </a:cubicBezTo>
                  <a:cubicBezTo>
                    <a:pt x="445" y="5963"/>
                    <a:pt x="573" y="5835"/>
                    <a:pt x="573" y="5677"/>
                  </a:cubicBezTo>
                  <a:lnTo>
                    <a:pt x="573" y="287"/>
                  </a:lnTo>
                  <a:cubicBezTo>
                    <a:pt x="573" y="129"/>
                    <a:pt x="445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04;p64">
              <a:extLst>
                <a:ext uri="{FF2B5EF4-FFF2-40B4-BE49-F238E27FC236}">
                  <a16:creationId xmlns:a16="http://schemas.microsoft.com/office/drawing/2014/main" id="{C6D992FA-B3FD-E7B4-1ECC-8A03F8B654A7}"/>
                </a:ext>
              </a:extLst>
            </p:cNvPr>
            <p:cNvSpPr/>
            <p:nvPr/>
          </p:nvSpPr>
          <p:spPr>
            <a:xfrm>
              <a:off x="4035975" y="953200"/>
              <a:ext cx="77600" cy="68775"/>
            </a:xfrm>
            <a:custGeom>
              <a:avLst/>
              <a:gdLst/>
              <a:ahLst/>
              <a:cxnLst/>
              <a:rect l="l" t="t" r="r" b="b"/>
              <a:pathLst>
                <a:path w="3104" h="2751" extrusionOk="0">
                  <a:moveTo>
                    <a:pt x="1" y="2751"/>
                  </a:moveTo>
                  <a:lnTo>
                    <a:pt x="3103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05;p64">
              <a:extLst>
                <a:ext uri="{FF2B5EF4-FFF2-40B4-BE49-F238E27FC236}">
                  <a16:creationId xmlns:a16="http://schemas.microsoft.com/office/drawing/2014/main" id="{AF878361-2F9F-FC46-56D1-E9419F374F74}"/>
                </a:ext>
              </a:extLst>
            </p:cNvPr>
            <p:cNvSpPr/>
            <p:nvPr/>
          </p:nvSpPr>
          <p:spPr>
            <a:xfrm>
              <a:off x="4026325" y="946025"/>
              <a:ext cx="95250" cy="83100"/>
            </a:xfrm>
            <a:custGeom>
              <a:avLst/>
              <a:gdLst/>
              <a:ahLst/>
              <a:cxnLst/>
              <a:rect l="l" t="t" r="r" b="b"/>
              <a:pathLst>
                <a:path w="3810" h="3324" extrusionOk="0">
                  <a:moveTo>
                    <a:pt x="3490" y="0"/>
                  </a:moveTo>
                  <a:cubicBezTo>
                    <a:pt x="3422" y="0"/>
                    <a:pt x="3354" y="24"/>
                    <a:pt x="3300" y="72"/>
                  </a:cubicBezTo>
                  <a:lnTo>
                    <a:pt x="197" y="2822"/>
                  </a:lnTo>
                  <a:cubicBezTo>
                    <a:pt x="1" y="2998"/>
                    <a:pt x="124" y="3322"/>
                    <a:pt x="388" y="3323"/>
                  </a:cubicBezTo>
                  <a:cubicBezTo>
                    <a:pt x="457" y="3323"/>
                    <a:pt x="525" y="3298"/>
                    <a:pt x="578" y="3250"/>
                  </a:cubicBezTo>
                  <a:lnTo>
                    <a:pt x="3680" y="501"/>
                  </a:lnTo>
                  <a:cubicBezTo>
                    <a:pt x="3798" y="396"/>
                    <a:pt x="3810" y="214"/>
                    <a:pt x="3705" y="96"/>
                  </a:cubicBezTo>
                  <a:cubicBezTo>
                    <a:pt x="3648" y="33"/>
                    <a:pt x="3569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06;p64">
              <a:extLst>
                <a:ext uri="{FF2B5EF4-FFF2-40B4-BE49-F238E27FC236}">
                  <a16:creationId xmlns:a16="http://schemas.microsoft.com/office/drawing/2014/main" id="{C4C72EF4-9D7C-73EE-E7F9-20E5BE0911BD}"/>
                </a:ext>
              </a:extLst>
            </p:cNvPr>
            <p:cNvSpPr/>
            <p:nvPr/>
          </p:nvSpPr>
          <p:spPr>
            <a:xfrm>
              <a:off x="4123125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0" y="1"/>
                  </a:moveTo>
                  <a:lnTo>
                    <a:pt x="4838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07;p64">
              <a:extLst>
                <a:ext uri="{FF2B5EF4-FFF2-40B4-BE49-F238E27FC236}">
                  <a16:creationId xmlns:a16="http://schemas.microsoft.com/office/drawing/2014/main" id="{048C2F8E-8EC3-B720-2CE1-78216B5AE62C}"/>
                </a:ext>
              </a:extLst>
            </p:cNvPr>
            <p:cNvSpPr/>
            <p:nvPr/>
          </p:nvSpPr>
          <p:spPr>
            <a:xfrm>
              <a:off x="4115950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7" y="0"/>
                  </a:moveTo>
                  <a:cubicBezTo>
                    <a:pt x="129" y="0"/>
                    <a:pt x="0" y="128"/>
                    <a:pt x="0" y="286"/>
                  </a:cubicBezTo>
                  <a:cubicBezTo>
                    <a:pt x="0" y="444"/>
                    <a:pt x="129" y="572"/>
                    <a:pt x="287" y="572"/>
                  </a:cubicBezTo>
                  <a:lnTo>
                    <a:pt x="5125" y="572"/>
                  </a:lnTo>
                  <a:cubicBezTo>
                    <a:pt x="5283" y="572"/>
                    <a:pt x="5411" y="444"/>
                    <a:pt x="5411" y="286"/>
                  </a:cubicBezTo>
                  <a:cubicBezTo>
                    <a:pt x="5411" y="128"/>
                    <a:pt x="5283" y="0"/>
                    <a:pt x="5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08;p64">
              <a:extLst>
                <a:ext uri="{FF2B5EF4-FFF2-40B4-BE49-F238E27FC236}">
                  <a16:creationId xmlns:a16="http://schemas.microsoft.com/office/drawing/2014/main" id="{C2F17D14-B552-261D-A393-3D53C9DFEB1A}"/>
                </a:ext>
              </a:extLst>
            </p:cNvPr>
            <p:cNvSpPr/>
            <p:nvPr/>
          </p:nvSpPr>
          <p:spPr>
            <a:xfrm>
              <a:off x="3580100" y="953200"/>
              <a:ext cx="77575" cy="68775"/>
            </a:xfrm>
            <a:custGeom>
              <a:avLst/>
              <a:gdLst/>
              <a:ahLst/>
              <a:cxnLst/>
              <a:rect l="l" t="t" r="r" b="b"/>
              <a:pathLst>
                <a:path w="3103" h="2751" extrusionOk="0">
                  <a:moveTo>
                    <a:pt x="3103" y="2751"/>
                  </a:moveTo>
                  <a:lnTo>
                    <a:pt x="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09;p64">
              <a:extLst>
                <a:ext uri="{FF2B5EF4-FFF2-40B4-BE49-F238E27FC236}">
                  <a16:creationId xmlns:a16="http://schemas.microsoft.com/office/drawing/2014/main" id="{2FA2AB2A-3037-E572-2CF6-F7BFF6DA4F07}"/>
                </a:ext>
              </a:extLst>
            </p:cNvPr>
            <p:cNvSpPr/>
            <p:nvPr/>
          </p:nvSpPr>
          <p:spPr>
            <a:xfrm>
              <a:off x="3572200" y="946100"/>
              <a:ext cx="95150" cy="83025"/>
            </a:xfrm>
            <a:custGeom>
              <a:avLst/>
              <a:gdLst/>
              <a:ahLst/>
              <a:cxnLst/>
              <a:rect l="l" t="t" r="r" b="b"/>
              <a:pathLst>
                <a:path w="3806" h="3321" extrusionOk="0">
                  <a:moveTo>
                    <a:pt x="319" y="0"/>
                  </a:moveTo>
                  <a:cubicBezTo>
                    <a:pt x="240" y="0"/>
                    <a:pt x="161" y="33"/>
                    <a:pt x="105" y="96"/>
                  </a:cubicBezTo>
                  <a:cubicBezTo>
                    <a:pt x="1" y="214"/>
                    <a:pt x="10" y="392"/>
                    <a:pt x="126" y="498"/>
                  </a:cubicBezTo>
                  <a:lnTo>
                    <a:pt x="3229" y="3247"/>
                  </a:lnTo>
                  <a:cubicBezTo>
                    <a:pt x="3282" y="3295"/>
                    <a:pt x="3348" y="3320"/>
                    <a:pt x="3419" y="3320"/>
                  </a:cubicBezTo>
                  <a:cubicBezTo>
                    <a:pt x="3681" y="3319"/>
                    <a:pt x="3806" y="2995"/>
                    <a:pt x="3608" y="2819"/>
                  </a:cubicBezTo>
                  <a:lnTo>
                    <a:pt x="506" y="69"/>
                  </a:lnTo>
                  <a:cubicBezTo>
                    <a:pt x="451" y="23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10;p64">
              <a:extLst>
                <a:ext uri="{FF2B5EF4-FFF2-40B4-BE49-F238E27FC236}">
                  <a16:creationId xmlns:a16="http://schemas.microsoft.com/office/drawing/2014/main" id="{90A6AE9D-A9D8-248D-0074-B2EEAA8096D0}"/>
                </a:ext>
              </a:extLst>
            </p:cNvPr>
            <p:cNvSpPr/>
            <p:nvPr/>
          </p:nvSpPr>
          <p:spPr>
            <a:xfrm>
              <a:off x="3449550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4839" y="1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11;p64">
              <a:extLst>
                <a:ext uri="{FF2B5EF4-FFF2-40B4-BE49-F238E27FC236}">
                  <a16:creationId xmlns:a16="http://schemas.microsoft.com/office/drawing/2014/main" id="{38C45D15-ED51-FA90-098B-E1F43ACBFD4D}"/>
                </a:ext>
              </a:extLst>
            </p:cNvPr>
            <p:cNvSpPr/>
            <p:nvPr/>
          </p:nvSpPr>
          <p:spPr>
            <a:xfrm>
              <a:off x="3442375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cubicBezTo>
                    <a:pt x="1" y="444"/>
                    <a:pt x="129" y="572"/>
                    <a:pt x="288" y="572"/>
                  </a:cubicBezTo>
                  <a:lnTo>
                    <a:pt x="5126" y="572"/>
                  </a:lnTo>
                  <a:cubicBezTo>
                    <a:pt x="5284" y="572"/>
                    <a:pt x="5412" y="444"/>
                    <a:pt x="5412" y="286"/>
                  </a:cubicBezTo>
                  <a:cubicBezTo>
                    <a:pt x="5412" y="128"/>
                    <a:pt x="5284" y="0"/>
                    <a:pt x="5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12;p64">
              <a:extLst>
                <a:ext uri="{FF2B5EF4-FFF2-40B4-BE49-F238E27FC236}">
                  <a16:creationId xmlns:a16="http://schemas.microsoft.com/office/drawing/2014/main" id="{0E9BA171-2D21-DFAC-7087-ADD3DAE9AF29}"/>
                </a:ext>
              </a:extLst>
            </p:cNvPr>
            <p:cNvSpPr/>
            <p:nvPr/>
          </p:nvSpPr>
          <p:spPr>
            <a:xfrm>
              <a:off x="2166600" y="1616125"/>
              <a:ext cx="3358450" cy="2301150"/>
            </a:xfrm>
            <a:custGeom>
              <a:avLst/>
              <a:gdLst/>
              <a:ahLst/>
              <a:cxnLst/>
              <a:rect l="l" t="t" r="r" b="b"/>
              <a:pathLst>
                <a:path w="134338" h="92046" extrusionOk="0">
                  <a:moveTo>
                    <a:pt x="129" y="0"/>
                  </a:moveTo>
                  <a:cubicBezTo>
                    <a:pt x="59" y="0"/>
                    <a:pt x="1" y="58"/>
                    <a:pt x="1" y="129"/>
                  </a:cubicBezTo>
                  <a:lnTo>
                    <a:pt x="1" y="92046"/>
                  </a:lnTo>
                  <a:lnTo>
                    <a:pt x="134338" y="92046"/>
                  </a:lnTo>
                  <a:lnTo>
                    <a:pt x="134338" y="130"/>
                  </a:lnTo>
                  <a:cubicBezTo>
                    <a:pt x="134338" y="58"/>
                    <a:pt x="134280" y="2"/>
                    <a:pt x="134210" y="2"/>
                  </a:cubicBezTo>
                  <a:lnTo>
                    <a:pt x="129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13;p64">
              <a:extLst>
                <a:ext uri="{FF2B5EF4-FFF2-40B4-BE49-F238E27FC236}">
                  <a16:creationId xmlns:a16="http://schemas.microsoft.com/office/drawing/2014/main" id="{2B8D5739-7EDE-97B3-DBB5-C7BAB14398E8}"/>
                </a:ext>
              </a:extLst>
            </p:cNvPr>
            <p:cNvSpPr/>
            <p:nvPr/>
          </p:nvSpPr>
          <p:spPr>
            <a:xfrm>
              <a:off x="1662850" y="3917250"/>
              <a:ext cx="4365925" cy="1017275"/>
            </a:xfrm>
            <a:custGeom>
              <a:avLst/>
              <a:gdLst/>
              <a:ahLst/>
              <a:cxnLst/>
              <a:rect l="l" t="t" r="r" b="b"/>
              <a:pathLst>
                <a:path w="174637" h="40691" extrusionOk="0">
                  <a:moveTo>
                    <a:pt x="20151" y="1"/>
                  </a:moveTo>
                  <a:lnTo>
                    <a:pt x="1" y="40691"/>
                  </a:lnTo>
                  <a:lnTo>
                    <a:pt x="174637" y="40691"/>
                  </a:lnTo>
                  <a:lnTo>
                    <a:pt x="1544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14;p64">
              <a:extLst>
                <a:ext uri="{FF2B5EF4-FFF2-40B4-BE49-F238E27FC236}">
                  <a16:creationId xmlns:a16="http://schemas.microsoft.com/office/drawing/2014/main" id="{A0E9CACE-BC8A-0472-1809-7DCF38DCA29B}"/>
                </a:ext>
              </a:extLst>
            </p:cNvPr>
            <p:cNvSpPr/>
            <p:nvPr/>
          </p:nvSpPr>
          <p:spPr>
            <a:xfrm>
              <a:off x="1654100" y="3910100"/>
              <a:ext cx="4383450" cy="1031600"/>
            </a:xfrm>
            <a:custGeom>
              <a:avLst/>
              <a:gdLst/>
              <a:ahLst/>
              <a:cxnLst/>
              <a:rect l="l" t="t" r="r" b="b"/>
              <a:pathLst>
                <a:path w="175338" h="41264" extrusionOk="0">
                  <a:moveTo>
                    <a:pt x="154660" y="574"/>
                  </a:moveTo>
                  <a:lnTo>
                    <a:pt x="174527" y="40691"/>
                  </a:lnTo>
                  <a:lnTo>
                    <a:pt x="812" y="40691"/>
                  </a:lnTo>
                  <a:lnTo>
                    <a:pt x="20679" y="574"/>
                  </a:lnTo>
                  <a:close/>
                  <a:moveTo>
                    <a:pt x="20501" y="1"/>
                  </a:moveTo>
                  <a:cubicBezTo>
                    <a:pt x="20393" y="1"/>
                    <a:pt x="20293" y="64"/>
                    <a:pt x="20245" y="161"/>
                  </a:cubicBezTo>
                  <a:lnTo>
                    <a:pt x="94" y="40851"/>
                  </a:lnTo>
                  <a:cubicBezTo>
                    <a:pt x="1" y="41041"/>
                    <a:pt x="139" y="41264"/>
                    <a:pt x="351" y="41264"/>
                  </a:cubicBezTo>
                  <a:lnTo>
                    <a:pt x="174987" y="41264"/>
                  </a:lnTo>
                  <a:cubicBezTo>
                    <a:pt x="175200" y="41264"/>
                    <a:pt x="175338" y="41041"/>
                    <a:pt x="175243" y="40851"/>
                  </a:cubicBezTo>
                  <a:lnTo>
                    <a:pt x="155094" y="161"/>
                  </a:lnTo>
                  <a:cubicBezTo>
                    <a:pt x="155046" y="64"/>
                    <a:pt x="154946" y="1"/>
                    <a:pt x="154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15;p64">
              <a:extLst>
                <a:ext uri="{FF2B5EF4-FFF2-40B4-BE49-F238E27FC236}">
                  <a16:creationId xmlns:a16="http://schemas.microsoft.com/office/drawing/2014/main" id="{00DE9C88-6673-FAB8-04AA-B5B047C561C9}"/>
                </a:ext>
              </a:extLst>
            </p:cNvPr>
            <p:cNvSpPr/>
            <p:nvPr/>
          </p:nvSpPr>
          <p:spPr>
            <a:xfrm>
              <a:off x="2370050" y="1798375"/>
              <a:ext cx="2951550" cy="1936700"/>
            </a:xfrm>
            <a:custGeom>
              <a:avLst/>
              <a:gdLst/>
              <a:ahLst/>
              <a:cxnLst/>
              <a:rect l="l" t="t" r="r" b="b"/>
              <a:pathLst>
                <a:path w="118062" h="77468" extrusionOk="0">
                  <a:moveTo>
                    <a:pt x="1" y="0"/>
                  </a:moveTo>
                  <a:lnTo>
                    <a:pt x="1" y="77467"/>
                  </a:lnTo>
                  <a:lnTo>
                    <a:pt x="118062" y="77467"/>
                  </a:lnTo>
                  <a:lnTo>
                    <a:pt x="1180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16;p64">
              <a:extLst>
                <a:ext uri="{FF2B5EF4-FFF2-40B4-BE49-F238E27FC236}">
                  <a16:creationId xmlns:a16="http://schemas.microsoft.com/office/drawing/2014/main" id="{BD8E407C-3FB7-6EFA-2C9D-C9115A62AD7C}"/>
                </a:ext>
              </a:extLst>
            </p:cNvPr>
            <p:cNvSpPr/>
            <p:nvPr/>
          </p:nvSpPr>
          <p:spPr>
            <a:xfrm>
              <a:off x="2362875" y="1791175"/>
              <a:ext cx="2965900" cy="1951075"/>
            </a:xfrm>
            <a:custGeom>
              <a:avLst/>
              <a:gdLst/>
              <a:ahLst/>
              <a:cxnLst/>
              <a:rect l="l" t="t" r="r" b="b"/>
              <a:pathLst>
                <a:path w="118636" h="78043" extrusionOk="0">
                  <a:moveTo>
                    <a:pt x="118063" y="574"/>
                  </a:moveTo>
                  <a:lnTo>
                    <a:pt x="118063" y="77470"/>
                  </a:lnTo>
                  <a:lnTo>
                    <a:pt x="574" y="77470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8"/>
                  </a:cubicBezTo>
                  <a:lnTo>
                    <a:pt x="1" y="77757"/>
                  </a:lnTo>
                  <a:cubicBezTo>
                    <a:pt x="1" y="77914"/>
                    <a:pt x="129" y="78042"/>
                    <a:pt x="288" y="78042"/>
                  </a:cubicBezTo>
                  <a:lnTo>
                    <a:pt x="118349" y="78042"/>
                  </a:lnTo>
                  <a:cubicBezTo>
                    <a:pt x="118508" y="78042"/>
                    <a:pt x="118636" y="77914"/>
                    <a:pt x="118636" y="77757"/>
                  </a:cubicBezTo>
                  <a:lnTo>
                    <a:pt x="118636" y="288"/>
                  </a:lnTo>
                  <a:cubicBezTo>
                    <a:pt x="118636" y="129"/>
                    <a:pt x="118508" y="1"/>
                    <a:pt x="118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17;p64">
              <a:extLst>
                <a:ext uri="{FF2B5EF4-FFF2-40B4-BE49-F238E27FC236}">
                  <a16:creationId xmlns:a16="http://schemas.microsoft.com/office/drawing/2014/main" id="{6785B15C-37B1-BD55-A933-1613431BAD6D}"/>
                </a:ext>
              </a:extLst>
            </p:cNvPr>
            <p:cNvSpPr/>
            <p:nvPr/>
          </p:nvSpPr>
          <p:spPr>
            <a:xfrm>
              <a:off x="2435450" y="1846625"/>
              <a:ext cx="2824625" cy="100725"/>
            </a:xfrm>
            <a:custGeom>
              <a:avLst/>
              <a:gdLst/>
              <a:ahLst/>
              <a:cxnLst/>
              <a:rect l="l" t="t" r="r" b="b"/>
              <a:pathLst>
                <a:path w="112985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112984" y="4028"/>
                  </a:lnTo>
                  <a:lnTo>
                    <a:pt x="112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18;p64">
              <a:extLst>
                <a:ext uri="{FF2B5EF4-FFF2-40B4-BE49-F238E27FC236}">
                  <a16:creationId xmlns:a16="http://schemas.microsoft.com/office/drawing/2014/main" id="{87DC6487-00C6-8014-5349-F15EE464613E}"/>
                </a:ext>
              </a:extLst>
            </p:cNvPr>
            <p:cNvSpPr/>
            <p:nvPr/>
          </p:nvSpPr>
          <p:spPr>
            <a:xfrm>
              <a:off x="2428275" y="1839475"/>
              <a:ext cx="2838925" cy="115000"/>
            </a:xfrm>
            <a:custGeom>
              <a:avLst/>
              <a:gdLst/>
              <a:ahLst/>
              <a:cxnLst/>
              <a:rect l="l" t="t" r="r" b="b"/>
              <a:pathLst>
                <a:path w="113557" h="4600" extrusionOk="0">
                  <a:moveTo>
                    <a:pt x="112984" y="572"/>
                  </a:moveTo>
                  <a:lnTo>
                    <a:pt x="112984" y="4027"/>
                  </a:lnTo>
                  <a:lnTo>
                    <a:pt x="572" y="4027"/>
                  </a:lnTo>
                  <a:lnTo>
                    <a:pt x="573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113271" y="4600"/>
                  </a:lnTo>
                  <a:cubicBezTo>
                    <a:pt x="113429" y="4600"/>
                    <a:pt x="113557" y="4472"/>
                    <a:pt x="113557" y="4314"/>
                  </a:cubicBezTo>
                  <a:lnTo>
                    <a:pt x="113557" y="286"/>
                  </a:lnTo>
                  <a:cubicBezTo>
                    <a:pt x="113557" y="128"/>
                    <a:pt x="113429" y="0"/>
                    <a:pt x="113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19;p64">
              <a:extLst>
                <a:ext uri="{FF2B5EF4-FFF2-40B4-BE49-F238E27FC236}">
                  <a16:creationId xmlns:a16="http://schemas.microsoft.com/office/drawing/2014/main" id="{7DC5DB1F-F071-EA70-5450-B52D8C7B4E98}"/>
                </a:ext>
              </a:extLst>
            </p:cNvPr>
            <p:cNvSpPr/>
            <p:nvPr/>
          </p:nvSpPr>
          <p:spPr>
            <a:xfrm>
              <a:off x="5022300" y="1846625"/>
              <a:ext cx="237775" cy="100725"/>
            </a:xfrm>
            <a:custGeom>
              <a:avLst/>
              <a:gdLst/>
              <a:ahLst/>
              <a:cxnLst/>
              <a:rect l="l" t="t" r="r" b="b"/>
              <a:pathLst>
                <a:path w="9511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9510" y="4028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20;p64">
              <a:extLst>
                <a:ext uri="{FF2B5EF4-FFF2-40B4-BE49-F238E27FC236}">
                  <a16:creationId xmlns:a16="http://schemas.microsoft.com/office/drawing/2014/main" id="{42CE1916-4C52-301D-E4D0-2F35AAA68DB9}"/>
                </a:ext>
              </a:extLst>
            </p:cNvPr>
            <p:cNvSpPr/>
            <p:nvPr/>
          </p:nvSpPr>
          <p:spPr>
            <a:xfrm>
              <a:off x="5015125" y="1839475"/>
              <a:ext cx="252075" cy="115000"/>
            </a:xfrm>
            <a:custGeom>
              <a:avLst/>
              <a:gdLst/>
              <a:ahLst/>
              <a:cxnLst/>
              <a:rect l="l" t="t" r="r" b="b"/>
              <a:pathLst>
                <a:path w="10083" h="4600" extrusionOk="0">
                  <a:moveTo>
                    <a:pt x="9511" y="572"/>
                  </a:moveTo>
                  <a:lnTo>
                    <a:pt x="9511" y="4027"/>
                  </a:lnTo>
                  <a:lnTo>
                    <a:pt x="574" y="4027"/>
                  </a:lnTo>
                  <a:lnTo>
                    <a:pt x="574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9797" y="4600"/>
                  </a:lnTo>
                  <a:cubicBezTo>
                    <a:pt x="9955" y="4600"/>
                    <a:pt x="10083" y="4472"/>
                    <a:pt x="10083" y="4314"/>
                  </a:cubicBezTo>
                  <a:lnTo>
                    <a:pt x="10083" y="286"/>
                  </a:lnTo>
                  <a:cubicBezTo>
                    <a:pt x="10083" y="128"/>
                    <a:pt x="9955" y="0"/>
                    <a:pt x="9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21;p64">
              <a:extLst>
                <a:ext uri="{FF2B5EF4-FFF2-40B4-BE49-F238E27FC236}">
                  <a16:creationId xmlns:a16="http://schemas.microsoft.com/office/drawing/2014/main" id="{C9ED29F5-5F27-6084-486D-3B77F74ECB4B}"/>
                </a:ext>
              </a:extLst>
            </p:cNvPr>
            <p:cNvSpPr/>
            <p:nvPr/>
          </p:nvSpPr>
          <p:spPr>
            <a:xfrm>
              <a:off x="3522350" y="4115325"/>
              <a:ext cx="189225" cy="123975"/>
            </a:xfrm>
            <a:custGeom>
              <a:avLst/>
              <a:gdLst/>
              <a:ahLst/>
              <a:cxnLst/>
              <a:rect l="l" t="t" r="r" b="b"/>
              <a:pathLst>
                <a:path w="7569" h="4959" extrusionOk="0">
                  <a:moveTo>
                    <a:pt x="471" y="0"/>
                  </a:moveTo>
                  <a:lnTo>
                    <a:pt x="1" y="4959"/>
                  </a:lnTo>
                  <a:lnTo>
                    <a:pt x="7335" y="495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622;p64">
              <a:extLst>
                <a:ext uri="{FF2B5EF4-FFF2-40B4-BE49-F238E27FC236}">
                  <a16:creationId xmlns:a16="http://schemas.microsoft.com/office/drawing/2014/main" id="{202F311A-599C-ADB0-74EF-67C1FE9A4E02}"/>
                </a:ext>
              </a:extLst>
            </p:cNvPr>
            <p:cNvSpPr/>
            <p:nvPr/>
          </p:nvSpPr>
          <p:spPr>
            <a:xfrm>
              <a:off x="3514825" y="4108175"/>
              <a:ext cx="204075" cy="138275"/>
            </a:xfrm>
            <a:custGeom>
              <a:avLst/>
              <a:gdLst/>
              <a:ahLst/>
              <a:cxnLst/>
              <a:rect l="l" t="t" r="r" b="b"/>
              <a:pathLst>
                <a:path w="8163" h="5531" extrusionOk="0">
                  <a:moveTo>
                    <a:pt x="7569" y="573"/>
                  </a:moveTo>
                  <a:lnTo>
                    <a:pt x="7363" y="4958"/>
                  </a:lnTo>
                  <a:lnTo>
                    <a:pt x="616" y="4958"/>
                  </a:lnTo>
                  <a:lnTo>
                    <a:pt x="1031" y="573"/>
                  </a:lnTo>
                  <a:close/>
                  <a:moveTo>
                    <a:pt x="771" y="0"/>
                  </a:moveTo>
                  <a:cubicBezTo>
                    <a:pt x="623" y="0"/>
                    <a:pt x="500" y="112"/>
                    <a:pt x="486" y="259"/>
                  </a:cubicBezTo>
                  <a:lnTo>
                    <a:pt x="16" y="5218"/>
                  </a:lnTo>
                  <a:cubicBezTo>
                    <a:pt x="1" y="5386"/>
                    <a:pt x="133" y="5530"/>
                    <a:pt x="302" y="5530"/>
                  </a:cubicBezTo>
                  <a:lnTo>
                    <a:pt x="7636" y="5530"/>
                  </a:lnTo>
                  <a:cubicBezTo>
                    <a:pt x="7789" y="5530"/>
                    <a:pt x="7914" y="5410"/>
                    <a:pt x="7922" y="5258"/>
                  </a:cubicBezTo>
                  <a:lnTo>
                    <a:pt x="8155" y="299"/>
                  </a:lnTo>
                  <a:cubicBezTo>
                    <a:pt x="8163" y="136"/>
                    <a:pt x="8032" y="0"/>
                    <a:pt x="7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623;p64">
              <a:extLst>
                <a:ext uri="{FF2B5EF4-FFF2-40B4-BE49-F238E27FC236}">
                  <a16:creationId xmlns:a16="http://schemas.microsoft.com/office/drawing/2014/main" id="{0F5E15EC-63E6-9FCE-7435-8590412A8D15}"/>
                </a:ext>
              </a:extLst>
            </p:cNvPr>
            <p:cNvSpPr/>
            <p:nvPr/>
          </p:nvSpPr>
          <p:spPr>
            <a:xfrm>
              <a:off x="3889025" y="4115325"/>
              <a:ext cx="183500" cy="123975"/>
            </a:xfrm>
            <a:custGeom>
              <a:avLst/>
              <a:gdLst/>
              <a:ahLst/>
              <a:cxnLst/>
              <a:rect l="l" t="t" r="r" b="b"/>
              <a:pathLst>
                <a:path w="7340" h="4959" extrusionOk="0">
                  <a:moveTo>
                    <a:pt x="0" y="0"/>
                  </a:moveTo>
                  <a:lnTo>
                    <a:pt x="4" y="4959"/>
                  </a:lnTo>
                  <a:lnTo>
                    <a:pt x="7340" y="4959"/>
                  </a:lnTo>
                  <a:lnTo>
                    <a:pt x="7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624;p64">
              <a:extLst>
                <a:ext uri="{FF2B5EF4-FFF2-40B4-BE49-F238E27FC236}">
                  <a16:creationId xmlns:a16="http://schemas.microsoft.com/office/drawing/2014/main" id="{C980D148-9413-D254-BAE6-7236A8110FBC}"/>
                </a:ext>
              </a:extLst>
            </p:cNvPr>
            <p:cNvSpPr/>
            <p:nvPr/>
          </p:nvSpPr>
          <p:spPr>
            <a:xfrm>
              <a:off x="3881825" y="4108175"/>
              <a:ext cx="198050" cy="138275"/>
            </a:xfrm>
            <a:custGeom>
              <a:avLst/>
              <a:gdLst/>
              <a:ahLst/>
              <a:cxnLst/>
              <a:rect l="l" t="t" r="r" b="b"/>
              <a:pathLst>
                <a:path w="7922" h="5531" extrusionOk="0">
                  <a:moveTo>
                    <a:pt x="7112" y="573"/>
                  </a:moveTo>
                  <a:lnTo>
                    <a:pt x="7328" y="4958"/>
                  </a:lnTo>
                  <a:lnTo>
                    <a:pt x="579" y="4958"/>
                  </a:lnTo>
                  <a:lnTo>
                    <a:pt x="574" y="573"/>
                  </a:lnTo>
                  <a:close/>
                  <a:moveTo>
                    <a:pt x="288" y="0"/>
                  </a:moveTo>
                  <a:cubicBezTo>
                    <a:pt x="129" y="0"/>
                    <a:pt x="1" y="129"/>
                    <a:pt x="1" y="286"/>
                  </a:cubicBezTo>
                  <a:lnTo>
                    <a:pt x="6" y="5243"/>
                  </a:lnTo>
                  <a:cubicBezTo>
                    <a:pt x="6" y="5402"/>
                    <a:pt x="134" y="5530"/>
                    <a:pt x="292" y="5530"/>
                  </a:cubicBezTo>
                  <a:lnTo>
                    <a:pt x="7626" y="5530"/>
                  </a:lnTo>
                  <a:cubicBezTo>
                    <a:pt x="7790" y="5530"/>
                    <a:pt x="7921" y="5393"/>
                    <a:pt x="7912" y="5231"/>
                  </a:cubicBezTo>
                  <a:lnTo>
                    <a:pt x="7670" y="272"/>
                  </a:lnTo>
                  <a:cubicBezTo>
                    <a:pt x="7663" y="120"/>
                    <a:pt x="7538" y="0"/>
                    <a:pt x="7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625;p64">
              <a:extLst>
                <a:ext uri="{FF2B5EF4-FFF2-40B4-BE49-F238E27FC236}">
                  <a16:creationId xmlns:a16="http://schemas.microsoft.com/office/drawing/2014/main" id="{C8B5D7AD-FD8E-420C-2F2D-21AD915AE683}"/>
                </a:ext>
              </a:extLst>
            </p:cNvPr>
            <p:cNvSpPr/>
            <p:nvPr/>
          </p:nvSpPr>
          <p:spPr>
            <a:xfrm>
              <a:off x="4989425" y="4234404"/>
              <a:ext cx="227925" cy="132550"/>
            </a:xfrm>
            <a:custGeom>
              <a:avLst/>
              <a:gdLst/>
              <a:ahLst/>
              <a:cxnLst/>
              <a:rect l="l" t="t" r="r" b="b"/>
              <a:pathLst>
                <a:path w="9117" h="5302" extrusionOk="0">
                  <a:moveTo>
                    <a:pt x="1" y="1"/>
                  </a:moveTo>
                  <a:lnTo>
                    <a:pt x="1529" y="5301"/>
                  </a:lnTo>
                  <a:lnTo>
                    <a:pt x="9117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626;p64">
              <a:extLst>
                <a:ext uri="{FF2B5EF4-FFF2-40B4-BE49-F238E27FC236}">
                  <a16:creationId xmlns:a16="http://schemas.microsoft.com/office/drawing/2014/main" id="{8F623545-6936-4718-03FA-CB09AF5E1092}"/>
                </a:ext>
              </a:extLst>
            </p:cNvPr>
            <p:cNvSpPr/>
            <p:nvPr/>
          </p:nvSpPr>
          <p:spPr>
            <a:xfrm>
              <a:off x="4981225" y="4232100"/>
              <a:ext cx="244450" cy="146900"/>
            </a:xfrm>
            <a:custGeom>
              <a:avLst/>
              <a:gdLst/>
              <a:ahLst/>
              <a:cxnLst/>
              <a:rect l="l" t="t" r="r" b="b"/>
              <a:pathLst>
                <a:path w="9778" h="5876" extrusionOk="0">
                  <a:moveTo>
                    <a:pt x="7458" y="573"/>
                  </a:moveTo>
                  <a:lnTo>
                    <a:pt x="9047" y="5302"/>
                  </a:lnTo>
                  <a:lnTo>
                    <a:pt x="2072" y="5302"/>
                  </a:lnTo>
                  <a:lnTo>
                    <a:pt x="708" y="573"/>
                  </a:lnTo>
                  <a:close/>
                  <a:moveTo>
                    <a:pt x="328" y="1"/>
                  </a:moveTo>
                  <a:cubicBezTo>
                    <a:pt x="138" y="1"/>
                    <a:pt x="1" y="184"/>
                    <a:pt x="53" y="367"/>
                  </a:cubicBezTo>
                  <a:lnTo>
                    <a:pt x="1581" y="5668"/>
                  </a:lnTo>
                  <a:cubicBezTo>
                    <a:pt x="1616" y="5791"/>
                    <a:pt x="1728" y="5875"/>
                    <a:pt x="1857" y="5875"/>
                  </a:cubicBezTo>
                  <a:lnTo>
                    <a:pt x="9445" y="5875"/>
                  </a:lnTo>
                  <a:cubicBezTo>
                    <a:pt x="9445" y="5875"/>
                    <a:pt x="9446" y="5875"/>
                    <a:pt x="9447" y="5875"/>
                  </a:cubicBezTo>
                  <a:cubicBezTo>
                    <a:pt x="9642" y="5875"/>
                    <a:pt x="9778" y="5684"/>
                    <a:pt x="9715" y="5499"/>
                  </a:cubicBezTo>
                  <a:lnTo>
                    <a:pt x="7935" y="195"/>
                  </a:lnTo>
                  <a:cubicBezTo>
                    <a:pt x="7895" y="79"/>
                    <a:pt x="7786" y="1"/>
                    <a:pt x="7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627;p64">
              <a:extLst>
                <a:ext uri="{FF2B5EF4-FFF2-40B4-BE49-F238E27FC236}">
                  <a16:creationId xmlns:a16="http://schemas.microsoft.com/office/drawing/2014/main" id="{1CE16974-1E21-DE0A-5429-7508409D360A}"/>
                </a:ext>
              </a:extLst>
            </p:cNvPr>
            <p:cNvSpPr/>
            <p:nvPr/>
          </p:nvSpPr>
          <p:spPr>
            <a:xfrm>
              <a:off x="3338950" y="4115325"/>
              <a:ext cx="195200" cy="123975"/>
            </a:xfrm>
            <a:custGeom>
              <a:avLst/>
              <a:gdLst/>
              <a:ahLst/>
              <a:cxnLst/>
              <a:rect l="l" t="t" r="r" b="b"/>
              <a:pathLst>
                <a:path w="7808" h="4959" extrusionOk="0">
                  <a:moveTo>
                    <a:pt x="708" y="0"/>
                  </a:moveTo>
                  <a:lnTo>
                    <a:pt x="1" y="4959"/>
                  </a:lnTo>
                  <a:lnTo>
                    <a:pt x="7337" y="4959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628;p64">
              <a:extLst>
                <a:ext uri="{FF2B5EF4-FFF2-40B4-BE49-F238E27FC236}">
                  <a16:creationId xmlns:a16="http://schemas.microsoft.com/office/drawing/2014/main" id="{318B8385-5EA1-3002-0DBC-ABEF54BDAF82}"/>
                </a:ext>
              </a:extLst>
            </p:cNvPr>
            <p:cNvSpPr/>
            <p:nvPr/>
          </p:nvSpPr>
          <p:spPr>
            <a:xfrm>
              <a:off x="3331275" y="4108175"/>
              <a:ext cx="210400" cy="138275"/>
            </a:xfrm>
            <a:custGeom>
              <a:avLst/>
              <a:gdLst/>
              <a:ahLst/>
              <a:cxnLst/>
              <a:rect l="l" t="t" r="r" b="b"/>
              <a:pathLst>
                <a:path w="8416" h="5531" extrusionOk="0">
                  <a:moveTo>
                    <a:pt x="7799" y="573"/>
                  </a:moveTo>
                  <a:lnTo>
                    <a:pt x="7384" y="4958"/>
                  </a:lnTo>
                  <a:lnTo>
                    <a:pt x="637" y="4958"/>
                  </a:lnTo>
                  <a:lnTo>
                    <a:pt x="1263" y="573"/>
                  </a:lnTo>
                  <a:close/>
                  <a:moveTo>
                    <a:pt x="8116" y="0"/>
                  </a:moveTo>
                  <a:cubicBezTo>
                    <a:pt x="8115" y="0"/>
                    <a:pt x="8115" y="0"/>
                    <a:pt x="8114" y="0"/>
                  </a:cubicBezTo>
                  <a:lnTo>
                    <a:pt x="1015" y="0"/>
                  </a:lnTo>
                  <a:cubicBezTo>
                    <a:pt x="872" y="0"/>
                    <a:pt x="751" y="104"/>
                    <a:pt x="732" y="247"/>
                  </a:cubicBezTo>
                  <a:lnTo>
                    <a:pt x="25" y="5204"/>
                  </a:lnTo>
                  <a:cubicBezTo>
                    <a:pt x="0" y="5377"/>
                    <a:pt x="134" y="5530"/>
                    <a:pt x="308" y="5530"/>
                  </a:cubicBezTo>
                  <a:lnTo>
                    <a:pt x="7644" y="5530"/>
                  </a:lnTo>
                  <a:cubicBezTo>
                    <a:pt x="7791" y="5530"/>
                    <a:pt x="7914" y="5418"/>
                    <a:pt x="7928" y="5272"/>
                  </a:cubicBezTo>
                  <a:lnTo>
                    <a:pt x="8399" y="313"/>
                  </a:lnTo>
                  <a:cubicBezTo>
                    <a:pt x="8415" y="146"/>
                    <a:pt x="8283" y="0"/>
                    <a:pt x="8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629;p64">
              <a:extLst>
                <a:ext uri="{FF2B5EF4-FFF2-40B4-BE49-F238E27FC236}">
                  <a16:creationId xmlns:a16="http://schemas.microsoft.com/office/drawing/2014/main" id="{A9CC30C4-8D14-899D-2180-581EB1263D90}"/>
                </a:ext>
              </a:extLst>
            </p:cNvPr>
            <p:cNvSpPr/>
            <p:nvPr/>
          </p:nvSpPr>
          <p:spPr>
            <a:xfrm>
              <a:off x="2972175" y="4115325"/>
              <a:ext cx="207075" cy="123975"/>
            </a:xfrm>
            <a:custGeom>
              <a:avLst/>
              <a:gdLst/>
              <a:ahLst/>
              <a:cxnLst/>
              <a:rect l="l" t="t" r="r" b="b"/>
              <a:pathLst>
                <a:path w="8283" h="4959" extrusionOk="0">
                  <a:moveTo>
                    <a:pt x="1183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630;p64">
              <a:extLst>
                <a:ext uri="{FF2B5EF4-FFF2-40B4-BE49-F238E27FC236}">
                  <a16:creationId xmlns:a16="http://schemas.microsoft.com/office/drawing/2014/main" id="{5DC6C7C2-F5A9-9254-98AC-0E4D50F4E352}"/>
                </a:ext>
              </a:extLst>
            </p:cNvPr>
            <p:cNvSpPr/>
            <p:nvPr/>
          </p:nvSpPr>
          <p:spPr>
            <a:xfrm>
              <a:off x="2964175" y="4108175"/>
              <a:ext cx="222925" cy="138275"/>
            </a:xfrm>
            <a:custGeom>
              <a:avLst/>
              <a:gdLst/>
              <a:ahLst/>
              <a:cxnLst/>
              <a:rect l="l" t="t" r="r" b="b"/>
              <a:pathLst>
                <a:path w="8917" h="5531" extrusionOk="0">
                  <a:moveTo>
                    <a:pt x="8256" y="573"/>
                  </a:moveTo>
                  <a:lnTo>
                    <a:pt x="7420" y="4958"/>
                  </a:lnTo>
                  <a:lnTo>
                    <a:pt x="683" y="4958"/>
                  </a:lnTo>
                  <a:lnTo>
                    <a:pt x="1729" y="573"/>
                  </a:lnTo>
                  <a:close/>
                  <a:moveTo>
                    <a:pt x="1503" y="0"/>
                  </a:moveTo>
                  <a:cubicBezTo>
                    <a:pt x="1371" y="0"/>
                    <a:pt x="1256" y="91"/>
                    <a:pt x="1225" y="221"/>
                  </a:cubicBezTo>
                  <a:lnTo>
                    <a:pt x="42" y="5178"/>
                  </a:lnTo>
                  <a:cubicBezTo>
                    <a:pt x="0" y="5357"/>
                    <a:pt x="136" y="5530"/>
                    <a:pt x="321" y="5530"/>
                  </a:cubicBezTo>
                  <a:lnTo>
                    <a:pt x="7656" y="5530"/>
                  </a:lnTo>
                  <a:cubicBezTo>
                    <a:pt x="7793" y="5530"/>
                    <a:pt x="7911" y="5433"/>
                    <a:pt x="7937" y="5299"/>
                  </a:cubicBezTo>
                  <a:lnTo>
                    <a:pt x="8883" y="340"/>
                  </a:lnTo>
                  <a:cubicBezTo>
                    <a:pt x="8916" y="165"/>
                    <a:pt x="8780" y="0"/>
                    <a:pt x="8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631;p64">
              <a:extLst>
                <a:ext uri="{FF2B5EF4-FFF2-40B4-BE49-F238E27FC236}">
                  <a16:creationId xmlns:a16="http://schemas.microsoft.com/office/drawing/2014/main" id="{5EB8B751-8C8E-243D-A919-2C8424C43C0D}"/>
                </a:ext>
              </a:extLst>
            </p:cNvPr>
            <p:cNvSpPr/>
            <p:nvPr/>
          </p:nvSpPr>
          <p:spPr>
            <a:xfrm>
              <a:off x="4598800" y="4110454"/>
              <a:ext cx="207275" cy="123975"/>
            </a:xfrm>
            <a:custGeom>
              <a:avLst/>
              <a:gdLst/>
              <a:ahLst/>
              <a:cxnLst/>
              <a:rect l="l" t="t" r="r" b="b"/>
              <a:pathLst>
                <a:path w="8291" h="4959" extrusionOk="0">
                  <a:moveTo>
                    <a:pt x="1" y="0"/>
                  </a:moveTo>
                  <a:lnTo>
                    <a:pt x="954" y="4959"/>
                  </a:lnTo>
                  <a:lnTo>
                    <a:pt x="8290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632;p64">
              <a:extLst>
                <a:ext uri="{FF2B5EF4-FFF2-40B4-BE49-F238E27FC236}">
                  <a16:creationId xmlns:a16="http://schemas.microsoft.com/office/drawing/2014/main" id="{F3A81164-418A-3373-A511-95E9BC7D7936}"/>
                </a:ext>
              </a:extLst>
            </p:cNvPr>
            <p:cNvSpPr/>
            <p:nvPr/>
          </p:nvSpPr>
          <p:spPr>
            <a:xfrm>
              <a:off x="4590925" y="4108175"/>
              <a:ext cx="223150" cy="138275"/>
            </a:xfrm>
            <a:custGeom>
              <a:avLst/>
              <a:gdLst/>
              <a:ahLst/>
              <a:cxnLst/>
              <a:rect l="l" t="t" r="r" b="b"/>
              <a:pathLst>
                <a:path w="8926" h="5531" extrusionOk="0">
                  <a:moveTo>
                    <a:pt x="7188" y="572"/>
                  </a:moveTo>
                  <a:lnTo>
                    <a:pt x="8241" y="4958"/>
                  </a:lnTo>
                  <a:lnTo>
                    <a:pt x="1507" y="4958"/>
                  </a:lnTo>
                  <a:lnTo>
                    <a:pt x="662" y="572"/>
                  </a:lnTo>
                  <a:close/>
                  <a:moveTo>
                    <a:pt x="316" y="0"/>
                  </a:moveTo>
                  <a:cubicBezTo>
                    <a:pt x="135" y="0"/>
                    <a:pt x="1" y="165"/>
                    <a:pt x="34" y="340"/>
                  </a:cubicBezTo>
                  <a:lnTo>
                    <a:pt x="989" y="5299"/>
                  </a:lnTo>
                  <a:cubicBezTo>
                    <a:pt x="1014" y="5433"/>
                    <a:pt x="1132" y="5530"/>
                    <a:pt x="1269" y="5530"/>
                  </a:cubicBezTo>
                  <a:lnTo>
                    <a:pt x="8605" y="5530"/>
                  </a:lnTo>
                  <a:lnTo>
                    <a:pt x="8605" y="5529"/>
                  </a:lnTo>
                  <a:cubicBezTo>
                    <a:pt x="8790" y="5529"/>
                    <a:pt x="8926" y="5357"/>
                    <a:pt x="8883" y="5177"/>
                  </a:cubicBezTo>
                  <a:lnTo>
                    <a:pt x="7691" y="220"/>
                  </a:lnTo>
                  <a:cubicBezTo>
                    <a:pt x="7661" y="90"/>
                    <a:pt x="7545" y="0"/>
                    <a:pt x="7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633;p64">
              <a:extLst>
                <a:ext uri="{FF2B5EF4-FFF2-40B4-BE49-F238E27FC236}">
                  <a16:creationId xmlns:a16="http://schemas.microsoft.com/office/drawing/2014/main" id="{FD471261-567C-BB0B-DF50-14FC1D20D796}"/>
                </a:ext>
              </a:extLst>
            </p:cNvPr>
            <p:cNvSpPr/>
            <p:nvPr/>
          </p:nvSpPr>
          <p:spPr>
            <a:xfrm>
              <a:off x="4776250" y="4110454"/>
              <a:ext cx="213200" cy="123975"/>
            </a:xfrm>
            <a:custGeom>
              <a:avLst/>
              <a:gdLst/>
              <a:ahLst/>
              <a:cxnLst/>
              <a:rect l="l" t="t" r="r" b="b"/>
              <a:pathLst>
                <a:path w="8528" h="4959" extrusionOk="0">
                  <a:moveTo>
                    <a:pt x="0" y="0"/>
                  </a:moveTo>
                  <a:lnTo>
                    <a:pt x="1192" y="4959"/>
                  </a:lnTo>
                  <a:lnTo>
                    <a:pt x="852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634;p64">
              <a:extLst>
                <a:ext uri="{FF2B5EF4-FFF2-40B4-BE49-F238E27FC236}">
                  <a16:creationId xmlns:a16="http://schemas.microsoft.com/office/drawing/2014/main" id="{493070E0-E921-E828-0427-140D49E6A3A9}"/>
                </a:ext>
              </a:extLst>
            </p:cNvPr>
            <p:cNvSpPr/>
            <p:nvPr/>
          </p:nvSpPr>
          <p:spPr>
            <a:xfrm>
              <a:off x="4768225" y="4108175"/>
              <a:ext cx="229425" cy="138275"/>
            </a:xfrm>
            <a:custGeom>
              <a:avLst/>
              <a:gdLst/>
              <a:ahLst/>
              <a:cxnLst/>
              <a:rect l="l" t="t" r="r" b="b"/>
              <a:pathLst>
                <a:path w="9177" h="5531" extrusionOk="0">
                  <a:moveTo>
                    <a:pt x="7205" y="573"/>
                  </a:moveTo>
                  <a:lnTo>
                    <a:pt x="8468" y="4958"/>
                  </a:lnTo>
                  <a:lnTo>
                    <a:pt x="1739" y="4958"/>
                  </a:lnTo>
                  <a:lnTo>
                    <a:pt x="684" y="573"/>
                  </a:lnTo>
                  <a:close/>
                  <a:moveTo>
                    <a:pt x="321" y="0"/>
                  </a:moveTo>
                  <a:cubicBezTo>
                    <a:pt x="137" y="0"/>
                    <a:pt x="1" y="174"/>
                    <a:pt x="43" y="353"/>
                  </a:cubicBezTo>
                  <a:lnTo>
                    <a:pt x="1235" y="5311"/>
                  </a:lnTo>
                  <a:cubicBezTo>
                    <a:pt x="1266" y="5439"/>
                    <a:pt x="1381" y="5530"/>
                    <a:pt x="1513" y="5530"/>
                  </a:cubicBezTo>
                  <a:lnTo>
                    <a:pt x="8849" y="5530"/>
                  </a:lnTo>
                  <a:cubicBezTo>
                    <a:pt x="9039" y="5530"/>
                    <a:pt x="9177" y="5348"/>
                    <a:pt x="9123" y="5165"/>
                  </a:cubicBezTo>
                  <a:lnTo>
                    <a:pt x="7695" y="208"/>
                  </a:lnTo>
                  <a:cubicBezTo>
                    <a:pt x="7660" y="85"/>
                    <a:pt x="7547" y="0"/>
                    <a:pt x="7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635;p64">
              <a:extLst>
                <a:ext uri="{FF2B5EF4-FFF2-40B4-BE49-F238E27FC236}">
                  <a16:creationId xmlns:a16="http://schemas.microsoft.com/office/drawing/2014/main" id="{09E446C9-0C35-6DA9-9E26-8D5491771415}"/>
                </a:ext>
              </a:extLst>
            </p:cNvPr>
            <p:cNvSpPr/>
            <p:nvPr/>
          </p:nvSpPr>
          <p:spPr>
            <a:xfrm>
              <a:off x="2788825" y="4115325"/>
              <a:ext cx="212950" cy="123975"/>
            </a:xfrm>
            <a:custGeom>
              <a:avLst/>
              <a:gdLst/>
              <a:ahLst/>
              <a:cxnLst/>
              <a:rect l="l" t="t" r="r" b="b"/>
              <a:pathLst>
                <a:path w="8518" h="4959" extrusionOk="0">
                  <a:moveTo>
                    <a:pt x="1420" y="0"/>
                  </a:moveTo>
                  <a:lnTo>
                    <a:pt x="0" y="4959"/>
                  </a:lnTo>
                  <a:lnTo>
                    <a:pt x="7335" y="495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636;p64">
              <a:extLst>
                <a:ext uri="{FF2B5EF4-FFF2-40B4-BE49-F238E27FC236}">
                  <a16:creationId xmlns:a16="http://schemas.microsoft.com/office/drawing/2014/main" id="{F6312FFD-0D42-F829-D1B0-8A9719116F7A}"/>
                </a:ext>
              </a:extLst>
            </p:cNvPr>
            <p:cNvSpPr/>
            <p:nvPr/>
          </p:nvSpPr>
          <p:spPr>
            <a:xfrm>
              <a:off x="2780625" y="4108175"/>
              <a:ext cx="229200" cy="138275"/>
            </a:xfrm>
            <a:custGeom>
              <a:avLst/>
              <a:gdLst/>
              <a:ahLst/>
              <a:cxnLst/>
              <a:rect l="l" t="t" r="r" b="b"/>
              <a:pathLst>
                <a:path w="9168" h="5531" extrusionOk="0">
                  <a:moveTo>
                    <a:pt x="8483" y="572"/>
                  </a:moveTo>
                  <a:lnTo>
                    <a:pt x="7437" y="4958"/>
                  </a:lnTo>
                  <a:lnTo>
                    <a:pt x="707" y="4958"/>
                  </a:lnTo>
                  <a:lnTo>
                    <a:pt x="1963" y="572"/>
                  </a:lnTo>
                  <a:close/>
                  <a:moveTo>
                    <a:pt x="1748" y="0"/>
                  </a:moveTo>
                  <a:cubicBezTo>
                    <a:pt x="1620" y="0"/>
                    <a:pt x="1507" y="85"/>
                    <a:pt x="1473" y="207"/>
                  </a:cubicBezTo>
                  <a:lnTo>
                    <a:pt x="53" y="5165"/>
                  </a:lnTo>
                  <a:cubicBezTo>
                    <a:pt x="0" y="5348"/>
                    <a:pt x="137" y="5530"/>
                    <a:pt x="328" y="5530"/>
                  </a:cubicBezTo>
                  <a:lnTo>
                    <a:pt x="7663" y="5530"/>
                  </a:lnTo>
                  <a:cubicBezTo>
                    <a:pt x="7796" y="5530"/>
                    <a:pt x="7911" y="5439"/>
                    <a:pt x="7941" y="5310"/>
                  </a:cubicBezTo>
                  <a:lnTo>
                    <a:pt x="9124" y="353"/>
                  </a:lnTo>
                  <a:cubicBezTo>
                    <a:pt x="9167" y="172"/>
                    <a:pt x="9030" y="0"/>
                    <a:pt x="8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637;p64">
              <a:extLst>
                <a:ext uri="{FF2B5EF4-FFF2-40B4-BE49-F238E27FC236}">
                  <a16:creationId xmlns:a16="http://schemas.microsoft.com/office/drawing/2014/main" id="{F1E03136-91C0-8E3B-10D0-75EC8B873A1B}"/>
                </a:ext>
              </a:extLst>
            </p:cNvPr>
            <p:cNvSpPr/>
            <p:nvPr/>
          </p:nvSpPr>
          <p:spPr>
            <a:xfrm>
              <a:off x="4066450" y="4115325"/>
              <a:ext cx="189475" cy="123975"/>
            </a:xfrm>
            <a:custGeom>
              <a:avLst/>
              <a:gdLst/>
              <a:ahLst/>
              <a:cxnLst/>
              <a:rect l="l" t="t" r="r" b="b"/>
              <a:pathLst>
                <a:path w="7579" h="4959" extrusionOk="0">
                  <a:moveTo>
                    <a:pt x="0" y="0"/>
                  </a:moveTo>
                  <a:lnTo>
                    <a:pt x="243" y="4959"/>
                  </a:lnTo>
                  <a:lnTo>
                    <a:pt x="757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638;p64">
              <a:extLst>
                <a:ext uri="{FF2B5EF4-FFF2-40B4-BE49-F238E27FC236}">
                  <a16:creationId xmlns:a16="http://schemas.microsoft.com/office/drawing/2014/main" id="{B03764FC-EEC0-06A0-E205-FD6426DE71B2}"/>
                </a:ext>
              </a:extLst>
            </p:cNvPr>
            <p:cNvSpPr/>
            <p:nvPr/>
          </p:nvSpPr>
          <p:spPr>
            <a:xfrm>
              <a:off x="4059100" y="4108175"/>
              <a:ext cx="204325" cy="138275"/>
            </a:xfrm>
            <a:custGeom>
              <a:avLst/>
              <a:gdLst/>
              <a:ahLst/>
              <a:cxnLst/>
              <a:rect l="l" t="t" r="r" b="b"/>
              <a:pathLst>
                <a:path w="8173" h="5531" extrusionOk="0">
                  <a:moveTo>
                    <a:pt x="7133" y="573"/>
                  </a:moveTo>
                  <a:lnTo>
                    <a:pt x="7557" y="4958"/>
                  </a:lnTo>
                  <a:lnTo>
                    <a:pt x="810" y="4958"/>
                  </a:lnTo>
                  <a:lnTo>
                    <a:pt x="596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51" y="5258"/>
                  </a:lnTo>
                  <a:cubicBezTo>
                    <a:pt x="258" y="5410"/>
                    <a:pt x="384" y="5530"/>
                    <a:pt x="537" y="5530"/>
                  </a:cubicBezTo>
                  <a:lnTo>
                    <a:pt x="7872" y="5530"/>
                  </a:lnTo>
                  <a:cubicBezTo>
                    <a:pt x="8040" y="5530"/>
                    <a:pt x="8172" y="5384"/>
                    <a:pt x="8157" y="5216"/>
                  </a:cubicBezTo>
                  <a:lnTo>
                    <a:pt x="7677" y="259"/>
                  </a:lnTo>
                  <a:cubicBezTo>
                    <a:pt x="7663" y="112"/>
                    <a:pt x="7539" y="0"/>
                    <a:pt x="7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639;p64">
              <a:extLst>
                <a:ext uri="{FF2B5EF4-FFF2-40B4-BE49-F238E27FC236}">
                  <a16:creationId xmlns:a16="http://schemas.microsoft.com/office/drawing/2014/main" id="{43AD4BFE-927B-D3AF-E520-587E3DF27115}"/>
                </a:ext>
              </a:extLst>
            </p:cNvPr>
            <p:cNvSpPr/>
            <p:nvPr/>
          </p:nvSpPr>
          <p:spPr>
            <a:xfrm>
              <a:off x="4953700" y="4110454"/>
              <a:ext cx="219125" cy="123975"/>
            </a:xfrm>
            <a:custGeom>
              <a:avLst/>
              <a:gdLst/>
              <a:ahLst/>
              <a:cxnLst/>
              <a:rect l="l" t="t" r="r" b="b"/>
              <a:pathLst>
                <a:path w="8765" h="4959" extrusionOk="0">
                  <a:moveTo>
                    <a:pt x="1" y="0"/>
                  </a:moveTo>
                  <a:lnTo>
                    <a:pt x="1430" y="4959"/>
                  </a:lnTo>
                  <a:lnTo>
                    <a:pt x="8764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640;p64">
              <a:extLst>
                <a:ext uri="{FF2B5EF4-FFF2-40B4-BE49-F238E27FC236}">
                  <a16:creationId xmlns:a16="http://schemas.microsoft.com/office/drawing/2014/main" id="{97732ABC-4101-3F99-4D79-7522791BD4A4}"/>
                </a:ext>
              </a:extLst>
            </p:cNvPr>
            <p:cNvSpPr/>
            <p:nvPr/>
          </p:nvSpPr>
          <p:spPr>
            <a:xfrm>
              <a:off x="4945500" y="4108175"/>
              <a:ext cx="235675" cy="138275"/>
            </a:xfrm>
            <a:custGeom>
              <a:avLst/>
              <a:gdLst/>
              <a:ahLst/>
              <a:cxnLst/>
              <a:rect l="l" t="t" r="r" b="b"/>
              <a:pathLst>
                <a:path w="9427" h="5531" extrusionOk="0">
                  <a:moveTo>
                    <a:pt x="7221" y="572"/>
                  </a:moveTo>
                  <a:lnTo>
                    <a:pt x="8695" y="4958"/>
                  </a:lnTo>
                  <a:lnTo>
                    <a:pt x="1973" y="4958"/>
                  </a:lnTo>
                  <a:lnTo>
                    <a:pt x="710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482" y="5324"/>
                  </a:lnTo>
                  <a:cubicBezTo>
                    <a:pt x="1518" y="5446"/>
                    <a:pt x="1630" y="5530"/>
                    <a:pt x="1758" y="5530"/>
                  </a:cubicBezTo>
                  <a:lnTo>
                    <a:pt x="9092" y="5530"/>
                  </a:lnTo>
                  <a:cubicBezTo>
                    <a:pt x="9288" y="5530"/>
                    <a:pt x="9427" y="5338"/>
                    <a:pt x="9364" y="5152"/>
                  </a:cubicBezTo>
                  <a:lnTo>
                    <a:pt x="7698" y="195"/>
                  </a:lnTo>
                  <a:cubicBezTo>
                    <a:pt x="7658" y="79"/>
                    <a:pt x="7549" y="0"/>
                    <a:pt x="7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641;p64">
              <a:extLst>
                <a:ext uri="{FF2B5EF4-FFF2-40B4-BE49-F238E27FC236}">
                  <a16:creationId xmlns:a16="http://schemas.microsoft.com/office/drawing/2014/main" id="{A1BF132A-1844-DBA3-474A-3A1A4702701A}"/>
                </a:ext>
              </a:extLst>
            </p:cNvPr>
            <p:cNvSpPr/>
            <p:nvPr/>
          </p:nvSpPr>
          <p:spPr>
            <a:xfrm>
              <a:off x="4421350" y="4110454"/>
              <a:ext cx="201325" cy="123975"/>
            </a:xfrm>
            <a:custGeom>
              <a:avLst/>
              <a:gdLst/>
              <a:ahLst/>
              <a:cxnLst/>
              <a:rect l="l" t="t" r="r" b="b"/>
              <a:pathLst>
                <a:path w="8053" h="4959" extrusionOk="0">
                  <a:moveTo>
                    <a:pt x="0" y="0"/>
                  </a:moveTo>
                  <a:lnTo>
                    <a:pt x="717" y="4959"/>
                  </a:lnTo>
                  <a:lnTo>
                    <a:pt x="805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642;p64">
              <a:extLst>
                <a:ext uri="{FF2B5EF4-FFF2-40B4-BE49-F238E27FC236}">
                  <a16:creationId xmlns:a16="http://schemas.microsoft.com/office/drawing/2014/main" id="{7EA8711F-6AEC-7AF4-C429-95451505071F}"/>
                </a:ext>
              </a:extLst>
            </p:cNvPr>
            <p:cNvSpPr/>
            <p:nvPr/>
          </p:nvSpPr>
          <p:spPr>
            <a:xfrm>
              <a:off x="4413700" y="4108175"/>
              <a:ext cx="216875" cy="138275"/>
            </a:xfrm>
            <a:custGeom>
              <a:avLst/>
              <a:gdLst/>
              <a:ahLst/>
              <a:cxnLst/>
              <a:rect l="l" t="t" r="r" b="b"/>
              <a:pathLst>
                <a:path w="8675" h="5531" extrusionOk="0">
                  <a:moveTo>
                    <a:pt x="7168" y="573"/>
                  </a:moveTo>
                  <a:lnTo>
                    <a:pt x="8012" y="4958"/>
                  </a:lnTo>
                  <a:lnTo>
                    <a:pt x="1271" y="4958"/>
                  </a:lnTo>
                  <a:lnTo>
                    <a:pt x="637" y="573"/>
                  </a:lnTo>
                  <a:close/>
                  <a:moveTo>
                    <a:pt x="308" y="0"/>
                  </a:moveTo>
                  <a:cubicBezTo>
                    <a:pt x="133" y="0"/>
                    <a:pt x="0" y="154"/>
                    <a:pt x="24" y="327"/>
                  </a:cubicBezTo>
                  <a:lnTo>
                    <a:pt x="741" y="5284"/>
                  </a:lnTo>
                  <a:cubicBezTo>
                    <a:pt x="761" y="5425"/>
                    <a:pt x="882" y="5530"/>
                    <a:pt x="1024" y="5530"/>
                  </a:cubicBezTo>
                  <a:lnTo>
                    <a:pt x="8360" y="5530"/>
                  </a:lnTo>
                  <a:cubicBezTo>
                    <a:pt x="8539" y="5530"/>
                    <a:pt x="8675" y="5366"/>
                    <a:pt x="8640" y="5190"/>
                  </a:cubicBezTo>
                  <a:lnTo>
                    <a:pt x="7687" y="232"/>
                  </a:lnTo>
                  <a:cubicBezTo>
                    <a:pt x="7660" y="98"/>
                    <a:pt x="7542" y="0"/>
                    <a:pt x="7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643;p64">
              <a:extLst>
                <a:ext uri="{FF2B5EF4-FFF2-40B4-BE49-F238E27FC236}">
                  <a16:creationId xmlns:a16="http://schemas.microsoft.com/office/drawing/2014/main" id="{92A439C2-41E0-424F-1506-3869ED2A965A}"/>
                </a:ext>
              </a:extLst>
            </p:cNvPr>
            <p:cNvSpPr/>
            <p:nvPr/>
          </p:nvSpPr>
          <p:spPr>
            <a:xfrm>
              <a:off x="4243900" y="4115325"/>
              <a:ext cx="195375" cy="123975"/>
            </a:xfrm>
            <a:custGeom>
              <a:avLst/>
              <a:gdLst/>
              <a:ahLst/>
              <a:cxnLst/>
              <a:rect l="l" t="t" r="r" b="b"/>
              <a:pathLst>
                <a:path w="7815" h="4959" extrusionOk="0">
                  <a:moveTo>
                    <a:pt x="1" y="0"/>
                  </a:moveTo>
                  <a:lnTo>
                    <a:pt x="480" y="4959"/>
                  </a:lnTo>
                  <a:lnTo>
                    <a:pt x="7815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644;p64">
              <a:extLst>
                <a:ext uri="{FF2B5EF4-FFF2-40B4-BE49-F238E27FC236}">
                  <a16:creationId xmlns:a16="http://schemas.microsoft.com/office/drawing/2014/main" id="{46BF4502-A3E8-2EED-5FFC-B8704D78FB18}"/>
                </a:ext>
              </a:extLst>
            </p:cNvPr>
            <p:cNvSpPr/>
            <p:nvPr/>
          </p:nvSpPr>
          <p:spPr>
            <a:xfrm>
              <a:off x="4236375" y="4108175"/>
              <a:ext cx="210625" cy="138275"/>
            </a:xfrm>
            <a:custGeom>
              <a:avLst/>
              <a:gdLst/>
              <a:ahLst/>
              <a:cxnLst/>
              <a:rect l="l" t="t" r="r" b="b"/>
              <a:pathLst>
                <a:path w="8425" h="5531" extrusionOk="0">
                  <a:moveTo>
                    <a:pt x="7152" y="573"/>
                  </a:moveTo>
                  <a:lnTo>
                    <a:pt x="7786" y="4958"/>
                  </a:lnTo>
                  <a:lnTo>
                    <a:pt x="1041" y="4958"/>
                  </a:lnTo>
                  <a:lnTo>
                    <a:pt x="616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5"/>
                    <a:pt x="17" y="313"/>
                  </a:cubicBezTo>
                  <a:lnTo>
                    <a:pt x="497" y="5272"/>
                  </a:lnTo>
                  <a:cubicBezTo>
                    <a:pt x="511" y="5418"/>
                    <a:pt x="634" y="5530"/>
                    <a:pt x="781" y="5530"/>
                  </a:cubicBezTo>
                  <a:lnTo>
                    <a:pt x="8117" y="5530"/>
                  </a:lnTo>
                  <a:cubicBezTo>
                    <a:pt x="8291" y="5530"/>
                    <a:pt x="8425" y="5375"/>
                    <a:pt x="8400" y="5204"/>
                  </a:cubicBezTo>
                  <a:lnTo>
                    <a:pt x="7684" y="245"/>
                  </a:lnTo>
                  <a:cubicBezTo>
                    <a:pt x="7663" y="104"/>
                    <a:pt x="7543" y="0"/>
                    <a:pt x="7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645;p64">
              <a:extLst>
                <a:ext uri="{FF2B5EF4-FFF2-40B4-BE49-F238E27FC236}">
                  <a16:creationId xmlns:a16="http://schemas.microsoft.com/office/drawing/2014/main" id="{1A7CC4CC-7581-B8D9-28D0-4C8F8A621D56}"/>
                </a:ext>
              </a:extLst>
            </p:cNvPr>
            <p:cNvSpPr/>
            <p:nvPr/>
          </p:nvSpPr>
          <p:spPr>
            <a:xfrm>
              <a:off x="3705725" y="4115325"/>
              <a:ext cx="183400" cy="123975"/>
            </a:xfrm>
            <a:custGeom>
              <a:avLst/>
              <a:gdLst/>
              <a:ahLst/>
              <a:cxnLst/>
              <a:rect l="l" t="t" r="r" b="b"/>
              <a:pathLst>
                <a:path w="7336" h="4959" extrusionOk="0">
                  <a:moveTo>
                    <a:pt x="233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7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646;p64">
              <a:extLst>
                <a:ext uri="{FF2B5EF4-FFF2-40B4-BE49-F238E27FC236}">
                  <a16:creationId xmlns:a16="http://schemas.microsoft.com/office/drawing/2014/main" id="{3D2F08A5-94F1-3C3F-3561-FC8510544D3C}"/>
                </a:ext>
              </a:extLst>
            </p:cNvPr>
            <p:cNvSpPr/>
            <p:nvPr/>
          </p:nvSpPr>
          <p:spPr>
            <a:xfrm>
              <a:off x="3698375" y="4108175"/>
              <a:ext cx="197925" cy="138275"/>
            </a:xfrm>
            <a:custGeom>
              <a:avLst/>
              <a:gdLst/>
              <a:ahLst/>
              <a:cxnLst/>
              <a:rect l="l" t="t" r="r" b="b"/>
              <a:pathLst>
                <a:path w="7917" h="5531" extrusionOk="0">
                  <a:moveTo>
                    <a:pt x="7339" y="573"/>
                  </a:moveTo>
                  <a:lnTo>
                    <a:pt x="7344" y="4958"/>
                  </a:lnTo>
                  <a:lnTo>
                    <a:pt x="594" y="4958"/>
                  </a:lnTo>
                  <a:lnTo>
                    <a:pt x="800" y="573"/>
                  </a:lnTo>
                  <a:close/>
                  <a:moveTo>
                    <a:pt x="527" y="0"/>
                  </a:moveTo>
                  <a:cubicBezTo>
                    <a:pt x="375" y="0"/>
                    <a:pt x="249" y="121"/>
                    <a:pt x="242" y="272"/>
                  </a:cubicBezTo>
                  <a:lnTo>
                    <a:pt x="8" y="5231"/>
                  </a:lnTo>
                  <a:cubicBezTo>
                    <a:pt x="1" y="5393"/>
                    <a:pt x="131" y="5530"/>
                    <a:pt x="294" y="5530"/>
                  </a:cubicBezTo>
                  <a:lnTo>
                    <a:pt x="7631" y="5530"/>
                  </a:lnTo>
                  <a:cubicBezTo>
                    <a:pt x="7789" y="5530"/>
                    <a:pt x="7917" y="5402"/>
                    <a:pt x="7917" y="5245"/>
                  </a:cubicBezTo>
                  <a:lnTo>
                    <a:pt x="7912" y="286"/>
                  </a:lnTo>
                  <a:cubicBezTo>
                    <a:pt x="7912" y="129"/>
                    <a:pt x="7784" y="0"/>
                    <a:pt x="7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647;p64">
              <a:extLst>
                <a:ext uri="{FF2B5EF4-FFF2-40B4-BE49-F238E27FC236}">
                  <a16:creationId xmlns:a16="http://schemas.microsoft.com/office/drawing/2014/main" id="{36AAA9A7-753C-4896-E2E3-362FA5CDAA39}"/>
                </a:ext>
              </a:extLst>
            </p:cNvPr>
            <p:cNvSpPr/>
            <p:nvPr/>
          </p:nvSpPr>
          <p:spPr>
            <a:xfrm>
              <a:off x="2371400" y="4239275"/>
              <a:ext cx="234050" cy="132550"/>
            </a:xfrm>
            <a:custGeom>
              <a:avLst/>
              <a:gdLst/>
              <a:ahLst/>
              <a:cxnLst/>
              <a:rect l="l" t="t" r="r" b="b"/>
              <a:pathLst>
                <a:path w="9362" h="5302" extrusionOk="0">
                  <a:moveTo>
                    <a:pt x="2026" y="1"/>
                  </a:moveTo>
                  <a:lnTo>
                    <a:pt x="1" y="5301"/>
                  </a:lnTo>
                  <a:lnTo>
                    <a:pt x="7589" y="5301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648;p64">
              <a:extLst>
                <a:ext uri="{FF2B5EF4-FFF2-40B4-BE49-F238E27FC236}">
                  <a16:creationId xmlns:a16="http://schemas.microsoft.com/office/drawing/2014/main" id="{95BC6E22-A652-3E15-C2DC-4401FEB7AB4C}"/>
                </a:ext>
              </a:extLst>
            </p:cNvPr>
            <p:cNvSpPr/>
            <p:nvPr/>
          </p:nvSpPr>
          <p:spPr>
            <a:xfrm>
              <a:off x="2362950" y="4232100"/>
              <a:ext cx="250850" cy="146900"/>
            </a:xfrm>
            <a:custGeom>
              <a:avLst/>
              <a:gdLst/>
              <a:ahLst/>
              <a:cxnLst/>
              <a:rect l="l" t="t" r="r" b="b"/>
              <a:pathLst>
                <a:path w="10034" h="5876" extrusionOk="0">
                  <a:moveTo>
                    <a:pt x="9302" y="573"/>
                  </a:moveTo>
                  <a:lnTo>
                    <a:pt x="7722" y="5302"/>
                  </a:lnTo>
                  <a:lnTo>
                    <a:pt x="754" y="5302"/>
                  </a:lnTo>
                  <a:lnTo>
                    <a:pt x="2561" y="573"/>
                  </a:lnTo>
                  <a:close/>
                  <a:moveTo>
                    <a:pt x="2364" y="1"/>
                  </a:moveTo>
                  <a:cubicBezTo>
                    <a:pt x="2246" y="1"/>
                    <a:pt x="2139" y="74"/>
                    <a:pt x="2097" y="185"/>
                  </a:cubicBezTo>
                  <a:lnTo>
                    <a:pt x="71" y="5487"/>
                  </a:lnTo>
                  <a:cubicBezTo>
                    <a:pt x="0" y="5674"/>
                    <a:pt x="139" y="5874"/>
                    <a:pt x="339" y="5875"/>
                  </a:cubicBezTo>
                  <a:lnTo>
                    <a:pt x="7928" y="5875"/>
                  </a:lnTo>
                  <a:cubicBezTo>
                    <a:pt x="8051" y="5875"/>
                    <a:pt x="8160" y="5797"/>
                    <a:pt x="8200" y="5681"/>
                  </a:cubicBezTo>
                  <a:lnTo>
                    <a:pt x="9971" y="377"/>
                  </a:lnTo>
                  <a:cubicBezTo>
                    <a:pt x="10034" y="193"/>
                    <a:pt x="9895" y="1"/>
                    <a:pt x="9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649;p64">
              <a:extLst>
                <a:ext uri="{FF2B5EF4-FFF2-40B4-BE49-F238E27FC236}">
                  <a16:creationId xmlns:a16="http://schemas.microsoft.com/office/drawing/2014/main" id="{8D835CA5-6EFA-9254-F069-AC23F3563B6B}"/>
                </a:ext>
              </a:extLst>
            </p:cNvPr>
            <p:cNvSpPr/>
            <p:nvPr/>
          </p:nvSpPr>
          <p:spPr>
            <a:xfrm>
              <a:off x="2422025" y="4115325"/>
              <a:ext cx="224850" cy="123975"/>
            </a:xfrm>
            <a:custGeom>
              <a:avLst/>
              <a:gdLst/>
              <a:ahLst/>
              <a:cxnLst/>
              <a:rect l="l" t="t" r="r" b="b"/>
              <a:pathLst>
                <a:path w="8994" h="4959" extrusionOk="0">
                  <a:moveTo>
                    <a:pt x="1896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650;p64">
              <a:extLst>
                <a:ext uri="{FF2B5EF4-FFF2-40B4-BE49-F238E27FC236}">
                  <a16:creationId xmlns:a16="http://schemas.microsoft.com/office/drawing/2014/main" id="{78181921-AB12-201D-ACEE-E7BE3C24C297}"/>
                </a:ext>
              </a:extLst>
            </p:cNvPr>
            <p:cNvSpPr/>
            <p:nvPr/>
          </p:nvSpPr>
          <p:spPr>
            <a:xfrm>
              <a:off x="2413600" y="4108175"/>
              <a:ext cx="241600" cy="138275"/>
            </a:xfrm>
            <a:custGeom>
              <a:avLst/>
              <a:gdLst/>
              <a:ahLst/>
              <a:cxnLst/>
              <a:rect l="l" t="t" r="r" b="b"/>
              <a:pathLst>
                <a:path w="9664" h="5531" extrusionOk="0">
                  <a:moveTo>
                    <a:pt x="8933" y="573"/>
                  </a:moveTo>
                  <a:lnTo>
                    <a:pt x="7467" y="4958"/>
                  </a:lnTo>
                  <a:lnTo>
                    <a:pt x="754" y="4958"/>
                  </a:lnTo>
                  <a:lnTo>
                    <a:pt x="2429" y="573"/>
                  </a:lnTo>
                  <a:close/>
                  <a:moveTo>
                    <a:pt x="2233" y="0"/>
                  </a:moveTo>
                  <a:cubicBezTo>
                    <a:pt x="2114" y="0"/>
                    <a:pt x="2008" y="74"/>
                    <a:pt x="1965" y="184"/>
                  </a:cubicBezTo>
                  <a:lnTo>
                    <a:pt x="71" y="5142"/>
                  </a:lnTo>
                  <a:cubicBezTo>
                    <a:pt x="1" y="5329"/>
                    <a:pt x="138" y="5529"/>
                    <a:pt x="339" y="5530"/>
                  </a:cubicBezTo>
                  <a:lnTo>
                    <a:pt x="7675" y="5530"/>
                  </a:lnTo>
                  <a:cubicBezTo>
                    <a:pt x="7796" y="5530"/>
                    <a:pt x="7905" y="5451"/>
                    <a:pt x="7945" y="5334"/>
                  </a:cubicBezTo>
                  <a:lnTo>
                    <a:pt x="9602" y="377"/>
                  </a:lnTo>
                  <a:cubicBezTo>
                    <a:pt x="9664" y="191"/>
                    <a:pt x="9527" y="0"/>
                    <a:pt x="9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651;p64">
              <a:extLst>
                <a:ext uri="{FF2B5EF4-FFF2-40B4-BE49-F238E27FC236}">
                  <a16:creationId xmlns:a16="http://schemas.microsoft.com/office/drawing/2014/main" id="{DEE17FD6-F390-0686-79FC-846BB612F321}"/>
                </a:ext>
              </a:extLst>
            </p:cNvPr>
            <p:cNvSpPr/>
            <p:nvPr/>
          </p:nvSpPr>
          <p:spPr>
            <a:xfrm>
              <a:off x="2605425" y="4115325"/>
              <a:ext cx="218925" cy="123975"/>
            </a:xfrm>
            <a:custGeom>
              <a:avLst/>
              <a:gdLst/>
              <a:ahLst/>
              <a:cxnLst/>
              <a:rect l="l" t="t" r="r" b="b"/>
              <a:pathLst>
                <a:path w="8757" h="4959" extrusionOk="0">
                  <a:moveTo>
                    <a:pt x="1657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652;p64">
              <a:extLst>
                <a:ext uri="{FF2B5EF4-FFF2-40B4-BE49-F238E27FC236}">
                  <a16:creationId xmlns:a16="http://schemas.microsoft.com/office/drawing/2014/main" id="{B9BE9BEF-F5D0-F8D7-9D53-E1F0E9437208}"/>
                </a:ext>
              </a:extLst>
            </p:cNvPr>
            <p:cNvSpPr/>
            <p:nvPr/>
          </p:nvSpPr>
          <p:spPr>
            <a:xfrm>
              <a:off x="2597100" y="4108175"/>
              <a:ext cx="235400" cy="138275"/>
            </a:xfrm>
            <a:custGeom>
              <a:avLst/>
              <a:gdLst/>
              <a:ahLst/>
              <a:cxnLst/>
              <a:rect l="l" t="t" r="r" b="b"/>
              <a:pathLst>
                <a:path w="9416" h="5531" extrusionOk="0">
                  <a:moveTo>
                    <a:pt x="8708" y="573"/>
                  </a:moveTo>
                  <a:lnTo>
                    <a:pt x="7454" y="4958"/>
                  </a:lnTo>
                  <a:lnTo>
                    <a:pt x="731" y="4958"/>
                  </a:lnTo>
                  <a:lnTo>
                    <a:pt x="2197" y="573"/>
                  </a:lnTo>
                  <a:close/>
                  <a:moveTo>
                    <a:pt x="1989" y="0"/>
                  </a:moveTo>
                  <a:cubicBezTo>
                    <a:pt x="1866" y="0"/>
                    <a:pt x="1757" y="80"/>
                    <a:pt x="1719" y="197"/>
                  </a:cubicBezTo>
                  <a:lnTo>
                    <a:pt x="62" y="5155"/>
                  </a:lnTo>
                  <a:cubicBezTo>
                    <a:pt x="0" y="5340"/>
                    <a:pt x="139" y="5530"/>
                    <a:pt x="335" y="5530"/>
                  </a:cubicBezTo>
                  <a:lnTo>
                    <a:pt x="7669" y="5530"/>
                  </a:lnTo>
                  <a:cubicBezTo>
                    <a:pt x="7796" y="5530"/>
                    <a:pt x="7909" y="5446"/>
                    <a:pt x="7943" y="5323"/>
                  </a:cubicBezTo>
                  <a:lnTo>
                    <a:pt x="9363" y="366"/>
                  </a:lnTo>
                  <a:cubicBezTo>
                    <a:pt x="9416" y="182"/>
                    <a:pt x="9279" y="0"/>
                    <a:pt x="9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653;p64">
              <a:extLst>
                <a:ext uri="{FF2B5EF4-FFF2-40B4-BE49-F238E27FC236}">
                  <a16:creationId xmlns:a16="http://schemas.microsoft.com/office/drawing/2014/main" id="{92D160CA-0777-82AE-78C6-F31424206AED}"/>
                </a:ext>
              </a:extLst>
            </p:cNvPr>
            <p:cNvSpPr/>
            <p:nvPr/>
          </p:nvSpPr>
          <p:spPr>
            <a:xfrm>
              <a:off x="2258850" y="4513850"/>
              <a:ext cx="254825" cy="152600"/>
            </a:xfrm>
            <a:custGeom>
              <a:avLst/>
              <a:gdLst/>
              <a:ahLst/>
              <a:cxnLst/>
              <a:rect l="l" t="t" r="r" b="b"/>
              <a:pathLst>
                <a:path w="10193" h="6104" extrusionOk="0">
                  <a:moveTo>
                    <a:pt x="2332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654;p64">
              <a:extLst>
                <a:ext uri="{FF2B5EF4-FFF2-40B4-BE49-F238E27FC236}">
                  <a16:creationId xmlns:a16="http://schemas.microsoft.com/office/drawing/2014/main" id="{C7FF33BB-F107-1672-E9BB-877F962B742C}"/>
                </a:ext>
              </a:extLst>
            </p:cNvPr>
            <p:cNvSpPr/>
            <p:nvPr/>
          </p:nvSpPr>
          <p:spPr>
            <a:xfrm>
              <a:off x="2250350" y="4506675"/>
              <a:ext cx="271675" cy="166925"/>
            </a:xfrm>
            <a:custGeom>
              <a:avLst/>
              <a:gdLst/>
              <a:ahLst/>
              <a:cxnLst/>
              <a:rect l="l" t="t" r="r" b="b"/>
              <a:pathLst>
                <a:path w="10867" h="6677" extrusionOk="0">
                  <a:moveTo>
                    <a:pt x="10136" y="574"/>
                  </a:moveTo>
                  <a:lnTo>
                    <a:pt x="8288" y="6105"/>
                  </a:lnTo>
                  <a:lnTo>
                    <a:pt x="756" y="6105"/>
                  </a:lnTo>
                  <a:lnTo>
                    <a:pt x="2869" y="574"/>
                  </a:lnTo>
                  <a:close/>
                  <a:moveTo>
                    <a:pt x="2672" y="1"/>
                  </a:moveTo>
                  <a:cubicBezTo>
                    <a:pt x="2553" y="1"/>
                    <a:pt x="2446" y="74"/>
                    <a:pt x="2404" y="185"/>
                  </a:cubicBezTo>
                  <a:lnTo>
                    <a:pt x="71" y="6288"/>
                  </a:lnTo>
                  <a:cubicBezTo>
                    <a:pt x="1" y="6475"/>
                    <a:pt x="139" y="6676"/>
                    <a:pt x="339" y="6676"/>
                  </a:cubicBezTo>
                  <a:lnTo>
                    <a:pt x="8494" y="6676"/>
                  </a:lnTo>
                  <a:cubicBezTo>
                    <a:pt x="8616" y="6676"/>
                    <a:pt x="8725" y="6597"/>
                    <a:pt x="8764" y="6480"/>
                  </a:cubicBezTo>
                  <a:lnTo>
                    <a:pt x="10803" y="377"/>
                  </a:lnTo>
                  <a:cubicBezTo>
                    <a:pt x="10866" y="192"/>
                    <a:pt x="10728" y="1"/>
                    <a:pt x="10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655;p64">
              <a:extLst>
                <a:ext uri="{FF2B5EF4-FFF2-40B4-BE49-F238E27FC236}">
                  <a16:creationId xmlns:a16="http://schemas.microsoft.com/office/drawing/2014/main" id="{8EDBCCAC-5659-91DB-9212-042C348C1B27}"/>
                </a:ext>
              </a:extLst>
            </p:cNvPr>
            <p:cNvSpPr/>
            <p:nvPr/>
          </p:nvSpPr>
          <p:spPr>
            <a:xfrm>
              <a:off x="2317125" y="4371800"/>
              <a:ext cx="244000" cy="142075"/>
            </a:xfrm>
            <a:custGeom>
              <a:avLst/>
              <a:gdLst/>
              <a:ahLst/>
              <a:cxnLst/>
              <a:rect l="l" t="t" r="r" b="b"/>
              <a:pathLst>
                <a:path w="9760" h="5683" extrusionOk="0">
                  <a:moveTo>
                    <a:pt x="217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3656;p64">
              <a:extLst>
                <a:ext uri="{FF2B5EF4-FFF2-40B4-BE49-F238E27FC236}">
                  <a16:creationId xmlns:a16="http://schemas.microsoft.com/office/drawing/2014/main" id="{6653A279-AA61-3000-016F-42F68E75B579}"/>
                </a:ext>
              </a:extLst>
            </p:cNvPr>
            <p:cNvSpPr/>
            <p:nvPr/>
          </p:nvSpPr>
          <p:spPr>
            <a:xfrm>
              <a:off x="2308675" y="4364650"/>
              <a:ext cx="260825" cy="156375"/>
            </a:xfrm>
            <a:custGeom>
              <a:avLst/>
              <a:gdLst/>
              <a:ahLst/>
              <a:cxnLst/>
              <a:rect l="l" t="t" r="r" b="b"/>
              <a:pathLst>
                <a:path w="10433" h="6255" extrusionOk="0">
                  <a:moveTo>
                    <a:pt x="9702" y="573"/>
                  </a:moveTo>
                  <a:lnTo>
                    <a:pt x="7995" y="5682"/>
                  </a:lnTo>
                  <a:lnTo>
                    <a:pt x="754" y="5682"/>
                  </a:lnTo>
                  <a:lnTo>
                    <a:pt x="2707" y="573"/>
                  </a:lnTo>
                  <a:close/>
                  <a:moveTo>
                    <a:pt x="2510" y="0"/>
                  </a:moveTo>
                  <a:cubicBezTo>
                    <a:pt x="2391" y="0"/>
                    <a:pt x="2284" y="74"/>
                    <a:pt x="2242" y="185"/>
                  </a:cubicBezTo>
                  <a:lnTo>
                    <a:pt x="71" y="5866"/>
                  </a:lnTo>
                  <a:cubicBezTo>
                    <a:pt x="0" y="6053"/>
                    <a:pt x="139" y="6255"/>
                    <a:pt x="339" y="6255"/>
                  </a:cubicBezTo>
                  <a:lnTo>
                    <a:pt x="8200" y="6255"/>
                  </a:lnTo>
                  <a:cubicBezTo>
                    <a:pt x="8323" y="6255"/>
                    <a:pt x="8433" y="6175"/>
                    <a:pt x="8472" y="6058"/>
                  </a:cubicBezTo>
                  <a:lnTo>
                    <a:pt x="10370" y="377"/>
                  </a:lnTo>
                  <a:cubicBezTo>
                    <a:pt x="10432" y="191"/>
                    <a:pt x="10294" y="0"/>
                    <a:pt x="10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3657;p64">
              <a:extLst>
                <a:ext uri="{FF2B5EF4-FFF2-40B4-BE49-F238E27FC236}">
                  <a16:creationId xmlns:a16="http://schemas.microsoft.com/office/drawing/2014/main" id="{7AFFC77C-9920-5222-C927-4A4411F989A9}"/>
                </a:ext>
              </a:extLst>
            </p:cNvPr>
            <p:cNvSpPr/>
            <p:nvPr/>
          </p:nvSpPr>
          <p:spPr>
            <a:xfrm>
              <a:off x="2462675" y="4513850"/>
              <a:ext cx="247550" cy="152600"/>
            </a:xfrm>
            <a:custGeom>
              <a:avLst/>
              <a:gdLst/>
              <a:ahLst/>
              <a:cxnLst/>
              <a:rect l="l" t="t" r="r" b="b"/>
              <a:pathLst>
                <a:path w="9902" h="6104" extrusionOk="0">
                  <a:moveTo>
                    <a:pt x="2040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9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3658;p64">
              <a:extLst>
                <a:ext uri="{FF2B5EF4-FFF2-40B4-BE49-F238E27FC236}">
                  <a16:creationId xmlns:a16="http://schemas.microsoft.com/office/drawing/2014/main" id="{FDF42990-9B13-5DB6-E8A2-FE6D757736ED}"/>
                </a:ext>
              </a:extLst>
            </p:cNvPr>
            <p:cNvSpPr/>
            <p:nvPr/>
          </p:nvSpPr>
          <p:spPr>
            <a:xfrm>
              <a:off x="2454325" y="4506675"/>
              <a:ext cx="264050" cy="166925"/>
            </a:xfrm>
            <a:custGeom>
              <a:avLst/>
              <a:gdLst/>
              <a:ahLst/>
              <a:cxnLst/>
              <a:rect l="l" t="t" r="r" b="b"/>
              <a:pathLst>
                <a:path w="10562" h="6677" extrusionOk="0">
                  <a:moveTo>
                    <a:pt x="9856" y="574"/>
                  </a:moveTo>
                  <a:lnTo>
                    <a:pt x="8272" y="6105"/>
                  </a:lnTo>
                  <a:lnTo>
                    <a:pt x="732" y="6105"/>
                  </a:lnTo>
                  <a:lnTo>
                    <a:pt x="2580" y="574"/>
                  </a:lnTo>
                  <a:close/>
                  <a:moveTo>
                    <a:pt x="2374" y="1"/>
                  </a:moveTo>
                  <a:cubicBezTo>
                    <a:pt x="2251" y="1"/>
                    <a:pt x="2141" y="79"/>
                    <a:pt x="2102" y="197"/>
                  </a:cubicBezTo>
                  <a:lnTo>
                    <a:pt x="62" y="6300"/>
                  </a:lnTo>
                  <a:cubicBezTo>
                    <a:pt x="0" y="6485"/>
                    <a:pt x="139" y="6676"/>
                    <a:pt x="334" y="6676"/>
                  </a:cubicBezTo>
                  <a:lnTo>
                    <a:pt x="8488" y="6676"/>
                  </a:lnTo>
                  <a:cubicBezTo>
                    <a:pt x="8615" y="6676"/>
                    <a:pt x="8728" y="6592"/>
                    <a:pt x="8763" y="6469"/>
                  </a:cubicBezTo>
                  <a:lnTo>
                    <a:pt x="10509" y="366"/>
                  </a:lnTo>
                  <a:cubicBezTo>
                    <a:pt x="10562" y="183"/>
                    <a:pt x="10425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3659;p64">
              <a:extLst>
                <a:ext uri="{FF2B5EF4-FFF2-40B4-BE49-F238E27FC236}">
                  <a16:creationId xmlns:a16="http://schemas.microsoft.com/office/drawing/2014/main" id="{CA7F5B8C-AA5F-1776-3FD5-0E4EF6469A61}"/>
                </a:ext>
              </a:extLst>
            </p:cNvPr>
            <p:cNvSpPr/>
            <p:nvPr/>
          </p:nvSpPr>
          <p:spPr>
            <a:xfrm>
              <a:off x="3155575" y="4115325"/>
              <a:ext cx="201100" cy="123975"/>
            </a:xfrm>
            <a:custGeom>
              <a:avLst/>
              <a:gdLst/>
              <a:ahLst/>
              <a:cxnLst/>
              <a:rect l="l" t="t" r="r" b="b"/>
              <a:pathLst>
                <a:path w="8044" h="4959" extrusionOk="0">
                  <a:moveTo>
                    <a:pt x="946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3660;p64">
              <a:extLst>
                <a:ext uri="{FF2B5EF4-FFF2-40B4-BE49-F238E27FC236}">
                  <a16:creationId xmlns:a16="http://schemas.microsoft.com/office/drawing/2014/main" id="{5ABB28C4-7ED4-1A5D-D5A4-2A97F6992EC4}"/>
                </a:ext>
              </a:extLst>
            </p:cNvPr>
            <p:cNvSpPr/>
            <p:nvPr/>
          </p:nvSpPr>
          <p:spPr>
            <a:xfrm>
              <a:off x="3147725" y="4108175"/>
              <a:ext cx="216625" cy="138275"/>
            </a:xfrm>
            <a:custGeom>
              <a:avLst/>
              <a:gdLst/>
              <a:ahLst/>
              <a:cxnLst/>
              <a:rect l="l" t="t" r="r" b="b"/>
              <a:pathLst>
                <a:path w="8665" h="5531" extrusionOk="0">
                  <a:moveTo>
                    <a:pt x="8027" y="572"/>
                  </a:moveTo>
                  <a:lnTo>
                    <a:pt x="7401" y="4958"/>
                  </a:lnTo>
                  <a:lnTo>
                    <a:pt x="660" y="4958"/>
                  </a:lnTo>
                  <a:lnTo>
                    <a:pt x="1496" y="572"/>
                  </a:lnTo>
                  <a:close/>
                  <a:moveTo>
                    <a:pt x="1260" y="0"/>
                  </a:moveTo>
                  <a:cubicBezTo>
                    <a:pt x="1123" y="0"/>
                    <a:pt x="1005" y="98"/>
                    <a:pt x="979" y="232"/>
                  </a:cubicBezTo>
                  <a:lnTo>
                    <a:pt x="34" y="5191"/>
                  </a:lnTo>
                  <a:cubicBezTo>
                    <a:pt x="0" y="5366"/>
                    <a:pt x="135" y="5530"/>
                    <a:pt x="314" y="5530"/>
                  </a:cubicBezTo>
                  <a:lnTo>
                    <a:pt x="7650" y="5530"/>
                  </a:lnTo>
                  <a:cubicBezTo>
                    <a:pt x="7792" y="5530"/>
                    <a:pt x="7914" y="5425"/>
                    <a:pt x="7933" y="5284"/>
                  </a:cubicBezTo>
                  <a:lnTo>
                    <a:pt x="8641" y="326"/>
                  </a:lnTo>
                  <a:cubicBezTo>
                    <a:pt x="8665" y="154"/>
                    <a:pt x="8532" y="0"/>
                    <a:pt x="8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3661;p64">
              <a:extLst>
                <a:ext uri="{FF2B5EF4-FFF2-40B4-BE49-F238E27FC236}">
                  <a16:creationId xmlns:a16="http://schemas.microsoft.com/office/drawing/2014/main" id="{9514AE9E-8F8D-A22A-2356-34F1628DD34D}"/>
                </a:ext>
              </a:extLst>
            </p:cNvPr>
            <p:cNvSpPr/>
            <p:nvPr/>
          </p:nvSpPr>
          <p:spPr>
            <a:xfrm>
              <a:off x="3130325" y="4239275"/>
              <a:ext cx="208650" cy="132550"/>
            </a:xfrm>
            <a:custGeom>
              <a:avLst/>
              <a:gdLst/>
              <a:ahLst/>
              <a:cxnLst/>
              <a:rect l="l" t="t" r="r" b="b"/>
              <a:pathLst>
                <a:path w="8346" h="5302" extrusionOk="0">
                  <a:moveTo>
                    <a:pt x="1010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3662;p64">
              <a:extLst>
                <a:ext uri="{FF2B5EF4-FFF2-40B4-BE49-F238E27FC236}">
                  <a16:creationId xmlns:a16="http://schemas.microsoft.com/office/drawing/2014/main" id="{51EDDC78-F86B-8CCC-9F29-0A0A0ACA88E7}"/>
                </a:ext>
              </a:extLst>
            </p:cNvPr>
            <p:cNvSpPr/>
            <p:nvPr/>
          </p:nvSpPr>
          <p:spPr>
            <a:xfrm>
              <a:off x="3122450" y="4232100"/>
              <a:ext cx="224225" cy="146900"/>
            </a:xfrm>
            <a:custGeom>
              <a:avLst/>
              <a:gdLst/>
              <a:ahLst/>
              <a:cxnLst/>
              <a:rect l="l" t="t" r="r" b="b"/>
              <a:pathLst>
                <a:path w="8969" h="5876" extrusionOk="0">
                  <a:moveTo>
                    <a:pt x="8332" y="573"/>
                  </a:moveTo>
                  <a:lnTo>
                    <a:pt x="7656" y="5302"/>
                  </a:lnTo>
                  <a:lnTo>
                    <a:pt x="661" y="5302"/>
                  </a:lnTo>
                  <a:lnTo>
                    <a:pt x="1562" y="573"/>
                  </a:lnTo>
                  <a:close/>
                  <a:moveTo>
                    <a:pt x="1325" y="1"/>
                  </a:moveTo>
                  <a:cubicBezTo>
                    <a:pt x="1188" y="1"/>
                    <a:pt x="1070" y="98"/>
                    <a:pt x="1045" y="233"/>
                  </a:cubicBezTo>
                  <a:lnTo>
                    <a:pt x="35" y="5536"/>
                  </a:lnTo>
                  <a:cubicBezTo>
                    <a:pt x="0" y="5711"/>
                    <a:pt x="136" y="5875"/>
                    <a:pt x="315" y="5875"/>
                  </a:cubicBezTo>
                  <a:lnTo>
                    <a:pt x="7905" y="5875"/>
                  </a:lnTo>
                  <a:cubicBezTo>
                    <a:pt x="8047" y="5875"/>
                    <a:pt x="8168" y="5770"/>
                    <a:pt x="8188" y="5629"/>
                  </a:cubicBezTo>
                  <a:lnTo>
                    <a:pt x="8944" y="326"/>
                  </a:lnTo>
                  <a:cubicBezTo>
                    <a:pt x="8969" y="154"/>
                    <a:pt x="8835" y="1"/>
                    <a:pt x="8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3663;p64">
              <a:extLst>
                <a:ext uri="{FF2B5EF4-FFF2-40B4-BE49-F238E27FC236}">
                  <a16:creationId xmlns:a16="http://schemas.microsoft.com/office/drawing/2014/main" id="{135339D6-8991-66AD-9068-ED769AC40E9F}"/>
                </a:ext>
              </a:extLst>
            </p:cNvPr>
            <p:cNvSpPr/>
            <p:nvPr/>
          </p:nvSpPr>
          <p:spPr>
            <a:xfrm>
              <a:off x="2940575" y="4239275"/>
              <a:ext cx="215025" cy="132550"/>
            </a:xfrm>
            <a:custGeom>
              <a:avLst/>
              <a:gdLst/>
              <a:ahLst/>
              <a:cxnLst/>
              <a:rect l="l" t="t" r="r" b="b"/>
              <a:pathLst>
                <a:path w="8601" h="5302" extrusionOk="0">
                  <a:moveTo>
                    <a:pt x="1265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3664;p64">
              <a:extLst>
                <a:ext uri="{FF2B5EF4-FFF2-40B4-BE49-F238E27FC236}">
                  <a16:creationId xmlns:a16="http://schemas.microsoft.com/office/drawing/2014/main" id="{8019489D-3EF0-52CE-7DAB-B9B5690DA0FB}"/>
                </a:ext>
              </a:extLst>
            </p:cNvPr>
            <p:cNvSpPr/>
            <p:nvPr/>
          </p:nvSpPr>
          <p:spPr>
            <a:xfrm>
              <a:off x="2932575" y="4232125"/>
              <a:ext cx="230900" cy="146875"/>
            </a:xfrm>
            <a:custGeom>
              <a:avLst/>
              <a:gdLst/>
              <a:ahLst/>
              <a:cxnLst/>
              <a:rect l="l" t="t" r="r" b="b"/>
              <a:pathLst>
                <a:path w="9236" h="5875" extrusionOk="0">
                  <a:moveTo>
                    <a:pt x="8574" y="572"/>
                  </a:moveTo>
                  <a:lnTo>
                    <a:pt x="7673" y="5301"/>
                  </a:lnTo>
                  <a:lnTo>
                    <a:pt x="684" y="5301"/>
                  </a:lnTo>
                  <a:lnTo>
                    <a:pt x="1811" y="572"/>
                  </a:lnTo>
                  <a:close/>
                  <a:moveTo>
                    <a:pt x="1585" y="1"/>
                  </a:moveTo>
                  <a:cubicBezTo>
                    <a:pt x="1453" y="1"/>
                    <a:pt x="1337" y="91"/>
                    <a:pt x="1306" y="220"/>
                  </a:cubicBezTo>
                  <a:lnTo>
                    <a:pt x="43" y="5522"/>
                  </a:lnTo>
                  <a:cubicBezTo>
                    <a:pt x="1" y="5701"/>
                    <a:pt x="136" y="5873"/>
                    <a:pt x="321" y="5874"/>
                  </a:cubicBezTo>
                  <a:lnTo>
                    <a:pt x="7910" y="5874"/>
                  </a:lnTo>
                  <a:cubicBezTo>
                    <a:pt x="8048" y="5874"/>
                    <a:pt x="8165" y="5777"/>
                    <a:pt x="8191" y="5641"/>
                  </a:cubicBezTo>
                  <a:lnTo>
                    <a:pt x="9202" y="341"/>
                  </a:lnTo>
                  <a:cubicBezTo>
                    <a:pt x="9236" y="164"/>
                    <a:pt x="9100" y="1"/>
                    <a:pt x="8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3665;p64">
              <a:extLst>
                <a:ext uri="{FF2B5EF4-FFF2-40B4-BE49-F238E27FC236}">
                  <a16:creationId xmlns:a16="http://schemas.microsoft.com/office/drawing/2014/main" id="{18CF1128-6676-B3EA-5120-D946DE30F520}"/>
                </a:ext>
              </a:extLst>
            </p:cNvPr>
            <p:cNvSpPr/>
            <p:nvPr/>
          </p:nvSpPr>
          <p:spPr>
            <a:xfrm>
              <a:off x="3320050" y="4239275"/>
              <a:ext cx="202325" cy="132550"/>
            </a:xfrm>
            <a:custGeom>
              <a:avLst/>
              <a:gdLst/>
              <a:ahLst/>
              <a:cxnLst/>
              <a:rect l="l" t="t" r="r" b="b"/>
              <a:pathLst>
                <a:path w="8093" h="5302" extrusionOk="0">
                  <a:moveTo>
                    <a:pt x="757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3666;p64">
              <a:extLst>
                <a:ext uri="{FF2B5EF4-FFF2-40B4-BE49-F238E27FC236}">
                  <a16:creationId xmlns:a16="http://schemas.microsoft.com/office/drawing/2014/main" id="{952E4F46-1FAE-26E6-DAEA-F936139291EE}"/>
                </a:ext>
              </a:extLst>
            </p:cNvPr>
            <p:cNvSpPr/>
            <p:nvPr/>
          </p:nvSpPr>
          <p:spPr>
            <a:xfrm>
              <a:off x="3312325" y="4232100"/>
              <a:ext cx="217550" cy="146900"/>
            </a:xfrm>
            <a:custGeom>
              <a:avLst/>
              <a:gdLst/>
              <a:ahLst/>
              <a:cxnLst/>
              <a:rect l="l" t="t" r="r" b="b"/>
              <a:pathLst>
                <a:path w="8702" h="5876" extrusionOk="0">
                  <a:moveTo>
                    <a:pt x="8086" y="573"/>
                  </a:moveTo>
                  <a:lnTo>
                    <a:pt x="7638" y="5302"/>
                  </a:lnTo>
                  <a:lnTo>
                    <a:pt x="639" y="5302"/>
                  </a:lnTo>
                  <a:lnTo>
                    <a:pt x="1313" y="573"/>
                  </a:lnTo>
                  <a:close/>
                  <a:moveTo>
                    <a:pt x="1066" y="1"/>
                  </a:moveTo>
                  <a:cubicBezTo>
                    <a:pt x="924" y="1"/>
                    <a:pt x="802" y="106"/>
                    <a:pt x="783" y="247"/>
                  </a:cubicBezTo>
                  <a:lnTo>
                    <a:pt x="27" y="5549"/>
                  </a:lnTo>
                  <a:cubicBezTo>
                    <a:pt x="1" y="5720"/>
                    <a:pt x="136" y="5875"/>
                    <a:pt x="310" y="5875"/>
                  </a:cubicBezTo>
                  <a:lnTo>
                    <a:pt x="7899" y="5875"/>
                  </a:lnTo>
                  <a:cubicBezTo>
                    <a:pt x="8047" y="5875"/>
                    <a:pt x="8170" y="5763"/>
                    <a:pt x="8184" y="5615"/>
                  </a:cubicBezTo>
                  <a:lnTo>
                    <a:pt x="8686" y="315"/>
                  </a:lnTo>
                  <a:cubicBezTo>
                    <a:pt x="8702" y="145"/>
                    <a:pt x="8570" y="1"/>
                    <a:pt x="8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3667;p64">
              <a:extLst>
                <a:ext uri="{FF2B5EF4-FFF2-40B4-BE49-F238E27FC236}">
                  <a16:creationId xmlns:a16="http://schemas.microsoft.com/office/drawing/2014/main" id="{05E3BFC7-6E69-1A2A-8D2D-BD3389581FC4}"/>
                </a:ext>
              </a:extLst>
            </p:cNvPr>
            <p:cNvSpPr/>
            <p:nvPr/>
          </p:nvSpPr>
          <p:spPr>
            <a:xfrm>
              <a:off x="2561100" y="4239275"/>
              <a:ext cx="227750" cy="132550"/>
            </a:xfrm>
            <a:custGeom>
              <a:avLst/>
              <a:gdLst/>
              <a:ahLst/>
              <a:cxnLst/>
              <a:rect l="l" t="t" r="r" b="b"/>
              <a:pathLst>
                <a:path w="9110" h="5302" extrusionOk="0">
                  <a:moveTo>
                    <a:pt x="1773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3668;p64">
              <a:extLst>
                <a:ext uri="{FF2B5EF4-FFF2-40B4-BE49-F238E27FC236}">
                  <a16:creationId xmlns:a16="http://schemas.microsoft.com/office/drawing/2014/main" id="{532BF61F-E9E6-EFFE-8112-CDC8EADF3B32}"/>
                </a:ext>
              </a:extLst>
            </p:cNvPr>
            <p:cNvSpPr/>
            <p:nvPr/>
          </p:nvSpPr>
          <p:spPr>
            <a:xfrm>
              <a:off x="2552825" y="4232125"/>
              <a:ext cx="244175" cy="146875"/>
            </a:xfrm>
            <a:custGeom>
              <a:avLst/>
              <a:gdLst/>
              <a:ahLst/>
              <a:cxnLst/>
              <a:rect l="l" t="t" r="r" b="b"/>
              <a:pathLst>
                <a:path w="9767" h="5875" extrusionOk="0">
                  <a:moveTo>
                    <a:pt x="9061" y="572"/>
                  </a:moveTo>
                  <a:lnTo>
                    <a:pt x="7706" y="5301"/>
                  </a:lnTo>
                  <a:lnTo>
                    <a:pt x="731" y="5301"/>
                  </a:lnTo>
                  <a:lnTo>
                    <a:pt x="2311" y="572"/>
                  </a:lnTo>
                  <a:close/>
                  <a:moveTo>
                    <a:pt x="2104" y="1"/>
                  </a:moveTo>
                  <a:cubicBezTo>
                    <a:pt x="1981" y="1"/>
                    <a:pt x="1871" y="79"/>
                    <a:pt x="1833" y="197"/>
                  </a:cubicBezTo>
                  <a:lnTo>
                    <a:pt x="62" y="5498"/>
                  </a:lnTo>
                  <a:cubicBezTo>
                    <a:pt x="0" y="5682"/>
                    <a:pt x="137" y="5874"/>
                    <a:pt x="333" y="5874"/>
                  </a:cubicBezTo>
                  <a:lnTo>
                    <a:pt x="7921" y="5874"/>
                  </a:lnTo>
                  <a:cubicBezTo>
                    <a:pt x="8050" y="5874"/>
                    <a:pt x="8161" y="5790"/>
                    <a:pt x="8197" y="5667"/>
                  </a:cubicBezTo>
                  <a:lnTo>
                    <a:pt x="9714" y="366"/>
                  </a:lnTo>
                  <a:cubicBezTo>
                    <a:pt x="9767" y="183"/>
                    <a:pt x="9630" y="1"/>
                    <a:pt x="9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3669;p64">
              <a:extLst>
                <a:ext uri="{FF2B5EF4-FFF2-40B4-BE49-F238E27FC236}">
                  <a16:creationId xmlns:a16="http://schemas.microsoft.com/office/drawing/2014/main" id="{9FAC2A16-1CA8-8BB7-35CC-36D897E6A3F0}"/>
                </a:ext>
              </a:extLst>
            </p:cNvPr>
            <p:cNvSpPr/>
            <p:nvPr/>
          </p:nvSpPr>
          <p:spPr>
            <a:xfrm>
              <a:off x="5027625" y="4366929"/>
              <a:ext cx="237475" cy="142075"/>
            </a:xfrm>
            <a:custGeom>
              <a:avLst/>
              <a:gdLst/>
              <a:ahLst/>
              <a:cxnLst/>
              <a:rect l="l" t="t" r="r" b="b"/>
              <a:pathLst>
                <a:path w="9499" h="5683" extrusionOk="0">
                  <a:moveTo>
                    <a:pt x="1" y="0"/>
                  </a:moveTo>
                  <a:lnTo>
                    <a:pt x="1637" y="5683"/>
                  </a:lnTo>
                  <a:lnTo>
                    <a:pt x="9498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3670;p64">
              <a:extLst>
                <a:ext uri="{FF2B5EF4-FFF2-40B4-BE49-F238E27FC236}">
                  <a16:creationId xmlns:a16="http://schemas.microsoft.com/office/drawing/2014/main" id="{B838441B-0534-995B-6AD1-22F6CCDB8470}"/>
                </a:ext>
              </a:extLst>
            </p:cNvPr>
            <p:cNvSpPr/>
            <p:nvPr/>
          </p:nvSpPr>
          <p:spPr>
            <a:xfrm>
              <a:off x="5019425" y="4364650"/>
              <a:ext cx="254000" cy="156375"/>
            </a:xfrm>
            <a:custGeom>
              <a:avLst/>
              <a:gdLst/>
              <a:ahLst/>
              <a:cxnLst/>
              <a:rect l="l" t="t" r="r" b="b"/>
              <a:pathLst>
                <a:path w="10160" h="6255" extrusionOk="0">
                  <a:moveTo>
                    <a:pt x="7712" y="573"/>
                  </a:moveTo>
                  <a:lnTo>
                    <a:pt x="9428" y="5682"/>
                  </a:lnTo>
                  <a:lnTo>
                    <a:pt x="2180" y="5682"/>
                  </a:lnTo>
                  <a:lnTo>
                    <a:pt x="708" y="573"/>
                  </a:lnTo>
                  <a:close/>
                  <a:moveTo>
                    <a:pt x="329" y="0"/>
                  </a:moveTo>
                  <a:cubicBezTo>
                    <a:pt x="138" y="0"/>
                    <a:pt x="0" y="182"/>
                    <a:pt x="53" y="366"/>
                  </a:cubicBezTo>
                  <a:lnTo>
                    <a:pt x="1691" y="6048"/>
                  </a:lnTo>
                  <a:cubicBezTo>
                    <a:pt x="1725" y="6170"/>
                    <a:pt x="1838" y="6255"/>
                    <a:pt x="1965" y="6255"/>
                  </a:cubicBezTo>
                  <a:lnTo>
                    <a:pt x="9826" y="6255"/>
                  </a:lnTo>
                  <a:cubicBezTo>
                    <a:pt x="10022" y="6255"/>
                    <a:pt x="10159" y="6062"/>
                    <a:pt x="10097" y="5878"/>
                  </a:cubicBezTo>
                  <a:lnTo>
                    <a:pt x="8188" y="195"/>
                  </a:lnTo>
                  <a:cubicBezTo>
                    <a:pt x="8149" y="79"/>
                    <a:pt x="8040" y="0"/>
                    <a:pt x="7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3671;p64">
              <a:extLst>
                <a:ext uri="{FF2B5EF4-FFF2-40B4-BE49-F238E27FC236}">
                  <a16:creationId xmlns:a16="http://schemas.microsoft.com/office/drawing/2014/main" id="{D3E15047-2509-615E-4F22-FE8AD43CC1B1}"/>
                </a:ext>
              </a:extLst>
            </p:cNvPr>
            <p:cNvSpPr/>
            <p:nvPr/>
          </p:nvSpPr>
          <p:spPr>
            <a:xfrm>
              <a:off x="2750850" y="4239275"/>
              <a:ext cx="221350" cy="132550"/>
            </a:xfrm>
            <a:custGeom>
              <a:avLst/>
              <a:gdLst/>
              <a:ahLst/>
              <a:cxnLst/>
              <a:rect l="l" t="t" r="r" b="b"/>
              <a:pathLst>
                <a:path w="8854" h="5302" extrusionOk="0">
                  <a:moveTo>
                    <a:pt x="1519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8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3672;p64">
              <a:extLst>
                <a:ext uri="{FF2B5EF4-FFF2-40B4-BE49-F238E27FC236}">
                  <a16:creationId xmlns:a16="http://schemas.microsoft.com/office/drawing/2014/main" id="{23B8ADD3-C68F-2241-FCBA-0269134834BE}"/>
                </a:ext>
              </a:extLst>
            </p:cNvPr>
            <p:cNvSpPr/>
            <p:nvPr/>
          </p:nvSpPr>
          <p:spPr>
            <a:xfrm>
              <a:off x="2742675" y="4232100"/>
              <a:ext cx="237575" cy="146900"/>
            </a:xfrm>
            <a:custGeom>
              <a:avLst/>
              <a:gdLst/>
              <a:ahLst/>
              <a:cxnLst/>
              <a:rect l="l" t="t" r="r" b="b"/>
              <a:pathLst>
                <a:path w="9503" h="5876" extrusionOk="0">
                  <a:moveTo>
                    <a:pt x="8819" y="573"/>
                  </a:moveTo>
                  <a:lnTo>
                    <a:pt x="7691" y="5302"/>
                  </a:lnTo>
                  <a:lnTo>
                    <a:pt x="708" y="5302"/>
                  </a:lnTo>
                  <a:lnTo>
                    <a:pt x="2061" y="573"/>
                  </a:lnTo>
                  <a:close/>
                  <a:moveTo>
                    <a:pt x="1846" y="1"/>
                  </a:moveTo>
                  <a:cubicBezTo>
                    <a:pt x="1718" y="1"/>
                    <a:pt x="1606" y="85"/>
                    <a:pt x="1571" y="208"/>
                  </a:cubicBezTo>
                  <a:lnTo>
                    <a:pt x="53" y="5510"/>
                  </a:lnTo>
                  <a:cubicBezTo>
                    <a:pt x="1" y="5693"/>
                    <a:pt x="138" y="5875"/>
                    <a:pt x="327" y="5875"/>
                  </a:cubicBezTo>
                  <a:lnTo>
                    <a:pt x="7917" y="5875"/>
                  </a:lnTo>
                  <a:cubicBezTo>
                    <a:pt x="8049" y="5875"/>
                    <a:pt x="8164" y="5784"/>
                    <a:pt x="8195" y="5656"/>
                  </a:cubicBezTo>
                  <a:lnTo>
                    <a:pt x="9460" y="353"/>
                  </a:lnTo>
                  <a:cubicBezTo>
                    <a:pt x="9502" y="174"/>
                    <a:pt x="9366" y="1"/>
                    <a:pt x="9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3673;p64">
              <a:extLst>
                <a:ext uri="{FF2B5EF4-FFF2-40B4-BE49-F238E27FC236}">
                  <a16:creationId xmlns:a16="http://schemas.microsoft.com/office/drawing/2014/main" id="{08065AA0-091B-CBBA-4FA4-F09F6FBD931E}"/>
                </a:ext>
              </a:extLst>
            </p:cNvPr>
            <p:cNvSpPr/>
            <p:nvPr/>
          </p:nvSpPr>
          <p:spPr>
            <a:xfrm>
              <a:off x="2513650" y="4371800"/>
              <a:ext cx="237225" cy="142075"/>
            </a:xfrm>
            <a:custGeom>
              <a:avLst/>
              <a:gdLst/>
              <a:ahLst/>
              <a:cxnLst/>
              <a:rect l="l" t="t" r="r" b="b"/>
              <a:pathLst>
                <a:path w="9489" h="5683" extrusionOk="0">
                  <a:moveTo>
                    <a:pt x="1899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3674;p64">
              <a:extLst>
                <a:ext uri="{FF2B5EF4-FFF2-40B4-BE49-F238E27FC236}">
                  <a16:creationId xmlns:a16="http://schemas.microsoft.com/office/drawing/2014/main" id="{6122F0B3-7153-351A-B29C-7AE92ACA5C45}"/>
                </a:ext>
              </a:extLst>
            </p:cNvPr>
            <p:cNvSpPr/>
            <p:nvPr/>
          </p:nvSpPr>
          <p:spPr>
            <a:xfrm>
              <a:off x="2505325" y="4364650"/>
              <a:ext cx="253750" cy="156375"/>
            </a:xfrm>
            <a:custGeom>
              <a:avLst/>
              <a:gdLst/>
              <a:ahLst/>
              <a:cxnLst/>
              <a:rect l="l" t="t" r="r" b="b"/>
              <a:pathLst>
                <a:path w="10150" h="6255" extrusionOk="0">
                  <a:moveTo>
                    <a:pt x="9442" y="573"/>
                  </a:moveTo>
                  <a:lnTo>
                    <a:pt x="7980" y="5682"/>
                  </a:lnTo>
                  <a:lnTo>
                    <a:pt x="731" y="5682"/>
                  </a:lnTo>
                  <a:lnTo>
                    <a:pt x="2438" y="573"/>
                  </a:lnTo>
                  <a:close/>
                  <a:moveTo>
                    <a:pt x="2233" y="0"/>
                  </a:moveTo>
                  <a:cubicBezTo>
                    <a:pt x="2110" y="0"/>
                    <a:pt x="2000" y="79"/>
                    <a:pt x="1962" y="197"/>
                  </a:cubicBezTo>
                  <a:lnTo>
                    <a:pt x="64" y="5878"/>
                  </a:lnTo>
                  <a:cubicBezTo>
                    <a:pt x="1" y="6064"/>
                    <a:pt x="139" y="6255"/>
                    <a:pt x="334" y="6255"/>
                  </a:cubicBezTo>
                  <a:lnTo>
                    <a:pt x="8195" y="6255"/>
                  </a:lnTo>
                  <a:cubicBezTo>
                    <a:pt x="8323" y="6255"/>
                    <a:pt x="8435" y="6170"/>
                    <a:pt x="8471" y="6047"/>
                  </a:cubicBezTo>
                  <a:lnTo>
                    <a:pt x="10097" y="366"/>
                  </a:lnTo>
                  <a:cubicBezTo>
                    <a:pt x="10150" y="182"/>
                    <a:pt x="10012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3675;p64">
              <a:extLst>
                <a:ext uri="{FF2B5EF4-FFF2-40B4-BE49-F238E27FC236}">
                  <a16:creationId xmlns:a16="http://schemas.microsoft.com/office/drawing/2014/main" id="{7256A04F-043A-34B5-6084-2A16DB16BC1F}"/>
                </a:ext>
              </a:extLst>
            </p:cNvPr>
            <p:cNvSpPr/>
            <p:nvPr/>
          </p:nvSpPr>
          <p:spPr>
            <a:xfrm>
              <a:off x="4439250" y="4234404"/>
              <a:ext cx="208925" cy="132550"/>
            </a:xfrm>
            <a:custGeom>
              <a:avLst/>
              <a:gdLst/>
              <a:ahLst/>
              <a:cxnLst/>
              <a:rect l="l" t="t" r="r" b="b"/>
              <a:pathLst>
                <a:path w="8357" h="5302" extrusionOk="0">
                  <a:moveTo>
                    <a:pt x="1" y="1"/>
                  </a:moveTo>
                  <a:lnTo>
                    <a:pt x="767" y="5301"/>
                  </a:lnTo>
                  <a:lnTo>
                    <a:pt x="8357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3676;p64">
              <a:extLst>
                <a:ext uri="{FF2B5EF4-FFF2-40B4-BE49-F238E27FC236}">
                  <a16:creationId xmlns:a16="http://schemas.microsoft.com/office/drawing/2014/main" id="{6CC1BD7C-9C59-28DA-6E32-CE4F4A657F3E}"/>
                </a:ext>
              </a:extLst>
            </p:cNvPr>
            <p:cNvSpPr/>
            <p:nvPr/>
          </p:nvSpPr>
          <p:spPr>
            <a:xfrm>
              <a:off x="4431575" y="4232100"/>
              <a:ext cx="224475" cy="146900"/>
            </a:xfrm>
            <a:custGeom>
              <a:avLst/>
              <a:gdLst/>
              <a:ahLst/>
              <a:cxnLst/>
              <a:rect l="l" t="t" r="r" b="b"/>
              <a:pathLst>
                <a:path w="8979" h="5876" extrusionOk="0">
                  <a:moveTo>
                    <a:pt x="7408" y="573"/>
                  </a:moveTo>
                  <a:lnTo>
                    <a:pt x="8318" y="5302"/>
                  </a:lnTo>
                  <a:lnTo>
                    <a:pt x="1321" y="5302"/>
                  </a:lnTo>
                  <a:lnTo>
                    <a:pt x="638" y="573"/>
                  </a:lnTo>
                  <a:close/>
                  <a:moveTo>
                    <a:pt x="308" y="1"/>
                  </a:moveTo>
                  <a:cubicBezTo>
                    <a:pt x="133" y="1"/>
                    <a:pt x="0" y="156"/>
                    <a:pt x="24" y="327"/>
                  </a:cubicBezTo>
                  <a:lnTo>
                    <a:pt x="791" y="5629"/>
                  </a:lnTo>
                  <a:cubicBezTo>
                    <a:pt x="811" y="5770"/>
                    <a:pt x="932" y="5874"/>
                    <a:pt x="1074" y="5875"/>
                  </a:cubicBezTo>
                  <a:lnTo>
                    <a:pt x="8664" y="5875"/>
                  </a:lnTo>
                  <a:cubicBezTo>
                    <a:pt x="8843" y="5875"/>
                    <a:pt x="8979" y="5711"/>
                    <a:pt x="8944" y="5534"/>
                  </a:cubicBezTo>
                  <a:lnTo>
                    <a:pt x="7924" y="233"/>
                  </a:lnTo>
                  <a:cubicBezTo>
                    <a:pt x="7898" y="98"/>
                    <a:pt x="7781" y="1"/>
                    <a:pt x="7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3677;p64">
              <a:extLst>
                <a:ext uri="{FF2B5EF4-FFF2-40B4-BE49-F238E27FC236}">
                  <a16:creationId xmlns:a16="http://schemas.microsoft.com/office/drawing/2014/main" id="{BC0B151B-62FD-EED2-0084-1D73E5AB8DB9}"/>
                </a:ext>
              </a:extLst>
            </p:cNvPr>
            <p:cNvSpPr/>
            <p:nvPr/>
          </p:nvSpPr>
          <p:spPr>
            <a:xfrm>
              <a:off x="4255900" y="4239275"/>
              <a:ext cx="202550" cy="132550"/>
            </a:xfrm>
            <a:custGeom>
              <a:avLst/>
              <a:gdLst/>
              <a:ahLst/>
              <a:cxnLst/>
              <a:rect l="l" t="t" r="r" b="b"/>
              <a:pathLst>
                <a:path w="8102" h="5302" extrusionOk="0">
                  <a:moveTo>
                    <a:pt x="0" y="1"/>
                  </a:moveTo>
                  <a:lnTo>
                    <a:pt x="513" y="5301"/>
                  </a:lnTo>
                  <a:lnTo>
                    <a:pt x="8101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3678;p64">
              <a:extLst>
                <a:ext uri="{FF2B5EF4-FFF2-40B4-BE49-F238E27FC236}">
                  <a16:creationId xmlns:a16="http://schemas.microsoft.com/office/drawing/2014/main" id="{5B57305F-1332-9860-37D2-0BAF347EEA0F}"/>
                </a:ext>
              </a:extLst>
            </p:cNvPr>
            <p:cNvSpPr/>
            <p:nvPr/>
          </p:nvSpPr>
          <p:spPr>
            <a:xfrm>
              <a:off x="4248325" y="4232100"/>
              <a:ext cx="217825" cy="146900"/>
            </a:xfrm>
            <a:custGeom>
              <a:avLst/>
              <a:gdLst/>
              <a:ahLst/>
              <a:cxnLst/>
              <a:rect l="l" t="t" r="r" b="b"/>
              <a:pathLst>
                <a:path w="8713" h="5876" extrusionOk="0">
                  <a:moveTo>
                    <a:pt x="7390" y="573"/>
                  </a:moveTo>
                  <a:lnTo>
                    <a:pt x="8075" y="5302"/>
                  </a:lnTo>
                  <a:lnTo>
                    <a:pt x="1075" y="5302"/>
                  </a:lnTo>
                  <a:lnTo>
                    <a:pt x="617" y="573"/>
                  </a:lnTo>
                  <a:close/>
                  <a:moveTo>
                    <a:pt x="302" y="1"/>
                  </a:moveTo>
                  <a:cubicBezTo>
                    <a:pt x="133" y="1"/>
                    <a:pt x="1" y="145"/>
                    <a:pt x="17" y="313"/>
                  </a:cubicBezTo>
                  <a:lnTo>
                    <a:pt x="530" y="5616"/>
                  </a:lnTo>
                  <a:cubicBezTo>
                    <a:pt x="544" y="5763"/>
                    <a:pt x="667" y="5875"/>
                    <a:pt x="815" y="5875"/>
                  </a:cubicBezTo>
                  <a:lnTo>
                    <a:pt x="8405" y="5875"/>
                  </a:lnTo>
                  <a:cubicBezTo>
                    <a:pt x="8580" y="5874"/>
                    <a:pt x="8713" y="5720"/>
                    <a:pt x="8689" y="5549"/>
                  </a:cubicBezTo>
                  <a:lnTo>
                    <a:pt x="7922" y="245"/>
                  </a:lnTo>
                  <a:cubicBezTo>
                    <a:pt x="7902" y="104"/>
                    <a:pt x="7781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3679;p64">
              <a:extLst>
                <a:ext uri="{FF2B5EF4-FFF2-40B4-BE49-F238E27FC236}">
                  <a16:creationId xmlns:a16="http://schemas.microsoft.com/office/drawing/2014/main" id="{89B06C8C-C9F6-6CC9-615C-D6A2E886780D}"/>
                </a:ext>
              </a:extLst>
            </p:cNvPr>
            <p:cNvSpPr/>
            <p:nvPr/>
          </p:nvSpPr>
          <p:spPr>
            <a:xfrm>
              <a:off x="4806050" y="4234404"/>
              <a:ext cx="221600" cy="132550"/>
            </a:xfrm>
            <a:custGeom>
              <a:avLst/>
              <a:gdLst/>
              <a:ahLst/>
              <a:cxnLst/>
              <a:rect l="l" t="t" r="r" b="b"/>
              <a:pathLst>
                <a:path w="8864" h="5302" extrusionOk="0">
                  <a:moveTo>
                    <a:pt x="0" y="1"/>
                  </a:moveTo>
                  <a:lnTo>
                    <a:pt x="1274" y="5301"/>
                  </a:lnTo>
                  <a:lnTo>
                    <a:pt x="8864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3680;p64">
              <a:extLst>
                <a:ext uri="{FF2B5EF4-FFF2-40B4-BE49-F238E27FC236}">
                  <a16:creationId xmlns:a16="http://schemas.microsoft.com/office/drawing/2014/main" id="{06EE3A6F-DAEC-0C41-4896-58AE6ECD1370}"/>
                </a:ext>
              </a:extLst>
            </p:cNvPr>
            <p:cNvSpPr/>
            <p:nvPr/>
          </p:nvSpPr>
          <p:spPr>
            <a:xfrm>
              <a:off x="4798000" y="4232100"/>
              <a:ext cx="237825" cy="146900"/>
            </a:xfrm>
            <a:custGeom>
              <a:avLst/>
              <a:gdLst/>
              <a:ahLst/>
              <a:cxnLst/>
              <a:rect l="l" t="t" r="r" b="b"/>
              <a:pathLst>
                <a:path w="9513" h="5876" extrusionOk="0">
                  <a:moveTo>
                    <a:pt x="7443" y="573"/>
                  </a:moveTo>
                  <a:lnTo>
                    <a:pt x="8806" y="5302"/>
                  </a:lnTo>
                  <a:lnTo>
                    <a:pt x="1822" y="5302"/>
                  </a:lnTo>
                  <a:lnTo>
                    <a:pt x="685" y="573"/>
                  </a:lnTo>
                  <a:close/>
                  <a:moveTo>
                    <a:pt x="321" y="1"/>
                  </a:moveTo>
                  <a:cubicBezTo>
                    <a:pt x="136" y="1"/>
                    <a:pt x="0" y="174"/>
                    <a:pt x="43" y="354"/>
                  </a:cubicBezTo>
                  <a:lnTo>
                    <a:pt x="1317" y="5656"/>
                  </a:lnTo>
                  <a:cubicBezTo>
                    <a:pt x="1347" y="5784"/>
                    <a:pt x="1463" y="5875"/>
                    <a:pt x="1595" y="5875"/>
                  </a:cubicBezTo>
                  <a:lnTo>
                    <a:pt x="9186" y="5875"/>
                  </a:lnTo>
                  <a:cubicBezTo>
                    <a:pt x="9375" y="5875"/>
                    <a:pt x="9512" y="5692"/>
                    <a:pt x="9460" y="5509"/>
                  </a:cubicBezTo>
                  <a:lnTo>
                    <a:pt x="7932" y="208"/>
                  </a:lnTo>
                  <a:cubicBezTo>
                    <a:pt x="7896" y="85"/>
                    <a:pt x="7785" y="1"/>
                    <a:pt x="7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3681;p64">
              <a:extLst>
                <a:ext uri="{FF2B5EF4-FFF2-40B4-BE49-F238E27FC236}">
                  <a16:creationId xmlns:a16="http://schemas.microsoft.com/office/drawing/2014/main" id="{9D7757FD-1C0A-4681-3A00-7E3F335E7DD7}"/>
                </a:ext>
              </a:extLst>
            </p:cNvPr>
            <p:cNvSpPr/>
            <p:nvPr/>
          </p:nvSpPr>
          <p:spPr>
            <a:xfrm>
              <a:off x="3699500" y="4239275"/>
              <a:ext cx="189750" cy="132550"/>
            </a:xfrm>
            <a:custGeom>
              <a:avLst/>
              <a:gdLst/>
              <a:ahLst/>
              <a:cxnLst/>
              <a:rect l="l" t="t" r="r" b="b"/>
              <a:pathLst>
                <a:path w="7590" h="5302" extrusionOk="0">
                  <a:moveTo>
                    <a:pt x="249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3682;p64">
              <a:extLst>
                <a:ext uri="{FF2B5EF4-FFF2-40B4-BE49-F238E27FC236}">
                  <a16:creationId xmlns:a16="http://schemas.microsoft.com/office/drawing/2014/main" id="{5A54D54E-5D0D-D607-7F75-9604A96AC057}"/>
                </a:ext>
              </a:extLst>
            </p:cNvPr>
            <p:cNvSpPr/>
            <p:nvPr/>
          </p:nvSpPr>
          <p:spPr>
            <a:xfrm>
              <a:off x="3692175" y="4232100"/>
              <a:ext cx="204225" cy="146900"/>
            </a:xfrm>
            <a:custGeom>
              <a:avLst/>
              <a:gdLst/>
              <a:ahLst/>
              <a:cxnLst/>
              <a:rect l="l" t="t" r="r" b="b"/>
              <a:pathLst>
                <a:path w="8169" h="5876" extrusionOk="0">
                  <a:moveTo>
                    <a:pt x="7592" y="573"/>
                  </a:moveTo>
                  <a:lnTo>
                    <a:pt x="7597" y="5302"/>
                  </a:lnTo>
                  <a:lnTo>
                    <a:pt x="595" y="5302"/>
                  </a:lnTo>
                  <a:lnTo>
                    <a:pt x="815" y="573"/>
                  </a:lnTo>
                  <a:close/>
                  <a:moveTo>
                    <a:pt x="542" y="1"/>
                  </a:moveTo>
                  <a:cubicBezTo>
                    <a:pt x="390" y="1"/>
                    <a:pt x="264" y="121"/>
                    <a:pt x="256" y="274"/>
                  </a:cubicBezTo>
                  <a:lnTo>
                    <a:pt x="8" y="5575"/>
                  </a:lnTo>
                  <a:cubicBezTo>
                    <a:pt x="0" y="5738"/>
                    <a:pt x="131" y="5874"/>
                    <a:pt x="294" y="5875"/>
                  </a:cubicBezTo>
                  <a:lnTo>
                    <a:pt x="7883" y="5875"/>
                  </a:lnTo>
                  <a:cubicBezTo>
                    <a:pt x="8041" y="5875"/>
                    <a:pt x="8169" y="5747"/>
                    <a:pt x="8169" y="5590"/>
                  </a:cubicBezTo>
                  <a:lnTo>
                    <a:pt x="8164" y="288"/>
                  </a:lnTo>
                  <a:cubicBezTo>
                    <a:pt x="8164" y="129"/>
                    <a:pt x="8035" y="1"/>
                    <a:pt x="7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3683;p64">
              <a:extLst>
                <a:ext uri="{FF2B5EF4-FFF2-40B4-BE49-F238E27FC236}">
                  <a16:creationId xmlns:a16="http://schemas.microsoft.com/office/drawing/2014/main" id="{7407A5DC-A003-EE19-E9B5-F4AAEE0CABCF}"/>
                </a:ext>
              </a:extLst>
            </p:cNvPr>
            <p:cNvSpPr/>
            <p:nvPr/>
          </p:nvSpPr>
          <p:spPr>
            <a:xfrm>
              <a:off x="4072500" y="4239275"/>
              <a:ext cx="196225" cy="132550"/>
            </a:xfrm>
            <a:custGeom>
              <a:avLst/>
              <a:gdLst/>
              <a:ahLst/>
              <a:cxnLst/>
              <a:rect l="l" t="t" r="r" b="b"/>
              <a:pathLst>
                <a:path w="7849" h="5302" extrusionOk="0">
                  <a:moveTo>
                    <a:pt x="1" y="1"/>
                  </a:moveTo>
                  <a:lnTo>
                    <a:pt x="259" y="5301"/>
                  </a:lnTo>
                  <a:lnTo>
                    <a:pt x="7849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3684;p64">
              <a:extLst>
                <a:ext uri="{FF2B5EF4-FFF2-40B4-BE49-F238E27FC236}">
                  <a16:creationId xmlns:a16="http://schemas.microsoft.com/office/drawing/2014/main" id="{D22213A7-D790-6271-A140-90BB77C19287}"/>
                </a:ext>
              </a:extLst>
            </p:cNvPr>
            <p:cNvSpPr/>
            <p:nvPr/>
          </p:nvSpPr>
          <p:spPr>
            <a:xfrm>
              <a:off x="4065175" y="4232100"/>
              <a:ext cx="211050" cy="146900"/>
            </a:xfrm>
            <a:custGeom>
              <a:avLst/>
              <a:gdLst/>
              <a:ahLst/>
              <a:cxnLst/>
              <a:rect l="l" t="t" r="r" b="b"/>
              <a:pathLst>
                <a:path w="8442" h="5876" extrusionOk="0">
                  <a:moveTo>
                    <a:pt x="7368" y="573"/>
                  </a:moveTo>
                  <a:lnTo>
                    <a:pt x="7825" y="5302"/>
                  </a:lnTo>
                  <a:lnTo>
                    <a:pt x="824" y="5302"/>
                  </a:lnTo>
                  <a:lnTo>
                    <a:pt x="593" y="573"/>
                  </a:lnTo>
                  <a:close/>
                  <a:moveTo>
                    <a:pt x="291" y="1"/>
                  </a:moveTo>
                  <a:cubicBezTo>
                    <a:pt x="128" y="1"/>
                    <a:pt x="0" y="137"/>
                    <a:pt x="8" y="301"/>
                  </a:cubicBezTo>
                  <a:lnTo>
                    <a:pt x="267" y="5602"/>
                  </a:lnTo>
                  <a:cubicBezTo>
                    <a:pt x="273" y="5755"/>
                    <a:pt x="400" y="5875"/>
                    <a:pt x="552" y="5875"/>
                  </a:cubicBezTo>
                  <a:lnTo>
                    <a:pt x="8142" y="5875"/>
                  </a:lnTo>
                  <a:cubicBezTo>
                    <a:pt x="8310" y="5874"/>
                    <a:pt x="8442" y="5729"/>
                    <a:pt x="8426" y="5561"/>
                  </a:cubicBezTo>
                  <a:lnTo>
                    <a:pt x="7914" y="258"/>
                  </a:lnTo>
                  <a:cubicBezTo>
                    <a:pt x="7900" y="112"/>
                    <a:pt x="7777" y="1"/>
                    <a:pt x="7629" y="1"/>
                  </a:cubicBezTo>
                  <a:lnTo>
                    <a:pt x="294" y="1"/>
                  </a:ln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3685;p64">
              <a:extLst>
                <a:ext uri="{FF2B5EF4-FFF2-40B4-BE49-F238E27FC236}">
                  <a16:creationId xmlns:a16="http://schemas.microsoft.com/office/drawing/2014/main" id="{58FA2234-68A7-7F19-7B93-70EBC6FFD193}"/>
                </a:ext>
              </a:extLst>
            </p:cNvPr>
            <p:cNvSpPr/>
            <p:nvPr/>
          </p:nvSpPr>
          <p:spPr>
            <a:xfrm>
              <a:off x="3889100" y="4239275"/>
              <a:ext cx="189900" cy="132550"/>
            </a:xfrm>
            <a:custGeom>
              <a:avLst/>
              <a:gdLst/>
              <a:ahLst/>
              <a:cxnLst/>
              <a:rect l="l" t="t" r="r" b="b"/>
              <a:pathLst>
                <a:path w="7596" h="5302" extrusionOk="0">
                  <a:moveTo>
                    <a:pt x="1" y="1"/>
                  </a:moveTo>
                  <a:lnTo>
                    <a:pt x="6" y="5301"/>
                  </a:lnTo>
                  <a:lnTo>
                    <a:pt x="7595" y="5301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3686;p64">
              <a:extLst>
                <a:ext uri="{FF2B5EF4-FFF2-40B4-BE49-F238E27FC236}">
                  <a16:creationId xmlns:a16="http://schemas.microsoft.com/office/drawing/2014/main" id="{2C415820-8549-4083-D9B5-2933A3466129}"/>
                </a:ext>
              </a:extLst>
            </p:cNvPr>
            <p:cNvSpPr/>
            <p:nvPr/>
          </p:nvSpPr>
          <p:spPr>
            <a:xfrm>
              <a:off x="3881975" y="4232100"/>
              <a:ext cx="204350" cy="146900"/>
            </a:xfrm>
            <a:custGeom>
              <a:avLst/>
              <a:gdLst/>
              <a:ahLst/>
              <a:cxnLst/>
              <a:rect l="l" t="t" r="r" b="b"/>
              <a:pathLst>
                <a:path w="8174" h="5876" extrusionOk="0">
                  <a:moveTo>
                    <a:pt x="7349" y="573"/>
                  </a:moveTo>
                  <a:lnTo>
                    <a:pt x="7579" y="5302"/>
                  </a:lnTo>
                  <a:lnTo>
                    <a:pt x="577" y="5302"/>
                  </a:lnTo>
                  <a:lnTo>
                    <a:pt x="572" y="573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6"/>
                  </a:cubicBezTo>
                  <a:lnTo>
                    <a:pt x="5" y="5588"/>
                  </a:lnTo>
                  <a:cubicBezTo>
                    <a:pt x="5" y="5747"/>
                    <a:pt x="133" y="5875"/>
                    <a:pt x="291" y="5875"/>
                  </a:cubicBezTo>
                  <a:lnTo>
                    <a:pt x="7880" y="5875"/>
                  </a:lnTo>
                  <a:cubicBezTo>
                    <a:pt x="8043" y="5875"/>
                    <a:pt x="8174" y="5738"/>
                    <a:pt x="8166" y="5574"/>
                  </a:cubicBezTo>
                  <a:lnTo>
                    <a:pt x="7907" y="274"/>
                  </a:lnTo>
                  <a:cubicBezTo>
                    <a:pt x="7900" y="121"/>
                    <a:pt x="7774" y="1"/>
                    <a:pt x="7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3687;p64">
              <a:extLst>
                <a:ext uri="{FF2B5EF4-FFF2-40B4-BE49-F238E27FC236}">
                  <a16:creationId xmlns:a16="http://schemas.microsoft.com/office/drawing/2014/main" id="{0488627D-75E8-9ECF-F6D0-4B967751C4E2}"/>
                </a:ext>
              </a:extLst>
            </p:cNvPr>
            <p:cNvSpPr/>
            <p:nvPr/>
          </p:nvSpPr>
          <p:spPr>
            <a:xfrm>
              <a:off x="3509800" y="4239275"/>
              <a:ext cx="195950" cy="132550"/>
            </a:xfrm>
            <a:custGeom>
              <a:avLst/>
              <a:gdLst/>
              <a:ahLst/>
              <a:cxnLst/>
              <a:rect l="l" t="t" r="r" b="b"/>
              <a:pathLst>
                <a:path w="7838" h="5302" extrusionOk="0">
                  <a:moveTo>
                    <a:pt x="503" y="1"/>
                  </a:moveTo>
                  <a:lnTo>
                    <a:pt x="0" y="5301"/>
                  </a:lnTo>
                  <a:lnTo>
                    <a:pt x="7589" y="5301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3688;p64">
              <a:extLst>
                <a:ext uri="{FF2B5EF4-FFF2-40B4-BE49-F238E27FC236}">
                  <a16:creationId xmlns:a16="http://schemas.microsoft.com/office/drawing/2014/main" id="{3420E5EE-72FE-BC4A-3123-AA19BE960B30}"/>
                </a:ext>
              </a:extLst>
            </p:cNvPr>
            <p:cNvSpPr/>
            <p:nvPr/>
          </p:nvSpPr>
          <p:spPr>
            <a:xfrm>
              <a:off x="3502275" y="4232100"/>
              <a:ext cx="210800" cy="146900"/>
            </a:xfrm>
            <a:custGeom>
              <a:avLst/>
              <a:gdLst/>
              <a:ahLst/>
              <a:cxnLst/>
              <a:rect l="l" t="t" r="r" b="b"/>
              <a:pathLst>
                <a:path w="8432" h="5876" extrusionOk="0">
                  <a:moveTo>
                    <a:pt x="7838" y="573"/>
                  </a:moveTo>
                  <a:lnTo>
                    <a:pt x="7617" y="5302"/>
                  </a:lnTo>
                  <a:lnTo>
                    <a:pt x="615" y="5302"/>
                  </a:lnTo>
                  <a:lnTo>
                    <a:pt x="1064" y="573"/>
                  </a:lnTo>
                  <a:close/>
                  <a:moveTo>
                    <a:pt x="804" y="1"/>
                  </a:moveTo>
                  <a:cubicBezTo>
                    <a:pt x="655" y="1"/>
                    <a:pt x="532" y="113"/>
                    <a:pt x="518" y="261"/>
                  </a:cubicBezTo>
                  <a:lnTo>
                    <a:pt x="16" y="5561"/>
                  </a:lnTo>
                  <a:cubicBezTo>
                    <a:pt x="0" y="5729"/>
                    <a:pt x="132" y="5875"/>
                    <a:pt x="301" y="5875"/>
                  </a:cubicBezTo>
                  <a:lnTo>
                    <a:pt x="7890" y="5875"/>
                  </a:lnTo>
                  <a:cubicBezTo>
                    <a:pt x="8043" y="5875"/>
                    <a:pt x="8169" y="5755"/>
                    <a:pt x="8175" y="5602"/>
                  </a:cubicBezTo>
                  <a:lnTo>
                    <a:pt x="8424" y="301"/>
                  </a:lnTo>
                  <a:cubicBezTo>
                    <a:pt x="8432" y="138"/>
                    <a:pt x="8302" y="1"/>
                    <a:pt x="8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3689;p64">
              <a:extLst>
                <a:ext uri="{FF2B5EF4-FFF2-40B4-BE49-F238E27FC236}">
                  <a16:creationId xmlns:a16="http://schemas.microsoft.com/office/drawing/2014/main" id="{641DEE16-006D-20A9-A116-2BE133F96C05}"/>
                </a:ext>
              </a:extLst>
            </p:cNvPr>
            <p:cNvSpPr/>
            <p:nvPr/>
          </p:nvSpPr>
          <p:spPr>
            <a:xfrm>
              <a:off x="4268700" y="4371800"/>
              <a:ext cx="210275" cy="142075"/>
            </a:xfrm>
            <a:custGeom>
              <a:avLst/>
              <a:gdLst/>
              <a:ahLst/>
              <a:cxnLst/>
              <a:rect l="l" t="t" r="r" b="b"/>
              <a:pathLst>
                <a:path w="8411" h="5683" extrusionOk="0">
                  <a:moveTo>
                    <a:pt x="1" y="0"/>
                  </a:moveTo>
                  <a:lnTo>
                    <a:pt x="549" y="5683"/>
                  </a:lnTo>
                  <a:lnTo>
                    <a:pt x="8411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3690;p64">
              <a:extLst>
                <a:ext uri="{FF2B5EF4-FFF2-40B4-BE49-F238E27FC236}">
                  <a16:creationId xmlns:a16="http://schemas.microsoft.com/office/drawing/2014/main" id="{CEB7CD0D-D458-DB8C-8F8B-00D8E874CC58}"/>
                </a:ext>
              </a:extLst>
            </p:cNvPr>
            <p:cNvSpPr/>
            <p:nvPr/>
          </p:nvSpPr>
          <p:spPr>
            <a:xfrm>
              <a:off x="4261175" y="4364650"/>
              <a:ext cx="225500" cy="156375"/>
            </a:xfrm>
            <a:custGeom>
              <a:avLst/>
              <a:gdLst/>
              <a:ahLst/>
              <a:cxnLst/>
              <a:rect l="l" t="t" r="r" b="b"/>
              <a:pathLst>
                <a:path w="9020" h="6255" extrusionOk="0">
                  <a:moveTo>
                    <a:pt x="7643" y="573"/>
                  </a:moveTo>
                  <a:lnTo>
                    <a:pt x="8381" y="5682"/>
                  </a:lnTo>
                  <a:lnTo>
                    <a:pt x="1111" y="5682"/>
                  </a:lnTo>
                  <a:lnTo>
                    <a:pt x="616" y="573"/>
                  </a:lnTo>
                  <a:close/>
                  <a:moveTo>
                    <a:pt x="301" y="0"/>
                  </a:moveTo>
                  <a:cubicBezTo>
                    <a:pt x="133" y="0"/>
                    <a:pt x="1" y="147"/>
                    <a:pt x="16" y="314"/>
                  </a:cubicBezTo>
                  <a:lnTo>
                    <a:pt x="566" y="5996"/>
                  </a:lnTo>
                  <a:cubicBezTo>
                    <a:pt x="580" y="6143"/>
                    <a:pt x="703" y="6255"/>
                    <a:pt x="850" y="6255"/>
                  </a:cubicBezTo>
                  <a:lnTo>
                    <a:pt x="8712" y="6255"/>
                  </a:lnTo>
                  <a:cubicBezTo>
                    <a:pt x="8886" y="6255"/>
                    <a:pt x="9019" y="6099"/>
                    <a:pt x="8995" y="5928"/>
                  </a:cubicBezTo>
                  <a:lnTo>
                    <a:pt x="8173" y="247"/>
                  </a:lnTo>
                  <a:cubicBezTo>
                    <a:pt x="8153" y="106"/>
                    <a:pt x="8032" y="0"/>
                    <a:pt x="7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3691;p64">
              <a:extLst>
                <a:ext uri="{FF2B5EF4-FFF2-40B4-BE49-F238E27FC236}">
                  <a16:creationId xmlns:a16="http://schemas.microsoft.com/office/drawing/2014/main" id="{D87CC8A0-324D-0350-A9DF-49B2850D3D55}"/>
                </a:ext>
              </a:extLst>
            </p:cNvPr>
            <p:cNvSpPr/>
            <p:nvPr/>
          </p:nvSpPr>
          <p:spPr>
            <a:xfrm>
              <a:off x="4458425" y="4366929"/>
              <a:ext cx="217075" cy="142075"/>
            </a:xfrm>
            <a:custGeom>
              <a:avLst/>
              <a:gdLst/>
              <a:ahLst/>
              <a:cxnLst/>
              <a:rect l="l" t="t" r="r" b="b"/>
              <a:pathLst>
                <a:path w="8683" h="5683" extrusionOk="0">
                  <a:moveTo>
                    <a:pt x="0" y="0"/>
                  </a:moveTo>
                  <a:lnTo>
                    <a:pt x="822" y="5683"/>
                  </a:lnTo>
                  <a:lnTo>
                    <a:pt x="8683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3692;p64">
              <a:extLst>
                <a:ext uri="{FF2B5EF4-FFF2-40B4-BE49-F238E27FC236}">
                  <a16:creationId xmlns:a16="http://schemas.microsoft.com/office/drawing/2014/main" id="{7E01C369-7DD6-B351-D71C-FA8E3623FF95}"/>
                </a:ext>
              </a:extLst>
            </p:cNvPr>
            <p:cNvSpPr/>
            <p:nvPr/>
          </p:nvSpPr>
          <p:spPr>
            <a:xfrm>
              <a:off x="4450725" y="4364650"/>
              <a:ext cx="232675" cy="156375"/>
            </a:xfrm>
            <a:custGeom>
              <a:avLst/>
              <a:gdLst/>
              <a:ahLst/>
              <a:cxnLst/>
              <a:rect l="l" t="t" r="r" b="b"/>
              <a:pathLst>
                <a:path w="9307" h="6255" extrusionOk="0">
                  <a:moveTo>
                    <a:pt x="7662" y="573"/>
                  </a:moveTo>
                  <a:lnTo>
                    <a:pt x="8645" y="5682"/>
                  </a:lnTo>
                  <a:lnTo>
                    <a:pt x="1378" y="5682"/>
                  </a:lnTo>
                  <a:lnTo>
                    <a:pt x="639" y="573"/>
                  </a:lnTo>
                  <a:close/>
                  <a:moveTo>
                    <a:pt x="308" y="0"/>
                  </a:moveTo>
                  <a:cubicBezTo>
                    <a:pt x="134" y="0"/>
                    <a:pt x="1" y="156"/>
                    <a:pt x="25" y="327"/>
                  </a:cubicBezTo>
                  <a:lnTo>
                    <a:pt x="846" y="6010"/>
                  </a:lnTo>
                  <a:cubicBezTo>
                    <a:pt x="867" y="6149"/>
                    <a:pt x="987" y="6255"/>
                    <a:pt x="1130" y="6255"/>
                  </a:cubicBezTo>
                  <a:lnTo>
                    <a:pt x="8991" y="6255"/>
                  </a:lnTo>
                  <a:cubicBezTo>
                    <a:pt x="9170" y="6255"/>
                    <a:pt x="9306" y="6091"/>
                    <a:pt x="9271" y="5914"/>
                  </a:cubicBezTo>
                  <a:lnTo>
                    <a:pt x="8178" y="232"/>
                  </a:lnTo>
                  <a:cubicBezTo>
                    <a:pt x="8153" y="98"/>
                    <a:pt x="8035" y="0"/>
                    <a:pt x="7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3693;p64">
              <a:extLst>
                <a:ext uri="{FF2B5EF4-FFF2-40B4-BE49-F238E27FC236}">
                  <a16:creationId xmlns:a16="http://schemas.microsoft.com/office/drawing/2014/main" id="{DD3680BB-3C6E-ADFE-0984-1A0F1CA0E54A}"/>
                </a:ext>
              </a:extLst>
            </p:cNvPr>
            <p:cNvSpPr/>
            <p:nvPr/>
          </p:nvSpPr>
          <p:spPr>
            <a:xfrm>
              <a:off x="2710200" y="4371800"/>
              <a:ext cx="230400" cy="142075"/>
            </a:xfrm>
            <a:custGeom>
              <a:avLst/>
              <a:gdLst/>
              <a:ahLst/>
              <a:cxnLst/>
              <a:rect l="l" t="t" r="r" b="b"/>
              <a:pathLst>
                <a:path w="9216" h="5683" extrusionOk="0">
                  <a:moveTo>
                    <a:pt x="1626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3694;p64">
              <a:extLst>
                <a:ext uri="{FF2B5EF4-FFF2-40B4-BE49-F238E27FC236}">
                  <a16:creationId xmlns:a16="http://schemas.microsoft.com/office/drawing/2014/main" id="{A843FF55-1200-9C89-1894-92D8AEA9CE3A}"/>
                </a:ext>
              </a:extLst>
            </p:cNvPr>
            <p:cNvSpPr/>
            <p:nvPr/>
          </p:nvSpPr>
          <p:spPr>
            <a:xfrm>
              <a:off x="2702025" y="4364650"/>
              <a:ext cx="246600" cy="156375"/>
            </a:xfrm>
            <a:custGeom>
              <a:avLst/>
              <a:gdLst/>
              <a:ahLst/>
              <a:cxnLst/>
              <a:rect l="l" t="t" r="r" b="b"/>
              <a:pathLst>
                <a:path w="9864" h="6255" extrusionOk="0">
                  <a:moveTo>
                    <a:pt x="9182" y="573"/>
                  </a:moveTo>
                  <a:lnTo>
                    <a:pt x="7963" y="5682"/>
                  </a:lnTo>
                  <a:lnTo>
                    <a:pt x="708" y="5682"/>
                  </a:lnTo>
                  <a:lnTo>
                    <a:pt x="2170" y="573"/>
                  </a:lnTo>
                  <a:close/>
                  <a:moveTo>
                    <a:pt x="1953" y="0"/>
                  </a:moveTo>
                  <a:cubicBezTo>
                    <a:pt x="1827" y="0"/>
                    <a:pt x="1714" y="85"/>
                    <a:pt x="1679" y="208"/>
                  </a:cubicBezTo>
                  <a:lnTo>
                    <a:pt x="52" y="5889"/>
                  </a:lnTo>
                  <a:cubicBezTo>
                    <a:pt x="0" y="6073"/>
                    <a:pt x="137" y="6255"/>
                    <a:pt x="327" y="6255"/>
                  </a:cubicBezTo>
                  <a:lnTo>
                    <a:pt x="8188" y="6255"/>
                  </a:lnTo>
                  <a:cubicBezTo>
                    <a:pt x="8320" y="6255"/>
                    <a:pt x="8436" y="6164"/>
                    <a:pt x="8466" y="6034"/>
                  </a:cubicBezTo>
                  <a:lnTo>
                    <a:pt x="9821" y="353"/>
                  </a:lnTo>
                  <a:cubicBezTo>
                    <a:pt x="9863" y="173"/>
                    <a:pt x="9727" y="0"/>
                    <a:pt x="95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3695;p64">
              <a:extLst>
                <a:ext uri="{FF2B5EF4-FFF2-40B4-BE49-F238E27FC236}">
                  <a16:creationId xmlns:a16="http://schemas.microsoft.com/office/drawing/2014/main" id="{6126F820-DADF-15FC-154B-ADBF15B3370A}"/>
                </a:ext>
              </a:extLst>
            </p:cNvPr>
            <p:cNvSpPr/>
            <p:nvPr/>
          </p:nvSpPr>
          <p:spPr>
            <a:xfrm>
              <a:off x="4648150" y="4366929"/>
              <a:ext cx="223875" cy="142075"/>
            </a:xfrm>
            <a:custGeom>
              <a:avLst/>
              <a:gdLst/>
              <a:ahLst/>
              <a:cxnLst/>
              <a:rect l="l" t="t" r="r" b="b"/>
              <a:pathLst>
                <a:path w="8955" h="5683" extrusionOk="0">
                  <a:moveTo>
                    <a:pt x="1" y="0"/>
                  </a:moveTo>
                  <a:lnTo>
                    <a:pt x="1094" y="5683"/>
                  </a:lnTo>
                  <a:lnTo>
                    <a:pt x="8955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3696;p64">
              <a:extLst>
                <a:ext uri="{FF2B5EF4-FFF2-40B4-BE49-F238E27FC236}">
                  <a16:creationId xmlns:a16="http://schemas.microsoft.com/office/drawing/2014/main" id="{DBD727AE-B4BE-9971-CE65-B6731BAC6860}"/>
                </a:ext>
              </a:extLst>
            </p:cNvPr>
            <p:cNvSpPr/>
            <p:nvPr/>
          </p:nvSpPr>
          <p:spPr>
            <a:xfrm>
              <a:off x="4640275" y="4364650"/>
              <a:ext cx="239800" cy="156375"/>
            </a:xfrm>
            <a:custGeom>
              <a:avLst/>
              <a:gdLst/>
              <a:ahLst/>
              <a:cxnLst/>
              <a:rect l="l" t="t" r="r" b="b"/>
              <a:pathLst>
                <a:path w="9592" h="6255" extrusionOk="0">
                  <a:moveTo>
                    <a:pt x="7678" y="573"/>
                  </a:moveTo>
                  <a:lnTo>
                    <a:pt x="8906" y="5682"/>
                  </a:lnTo>
                  <a:lnTo>
                    <a:pt x="1645" y="5682"/>
                  </a:lnTo>
                  <a:lnTo>
                    <a:pt x="662" y="573"/>
                  </a:lnTo>
                  <a:close/>
                  <a:moveTo>
                    <a:pt x="316" y="0"/>
                  </a:moveTo>
                  <a:cubicBezTo>
                    <a:pt x="136" y="0"/>
                    <a:pt x="0" y="165"/>
                    <a:pt x="35" y="341"/>
                  </a:cubicBezTo>
                  <a:lnTo>
                    <a:pt x="1128" y="6023"/>
                  </a:lnTo>
                  <a:cubicBezTo>
                    <a:pt x="1154" y="6157"/>
                    <a:pt x="1272" y="6255"/>
                    <a:pt x="1409" y="6255"/>
                  </a:cubicBezTo>
                  <a:lnTo>
                    <a:pt x="9270" y="6255"/>
                  </a:lnTo>
                  <a:lnTo>
                    <a:pt x="9270" y="6253"/>
                  </a:lnTo>
                  <a:cubicBezTo>
                    <a:pt x="9456" y="6253"/>
                    <a:pt x="9592" y="6082"/>
                    <a:pt x="9549" y="5901"/>
                  </a:cubicBezTo>
                  <a:lnTo>
                    <a:pt x="8183" y="220"/>
                  </a:lnTo>
                  <a:cubicBezTo>
                    <a:pt x="8152" y="91"/>
                    <a:pt x="8037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3697;p64">
              <a:extLst>
                <a:ext uri="{FF2B5EF4-FFF2-40B4-BE49-F238E27FC236}">
                  <a16:creationId xmlns:a16="http://schemas.microsoft.com/office/drawing/2014/main" id="{ECDD6564-6243-3E4D-D6D1-50F3255DDD84}"/>
                </a:ext>
              </a:extLst>
            </p:cNvPr>
            <p:cNvSpPr/>
            <p:nvPr/>
          </p:nvSpPr>
          <p:spPr>
            <a:xfrm>
              <a:off x="3889225" y="4371800"/>
              <a:ext cx="196700" cy="142075"/>
            </a:xfrm>
            <a:custGeom>
              <a:avLst/>
              <a:gdLst/>
              <a:ahLst/>
              <a:cxnLst/>
              <a:rect l="l" t="t" r="r" b="b"/>
              <a:pathLst>
                <a:path w="7868" h="5683" extrusionOk="0">
                  <a:moveTo>
                    <a:pt x="1" y="0"/>
                  </a:moveTo>
                  <a:lnTo>
                    <a:pt x="6" y="5683"/>
                  </a:lnTo>
                  <a:lnTo>
                    <a:pt x="7867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3698;p64">
              <a:extLst>
                <a:ext uri="{FF2B5EF4-FFF2-40B4-BE49-F238E27FC236}">
                  <a16:creationId xmlns:a16="http://schemas.microsoft.com/office/drawing/2014/main" id="{BFB18040-8550-0436-D03A-314451BA58A8}"/>
                </a:ext>
              </a:extLst>
            </p:cNvPr>
            <p:cNvSpPr/>
            <p:nvPr/>
          </p:nvSpPr>
          <p:spPr>
            <a:xfrm>
              <a:off x="3882100" y="4364650"/>
              <a:ext cx="211150" cy="156375"/>
            </a:xfrm>
            <a:custGeom>
              <a:avLst/>
              <a:gdLst/>
              <a:ahLst/>
              <a:cxnLst/>
              <a:rect l="l" t="t" r="r" b="b"/>
              <a:pathLst>
                <a:path w="8446" h="6255" extrusionOk="0">
                  <a:moveTo>
                    <a:pt x="7602" y="573"/>
                  </a:moveTo>
                  <a:lnTo>
                    <a:pt x="7851" y="5682"/>
                  </a:lnTo>
                  <a:lnTo>
                    <a:pt x="577" y="5682"/>
                  </a:lnTo>
                  <a:lnTo>
                    <a:pt x="572" y="573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969"/>
                  </a:lnTo>
                  <a:cubicBezTo>
                    <a:pt x="4" y="6126"/>
                    <a:pt x="132" y="6255"/>
                    <a:pt x="291" y="6255"/>
                  </a:cubicBezTo>
                  <a:lnTo>
                    <a:pt x="8152" y="6255"/>
                  </a:lnTo>
                  <a:cubicBezTo>
                    <a:pt x="8316" y="6255"/>
                    <a:pt x="8446" y="6117"/>
                    <a:pt x="8438" y="5955"/>
                  </a:cubicBezTo>
                  <a:lnTo>
                    <a:pt x="8161" y="272"/>
                  </a:lnTo>
                  <a:cubicBezTo>
                    <a:pt x="8154" y="121"/>
                    <a:pt x="8028" y="0"/>
                    <a:pt x="7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3699;p64">
              <a:extLst>
                <a:ext uri="{FF2B5EF4-FFF2-40B4-BE49-F238E27FC236}">
                  <a16:creationId xmlns:a16="http://schemas.microsoft.com/office/drawing/2014/main" id="{BC576FD5-9FBC-8496-83FB-F16024D8CD5D}"/>
                </a:ext>
              </a:extLst>
            </p:cNvPr>
            <p:cNvSpPr/>
            <p:nvPr/>
          </p:nvSpPr>
          <p:spPr>
            <a:xfrm>
              <a:off x="4837900" y="4366929"/>
              <a:ext cx="230675" cy="142075"/>
            </a:xfrm>
            <a:custGeom>
              <a:avLst/>
              <a:gdLst/>
              <a:ahLst/>
              <a:cxnLst/>
              <a:rect l="l" t="t" r="r" b="b"/>
              <a:pathLst>
                <a:path w="9227" h="5683" extrusionOk="0">
                  <a:moveTo>
                    <a:pt x="0" y="0"/>
                  </a:moveTo>
                  <a:lnTo>
                    <a:pt x="1365" y="5683"/>
                  </a:lnTo>
                  <a:lnTo>
                    <a:pt x="9226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3700;p64">
              <a:extLst>
                <a:ext uri="{FF2B5EF4-FFF2-40B4-BE49-F238E27FC236}">
                  <a16:creationId xmlns:a16="http://schemas.microsoft.com/office/drawing/2014/main" id="{51A03A97-3246-0094-D840-2611376A531C}"/>
                </a:ext>
              </a:extLst>
            </p:cNvPr>
            <p:cNvSpPr/>
            <p:nvPr/>
          </p:nvSpPr>
          <p:spPr>
            <a:xfrm>
              <a:off x="4829850" y="4364675"/>
              <a:ext cx="246875" cy="156375"/>
            </a:xfrm>
            <a:custGeom>
              <a:avLst/>
              <a:gdLst/>
              <a:ahLst/>
              <a:cxnLst/>
              <a:rect l="l" t="t" r="r" b="b"/>
              <a:pathLst>
                <a:path w="9875" h="6255" extrusionOk="0">
                  <a:moveTo>
                    <a:pt x="7696" y="572"/>
                  </a:moveTo>
                  <a:lnTo>
                    <a:pt x="9169" y="5681"/>
                  </a:lnTo>
                  <a:lnTo>
                    <a:pt x="1912" y="5681"/>
                  </a:lnTo>
                  <a:lnTo>
                    <a:pt x="685" y="572"/>
                  </a:lnTo>
                  <a:close/>
                  <a:moveTo>
                    <a:pt x="322" y="1"/>
                  </a:moveTo>
                  <a:cubicBezTo>
                    <a:pt x="137" y="1"/>
                    <a:pt x="0" y="172"/>
                    <a:pt x="44" y="353"/>
                  </a:cubicBezTo>
                  <a:lnTo>
                    <a:pt x="1409" y="6034"/>
                  </a:lnTo>
                  <a:cubicBezTo>
                    <a:pt x="1440" y="6163"/>
                    <a:pt x="1555" y="6254"/>
                    <a:pt x="1687" y="6254"/>
                  </a:cubicBezTo>
                  <a:lnTo>
                    <a:pt x="9548" y="6254"/>
                  </a:lnTo>
                  <a:lnTo>
                    <a:pt x="9548" y="6255"/>
                  </a:lnTo>
                  <a:cubicBezTo>
                    <a:pt x="9738" y="6255"/>
                    <a:pt x="9875" y="6072"/>
                    <a:pt x="9822" y="5888"/>
                  </a:cubicBezTo>
                  <a:lnTo>
                    <a:pt x="8186" y="207"/>
                  </a:lnTo>
                  <a:cubicBezTo>
                    <a:pt x="8150" y="84"/>
                    <a:pt x="8038" y="1"/>
                    <a:pt x="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3701;p64">
              <a:extLst>
                <a:ext uri="{FF2B5EF4-FFF2-40B4-BE49-F238E27FC236}">
                  <a16:creationId xmlns:a16="http://schemas.microsoft.com/office/drawing/2014/main" id="{A7443704-D8CA-1D0D-A5CC-FE635D76C15B}"/>
                </a:ext>
              </a:extLst>
            </p:cNvPr>
            <p:cNvSpPr/>
            <p:nvPr/>
          </p:nvSpPr>
          <p:spPr>
            <a:xfrm>
              <a:off x="4078975" y="4371800"/>
              <a:ext cx="203475" cy="142075"/>
            </a:xfrm>
            <a:custGeom>
              <a:avLst/>
              <a:gdLst/>
              <a:ahLst/>
              <a:cxnLst/>
              <a:rect l="l" t="t" r="r" b="b"/>
              <a:pathLst>
                <a:path w="8139" h="5683" extrusionOk="0">
                  <a:moveTo>
                    <a:pt x="0" y="0"/>
                  </a:moveTo>
                  <a:lnTo>
                    <a:pt x="277" y="5683"/>
                  </a:lnTo>
                  <a:lnTo>
                    <a:pt x="8138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3702;p64">
              <a:extLst>
                <a:ext uri="{FF2B5EF4-FFF2-40B4-BE49-F238E27FC236}">
                  <a16:creationId xmlns:a16="http://schemas.microsoft.com/office/drawing/2014/main" id="{104E52E3-44F6-2518-5FC6-31CD9E54A7A3}"/>
                </a:ext>
              </a:extLst>
            </p:cNvPr>
            <p:cNvSpPr/>
            <p:nvPr/>
          </p:nvSpPr>
          <p:spPr>
            <a:xfrm>
              <a:off x="4071625" y="4364650"/>
              <a:ext cx="218325" cy="156375"/>
            </a:xfrm>
            <a:custGeom>
              <a:avLst/>
              <a:gdLst/>
              <a:ahLst/>
              <a:cxnLst/>
              <a:rect l="l" t="t" r="r" b="b"/>
              <a:pathLst>
                <a:path w="8733" h="6255" extrusionOk="0">
                  <a:moveTo>
                    <a:pt x="7622" y="573"/>
                  </a:moveTo>
                  <a:lnTo>
                    <a:pt x="8117" y="5682"/>
                  </a:lnTo>
                  <a:lnTo>
                    <a:pt x="844" y="5682"/>
                  </a:lnTo>
                  <a:lnTo>
                    <a:pt x="594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85" y="5983"/>
                  </a:lnTo>
                  <a:cubicBezTo>
                    <a:pt x="293" y="6134"/>
                    <a:pt x="419" y="6255"/>
                    <a:pt x="571" y="6255"/>
                  </a:cubicBezTo>
                  <a:lnTo>
                    <a:pt x="8432" y="6255"/>
                  </a:lnTo>
                  <a:cubicBezTo>
                    <a:pt x="8600" y="6255"/>
                    <a:pt x="8732" y="6108"/>
                    <a:pt x="8717" y="5941"/>
                  </a:cubicBezTo>
                  <a:lnTo>
                    <a:pt x="8167" y="259"/>
                  </a:lnTo>
                  <a:cubicBezTo>
                    <a:pt x="8153" y="112"/>
                    <a:pt x="8030" y="0"/>
                    <a:pt x="7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3703;p64">
              <a:extLst>
                <a:ext uri="{FF2B5EF4-FFF2-40B4-BE49-F238E27FC236}">
                  <a16:creationId xmlns:a16="http://schemas.microsoft.com/office/drawing/2014/main" id="{BD57D008-5E46-6F57-6DB0-8C054DD32763}"/>
                </a:ext>
              </a:extLst>
            </p:cNvPr>
            <p:cNvSpPr/>
            <p:nvPr/>
          </p:nvSpPr>
          <p:spPr>
            <a:xfrm>
              <a:off x="3103250" y="4371800"/>
              <a:ext cx="216825" cy="142075"/>
            </a:xfrm>
            <a:custGeom>
              <a:avLst/>
              <a:gdLst/>
              <a:ahLst/>
              <a:cxnLst/>
              <a:rect l="l" t="t" r="r" b="b"/>
              <a:pathLst>
                <a:path w="8673" h="5683" extrusionOk="0">
                  <a:moveTo>
                    <a:pt x="1083" y="0"/>
                  </a:moveTo>
                  <a:lnTo>
                    <a:pt x="0" y="5683"/>
                  </a:lnTo>
                  <a:lnTo>
                    <a:pt x="7862" y="568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3704;p64">
              <a:extLst>
                <a:ext uri="{FF2B5EF4-FFF2-40B4-BE49-F238E27FC236}">
                  <a16:creationId xmlns:a16="http://schemas.microsoft.com/office/drawing/2014/main" id="{5F1F25EE-B7A7-9E66-7914-D9E6D38F82DB}"/>
                </a:ext>
              </a:extLst>
            </p:cNvPr>
            <p:cNvSpPr/>
            <p:nvPr/>
          </p:nvSpPr>
          <p:spPr>
            <a:xfrm>
              <a:off x="3095400" y="4364650"/>
              <a:ext cx="232350" cy="156375"/>
            </a:xfrm>
            <a:custGeom>
              <a:avLst/>
              <a:gdLst/>
              <a:ahLst/>
              <a:cxnLst/>
              <a:rect l="l" t="t" r="r" b="b"/>
              <a:pathLst>
                <a:path w="9294" h="6255" extrusionOk="0">
                  <a:moveTo>
                    <a:pt x="8656" y="573"/>
                  </a:moveTo>
                  <a:lnTo>
                    <a:pt x="7927" y="5682"/>
                  </a:lnTo>
                  <a:lnTo>
                    <a:pt x="660" y="5682"/>
                  </a:lnTo>
                  <a:lnTo>
                    <a:pt x="1634" y="573"/>
                  </a:lnTo>
                  <a:close/>
                  <a:moveTo>
                    <a:pt x="1396" y="0"/>
                  </a:moveTo>
                  <a:cubicBezTo>
                    <a:pt x="1259" y="0"/>
                    <a:pt x="1141" y="98"/>
                    <a:pt x="1115" y="234"/>
                  </a:cubicBezTo>
                  <a:lnTo>
                    <a:pt x="34" y="5915"/>
                  </a:lnTo>
                  <a:cubicBezTo>
                    <a:pt x="0" y="6091"/>
                    <a:pt x="135" y="6255"/>
                    <a:pt x="314" y="6255"/>
                  </a:cubicBezTo>
                  <a:lnTo>
                    <a:pt x="8176" y="6255"/>
                  </a:lnTo>
                  <a:cubicBezTo>
                    <a:pt x="8318" y="6255"/>
                    <a:pt x="8438" y="6149"/>
                    <a:pt x="8459" y="6008"/>
                  </a:cubicBezTo>
                  <a:lnTo>
                    <a:pt x="9269" y="327"/>
                  </a:lnTo>
                  <a:cubicBezTo>
                    <a:pt x="9293" y="154"/>
                    <a:pt x="9160" y="0"/>
                    <a:pt x="8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3705;p64">
              <a:extLst>
                <a:ext uri="{FF2B5EF4-FFF2-40B4-BE49-F238E27FC236}">
                  <a16:creationId xmlns:a16="http://schemas.microsoft.com/office/drawing/2014/main" id="{5574CF81-1393-CA75-D691-A3D0EF45571A}"/>
                </a:ext>
              </a:extLst>
            </p:cNvPr>
            <p:cNvSpPr/>
            <p:nvPr/>
          </p:nvSpPr>
          <p:spPr>
            <a:xfrm>
              <a:off x="2906725" y="4371800"/>
              <a:ext cx="223625" cy="142075"/>
            </a:xfrm>
            <a:custGeom>
              <a:avLst/>
              <a:gdLst/>
              <a:ahLst/>
              <a:cxnLst/>
              <a:rect l="l" t="t" r="r" b="b"/>
              <a:pathLst>
                <a:path w="8945" h="5683" extrusionOk="0">
                  <a:moveTo>
                    <a:pt x="1355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89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3706;p64">
              <a:extLst>
                <a:ext uri="{FF2B5EF4-FFF2-40B4-BE49-F238E27FC236}">
                  <a16:creationId xmlns:a16="http://schemas.microsoft.com/office/drawing/2014/main" id="{1CF26131-FC4E-A48D-C4F1-BA1E51309924}"/>
                </a:ext>
              </a:extLst>
            </p:cNvPr>
            <p:cNvSpPr/>
            <p:nvPr/>
          </p:nvSpPr>
          <p:spPr>
            <a:xfrm>
              <a:off x="2898700" y="4364650"/>
              <a:ext cx="239500" cy="156375"/>
            </a:xfrm>
            <a:custGeom>
              <a:avLst/>
              <a:gdLst/>
              <a:ahLst/>
              <a:cxnLst/>
              <a:rect l="l" t="t" r="r" b="b"/>
              <a:pathLst>
                <a:path w="9580" h="6255" extrusionOk="0">
                  <a:moveTo>
                    <a:pt x="8919" y="573"/>
                  </a:moveTo>
                  <a:lnTo>
                    <a:pt x="7945" y="5682"/>
                  </a:lnTo>
                  <a:lnTo>
                    <a:pt x="684" y="5682"/>
                  </a:lnTo>
                  <a:lnTo>
                    <a:pt x="1903" y="573"/>
                  </a:lnTo>
                  <a:close/>
                  <a:moveTo>
                    <a:pt x="1676" y="0"/>
                  </a:moveTo>
                  <a:cubicBezTo>
                    <a:pt x="1544" y="0"/>
                    <a:pt x="1429" y="91"/>
                    <a:pt x="1398" y="221"/>
                  </a:cubicBezTo>
                  <a:lnTo>
                    <a:pt x="43" y="5902"/>
                  </a:lnTo>
                  <a:cubicBezTo>
                    <a:pt x="1" y="6082"/>
                    <a:pt x="137" y="6255"/>
                    <a:pt x="321" y="6255"/>
                  </a:cubicBezTo>
                  <a:lnTo>
                    <a:pt x="8182" y="6255"/>
                  </a:lnTo>
                  <a:cubicBezTo>
                    <a:pt x="8320" y="6255"/>
                    <a:pt x="8437" y="6157"/>
                    <a:pt x="8464" y="6023"/>
                  </a:cubicBezTo>
                  <a:lnTo>
                    <a:pt x="9546" y="340"/>
                  </a:lnTo>
                  <a:cubicBezTo>
                    <a:pt x="9579" y="165"/>
                    <a:pt x="9445" y="0"/>
                    <a:pt x="9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3707;p64">
              <a:extLst>
                <a:ext uri="{FF2B5EF4-FFF2-40B4-BE49-F238E27FC236}">
                  <a16:creationId xmlns:a16="http://schemas.microsoft.com/office/drawing/2014/main" id="{C3A6BB64-4E85-1E72-F0EF-8FC27B40C1B2}"/>
                </a:ext>
              </a:extLst>
            </p:cNvPr>
            <p:cNvSpPr/>
            <p:nvPr/>
          </p:nvSpPr>
          <p:spPr>
            <a:xfrm>
              <a:off x="3692825" y="4371800"/>
              <a:ext cx="196575" cy="142075"/>
            </a:xfrm>
            <a:custGeom>
              <a:avLst/>
              <a:gdLst/>
              <a:ahLst/>
              <a:cxnLst/>
              <a:rect l="l" t="t" r="r" b="b"/>
              <a:pathLst>
                <a:path w="7863" h="5683" extrusionOk="0">
                  <a:moveTo>
                    <a:pt x="268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7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3708;p64">
              <a:extLst>
                <a:ext uri="{FF2B5EF4-FFF2-40B4-BE49-F238E27FC236}">
                  <a16:creationId xmlns:a16="http://schemas.microsoft.com/office/drawing/2014/main" id="{9EF64EB6-C75B-2828-7D85-CEACC3438C1F}"/>
                </a:ext>
              </a:extLst>
            </p:cNvPr>
            <p:cNvSpPr/>
            <p:nvPr/>
          </p:nvSpPr>
          <p:spPr>
            <a:xfrm>
              <a:off x="3685500" y="4364650"/>
              <a:ext cx="211025" cy="156375"/>
            </a:xfrm>
            <a:custGeom>
              <a:avLst/>
              <a:gdLst/>
              <a:ahLst/>
              <a:cxnLst/>
              <a:rect l="l" t="t" r="r" b="b"/>
              <a:pathLst>
                <a:path w="8441" h="6255" extrusionOk="0">
                  <a:moveTo>
                    <a:pt x="7864" y="573"/>
                  </a:moveTo>
                  <a:lnTo>
                    <a:pt x="7869" y="5682"/>
                  </a:lnTo>
                  <a:lnTo>
                    <a:pt x="594" y="5682"/>
                  </a:lnTo>
                  <a:lnTo>
                    <a:pt x="833" y="573"/>
                  </a:lnTo>
                  <a:close/>
                  <a:moveTo>
                    <a:pt x="561" y="0"/>
                  </a:moveTo>
                  <a:cubicBezTo>
                    <a:pt x="408" y="0"/>
                    <a:pt x="282" y="121"/>
                    <a:pt x="275" y="273"/>
                  </a:cubicBezTo>
                  <a:lnTo>
                    <a:pt x="8" y="5955"/>
                  </a:lnTo>
                  <a:cubicBezTo>
                    <a:pt x="0" y="6117"/>
                    <a:pt x="131" y="6255"/>
                    <a:pt x="294" y="6255"/>
                  </a:cubicBezTo>
                  <a:lnTo>
                    <a:pt x="8155" y="6255"/>
                  </a:lnTo>
                  <a:cubicBezTo>
                    <a:pt x="8313" y="6255"/>
                    <a:pt x="8441" y="6126"/>
                    <a:pt x="8441" y="5969"/>
                  </a:cubicBezTo>
                  <a:lnTo>
                    <a:pt x="8436" y="288"/>
                  </a:lnTo>
                  <a:cubicBezTo>
                    <a:pt x="8436" y="129"/>
                    <a:pt x="8308" y="0"/>
                    <a:pt x="8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3709;p64">
              <a:extLst>
                <a:ext uri="{FF2B5EF4-FFF2-40B4-BE49-F238E27FC236}">
                  <a16:creationId xmlns:a16="http://schemas.microsoft.com/office/drawing/2014/main" id="{41CA4A21-5BAD-4035-23C2-D4F24F01942D}"/>
                </a:ext>
              </a:extLst>
            </p:cNvPr>
            <p:cNvSpPr/>
            <p:nvPr/>
          </p:nvSpPr>
          <p:spPr>
            <a:xfrm>
              <a:off x="3496300" y="4371800"/>
              <a:ext cx="203225" cy="142075"/>
            </a:xfrm>
            <a:custGeom>
              <a:avLst/>
              <a:gdLst/>
              <a:ahLst/>
              <a:cxnLst/>
              <a:rect l="l" t="t" r="r" b="b"/>
              <a:pathLst>
                <a:path w="8129" h="5683" extrusionOk="0">
                  <a:moveTo>
                    <a:pt x="540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3710;p64">
              <a:extLst>
                <a:ext uri="{FF2B5EF4-FFF2-40B4-BE49-F238E27FC236}">
                  <a16:creationId xmlns:a16="http://schemas.microsoft.com/office/drawing/2014/main" id="{AA06FEAE-398F-0DF2-0205-4C536491AD04}"/>
                </a:ext>
              </a:extLst>
            </p:cNvPr>
            <p:cNvSpPr/>
            <p:nvPr/>
          </p:nvSpPr>
          <p:spPr>
            <a:xfrm>
              <a:off x="3488775" y="4364650"/>
              <a:ext cx="218075" cy="156375"/>
            </a:xfrm>
            <a:custGeom>
              <a:avLst/>
              <a:gdLst/>
              <a:ahLst/>
              <a:cxnLst/>
              <a:rect l="l" t="t" r="r" b="b"/>
              <a:pathLst>
                <a:path w="8723" h="6255" extrusionOk="0">
                  <a:moveTo>
                    <a:pt x="8130" y="573"/>
                  </a:moveTo>
                  <a:lnTo>
                    <a:pt x="7890" y="5682"/>
                  </a:lnTo>
                  <a:lnTo>
                    <a:pt x="617" y="5682"/>
                  </a:lnTo>
                  <a:lnTo>
                    <a:pt x="1101" y="573"/>
                  </a:lnTo>
                  <a:close/>
                  <a:moveTo>
                    <a:pt x="841" y="0"/>
                  </a:moveTo>
                  <a:cubicBezTo>
                    <a:pt x="693" y="0"/>
                    <a:pt x="570" y="113"/>
                    <a:pt x="556" y="259"/>
                  </a:cubicBezTo>
                  <a:lnTo>
                    <a:pt x="17" y="5942"/>
                  </a:lnTo>
                  <a:cubicBezTo>
                    <a:pt x="1" y="6110"/>
                    <a:pt x="134" y="6255"/>
                    <a:pt x="302" y="6255"/>
                  </a:cubicBezTo>
                  <a:lnTo>
                    <a:pt x="8163" y="6255"/>
                  </a:lnTo>
                  <a:cubicBezTo>
                    <a:pt x="8315" y="6255"/>
                    <a:pt x="8441" y="6134"/>
                    <a:pt x="8449" y="5982"/>
                  </a:cubicBezTo>
                  <a:lnTo>
                    <a:pt x="8715" y="300"/>
                  </a:lnTo>
                  <a:cubicBezTo>
                    <a:pt x="8723" y="138"/>
                    <a:pt x="8594" y="0"/>
                    <a:pt x="8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3711;p64">
              <a:extLst>
                <a:ext uri="{FF2B5EF4-FFF2-40B4-BE49-F238E27FC236}">
                  <a16:creationId xmlns:a16="http://schemas.microsoft.com/office/drawing/2014/main" id="{FEC4E060-0193-77FB-F50C-E97AD65E0BE5}"/>
                </a:ext>
              </a:extLst>
            </p:cNvPr>
            <p:cNvSpPr/>
            <p:nvPr/>
          </p:nvSpPr>
          <p:spPr>
            <a:xfrm>
              <a:off x="3299775" y="4371800"/>
              <a:ext cx="210050" cy="142075"/>
            </a:xfrm>
            <a:custGeom>
              <a:avLst/>
              <a:gdLst/>
              <a:ahLst/>
              <a:cxnLst/>
              <a:rect l="l" t="t" r="r" b="b"/>
              <a:pathLst>
                <a:path w="8402" h="5683" extrusionOk="0">
                  <a:moveTo>
                    <a:pt x="81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3712;p64">
              <a:extLst>
                <a:ext uri="{FF2B5EF4-FFF2-40B4-BE49-F238E27FC236}">
                  <a16:creationId xmlns:a16="http://schemas.microsoft.com/office/drawing/2014/main" id="{AEFCF98B-3266-8735-1D7D-3B3A5D7B3EF0}"/>
                </a:ext>
              </a:extLst>
            </p:cNvPr>
            <p:cNvSpPr/>
            <p:nvPr/>
          </p:nvSpPr>
          <p:spPr>
            <a:xfrm>
              <a:off x="3292100" y="4364650"/>
              <a:ext cx="225225" cy="156375"/>
            </a:xfrm>
            <a:custGeom>
              <a:avLst/>
              <a:gdLst/>
              <a:ahLst/>
              <a:cxnLst/>
              <a:rect l="l" t="t" r="r" b="b"/>
              <a:pathLst>
                <a:path w="9009" h="6255" extrusionOk="0">
                  <a:moveTo>
                    <a:pt x="8393" y="573"/>
                  </a:moveTo>
                  <a:lnTo>
                    <a:pt x="7909" y="5682"/>
                  </a:lnTo>
                  <a:lnTo>
                    <a:pt x="637" y="5682"/>
                  </a:lnTo>
                  <a:lnTo>
                    <a:pt x="1366" y="573"/>
                  </a:lnTo>
                  <a:close/>
                  <a:moveTo>
                    <a:pt x="1119" y="0"/>
                  </a:moveTo>
                  <a:cubicBezTo>
                    <a:pt x="975" y="0"/>
                    <a:pt x="855" y="106"/>
                    <a:pt x="836" y="247"/>
                  </a:cubicBezTo>
                  <a:lnTo>
                    <a:pt x="24" y="5928"/>
                  </a:lnTo>
                  <a:cubicBezTo>
                    <a:pt x="0" y="6101"/>
                    <a:pt x="133" y="6255"/>
                    <a:pt x="308" y="6255"/>
                  </a:cubicBezTo>
                  <a:lnTo>
                    <a:pt x="8169" y="6255"/>
                  </a:lnTo>
                  <a:cubicBezTo>
                    <a:pt x="8316" y="6255"/>
                    <a:pt x="8440" y="6142"/>
                    <a:pt x="8453" y="5996"/>
                  </a:cubicBezTo>
                  <a:lnTo>
                    <a:pt x="8993" y="313"/>
                  </a:lnTo>
                  <a:cubicBezTo>
                    <a:pt x="9008" y="145"/>
                    <a:pt x="8876" y="0"/>
                    <a:pt x="8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3713;p64">
              <a:extLst>
                <a:ext uri="{FF2B5EF4-FFF2-40B4-BE49-F238E27FC236}">
                  <a16:creationId xmlns:a16="http://schemas.microsoft.com/office/drawing/2014/main" id="{7C7CF193-4DF1-7A59-4146-C41E9BAD3C18}"/>
                </a:ext>
              </a:extLst>
            </p:cNvPr>
            <p:cNvSpPr/>
            <p:nvPr/>
          </p:nvSpPr>
          <p:spPr>
            <a:xfrm>
              <a:off x="4622650" y="4234404"/>
              <a:ext cx="215275" cy="132550"/>
            </a:xfrm>
            <a:custGeom>
              <a:avLst/>
              <a:gdLst/>
              <a:ahLst/>
              <a:cxnLst/>
              <a:rect l="l" t="t" r="r" b="b"/>
              <a:pathLst>
                <a:path w="8611" h="5302" extrusionOk="0">
                  <a:moveTo>
                    <a:pt x="0" y="1"/>
                  </a:moveTo>
                  <a:lnTo>
                    <a:pt x="1021" y="5301"/>
                  </a:lnTo>
                  <a:lnTo>
                    <a:pt x="8610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3714;p64">
              <a:extLst>
                <a:ext uri="{FF2B5EF4-FFF2-40B4-BE49-F238E27FC236}">
                  <a16:creationId xmlns:a16="http://schemas.microsoft.com/office/drawing/2014/main" id="{15112EF3-A21A-3B0B-5AFF-4D89EB52781F}"/>
                </a:ext>
              </a:extLst>
            </p:cNvPr>
            <p:cNvSpPr/>
            <p:nvPr/>
          </p:nvSpPr>
          <p:spPr>
            <a:xfrm>
              <a:off x="4614775" y="4232100"/>
              <a:ext cx="231150" cy="146900"/>
            </a:xfrm>
            <a:custGeom>
              <a:avLst/>
              <a:gdLst/>
              <a:ahLst/>
              <a:cxnLst/>
              <a:rect l="l" t="t" r="r" b="b"/>
              <a:pathLst>
                <a:path w="9246" h="5876" extrusionOk="0">
                  <a:moveTo>
                    <a:pt x="7424" y="573"/>
                  </a:moveTo>
                  <a:lnTo>
                    <a:pt x="8561" y="5302"/>
                  </a:lnTo>
                  <a:lnTo>
                    <a:pt x="1571" y="5302"/>
                  </a:lnTo>
                  <a:lnTo>
                    <a:pt x="663" y="573"/>
                  </a:lnTo>
                  <a:close/>
                  <a:moveTo>
                    <a:pt x="315" y="1"/>
                  </a:moveTo>
                  <a:cubicBezTo>
                    <a:pt x="136" y="1"/>
                    <a:pt x="0" y="165"/>
                    <a:pt x="35" y="342"/>
                  </a:cubicBezTo>
                  <a:lnTo>
                    <a:pt x="1055" y="5643"/>
                  </a:lnTo>
                  <a:cubicBezTo>
                    <a:pt x="1081" y="5778"/>
                    <a:pt x="1198" y="5875"/>
                    <a:pt x="1336" y="5875"/>
                  </a:cubicBezTo>
                  <a:lnTo>
                    <a:pt x="8925" y="5875"/>
                  </a:lnTo>
                  <a:lnTo>
                    <a:pt x="8925" y="5874"/>
                  </a:lnTo>
                  <a:cubicBezTo>
                    <a:pt x="9110" y="5874"/>
                    <a:pt x="9245" y="5701"/>
                    <a:pt x="9203" y="5522"/>
                  </a:cubicBezTo>
                  <a:lnTo>
                    <a:pt x="7929" y="220"/>
                  </a:lnTo>
                  <a:cubicBezTo>
                    <a:pt x="7899" y="92"/>
                    <a:pt x="7783" y="1"/>
                    <a:pt x="7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3715;p64">
              <a:extLst>
                <a:ext uri="{FF2B5EF4-FFF2-40B4-BE49-F238E27FC236}">
                  <a16:creationId xmlns:a16="http://schemas.microsoft.com/office/drawing/2014/main" id="{B80A5481-EBE4-067B-6917-E81E01947478}"/>
                </a:ext>
              </a:extLst>
            </p:cNvPr>
            <p:cNvSpPr/>
            <p:nvPr/>
          </p:nvSpPr>
          <p:spPr>
            <a:xfrm>
              <a:off x="2469425" y="3988450"/>
              <a:ext cx="219825" cy="126900"/>
            </a:xfrm>
            <a:custGeom>
              <a:avLst/>
              <a:gdLst/>
              <a:ahLst/>
              <a:cxnLst/>
              <a:rect l="l" t="t" r="r" b="b"/>
              <a:pathLst>
                <a:path w="8793" h="5076" extrusionOk="0">
                  <a:moveTo>
                    <a:pt x="1938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3716;p64">
              <a:extLst>
                <a:ext uri="{FF2B5EF4-FFF2-40B4-BE49-F238E27FC236}">
                  <a16:creationId xmlns:a16="http://schemas.microsoft.com/office/drawing/2014/main" id="{67235B5B-0636-6B41-647F-4448BF57E22E}"/>
                </a:ext>
              </a:extLst>
            </p:cNvPr>
            <p:cNvSpPr/>
            <p:nvPr/>
          </p:nvSpPr>
          <p:spPr>
            <a:xfrm>
              <a:off x="2460925" y="3981300"/>
              <a:ext cx="236675" cy="141225"/>
            </a:xfrm>
            <a:custGeom>
              <a:avLst/>
              <a:gdLst/>
              <a:ahLst/>
              <a:cxnLst/>
              <a:rect l="l" t="t" r="r" b="b"/>
              <a:pathLst>
                <a:path w="9467" h="5649" extrusionOk="0">
                  <a:moveTo>
                    <a:pt x="8736" y="572"/>
                  </a:moveTo>
                  <a:lnTo>
                    <a:pt x="7231" y="5075"/>
                  </a:lnTo>
                  <a:lnTo>
                    <a:pt x="755" y="5075"/>
                  </a:lnTo>
                  <a:lnTo>
                    <a:pt x="2475" y="572"/>
                  </a:lnTo>
                  <a:close/>
                  <a:moveTo>
                    <a:pt x="2278" y="0"/>
                  </a:moveTo>
                  <a:cubicBezTo>
                    <a:pt x="2159" y="0"/>
                    <a:pt x="2052" y="74"/>
                    <a:pt x="2010" y="184"/>
                  </a:cubicBezTo>
                  <a:lnTo>
                    <a:pt x="72" y="5259"/>
                  </a:lnTo>
                  <a:cubicBezTo>
                    <a:pt x="0" y="5447"/>
                    <a:pt x="139" y="5647"/>
                    <a:pt x="340" y="5648"/>
                  </a:cubicBezTo>
                  <a:lnTo>
                    <a:pt x="7437" y="5648"/>
                  </a:lnTo>
                  <a:cubicBezTo>
                    <a:pt x="7560" y="5647"/>
                    <a:pt x="7669" y="5569"/>
                    <a:pt x="7708" y="5452"/>
                  </a:cubicBezTo>
                  <a:lnTo>
                    <a:pt x="9403" y="377"/>
                  </a:lnTo>
                  <a:cubicBezTo>
                    <a:pt x="9466" y="191"/>
                    <a:pt x="9328" y="0"/>
                    <a:pt x="9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3717;p64">
              <a:extLst>
                <a:ext uri="{FF2B5EF4-FFF2-40B4-BE49-F238E27FC236}">
                  <a16:creationId xmlns:a16="http://schemas.microsoft.com/office/drawing/2014/main" id="{CAFA5C71-1974-E06F-EC6D-DCE2D56FC052}"/>
                </a:ext>
              </a:extLst>
            </p:cNvPr>
            <p:cNvSpPr/>
            <p:nvPr/>
          </p:nvSpPr>
          <p:spPr>
            <a:xfrm>
              <a:off x="2252775" y="4115325"/>
              <a:ext cx="216675" cy="123975"/>
            </a:xfrm>
            <a:custGeom>
              <a:avLst/>
              <a:gdLst/>
              <a:ahLst/>
              <a:cxnLst/>
              <a:rect l="l" t="t" r="r" b="b"/>
              <a:pathLst>
                <a:path w="8667" h="4959" extrusionOk="0">
                  <a:moveTo>
                    <a:pt x="2113" y="0"/>
                  </a:moveTo>
                  <a:lnTo>
                    <a:pt x="0" y="4959"/>
                  </a:lnTo>
                  <a:lnTo>
                    <a:pt x="6771" y="4959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3718;p64">
              <a:extLst>
                <a:ext uri="{FF2B5EF4-FFF2-40B4-BE49-F238E27FC236}">
                  <a16:creationId xmlns:a16="http://schemas.microsoft.com/office/drawing/2014/main" id="{4CCC9EA5-E02C-47F0-3759-6E3D805F8821}"/>
                </a:ext>
              </a:extLst>
            </p:cNvPr>
            <p:cNvSpPr/>
            <p:nvPr/>
          </p:nvSpPr>
          <p:spPr>
            <a:xfrm>
              <a:off x="2244175" y="4108175"/>
              <a:ext cx="233700" cy="138275"/>
            </a:xfrm>
            <a:custGeom>
              <a:avLst/>
              <a:gdLst/>
              <a:ahLst/>
              <a:cxnLst/>
              <a:rect l="l" t="t" r="r" b="b"/>
              <a:pathLst>
                <a:path w="9348" h="5531" extrusionOk="0">
                  <a:moveTo>
                    <a:pt x="8594" y="573"/>
                  </a:moveTo>
                  <a:lnTo>
                    <a:pt x="6919" y="4958"/>
                  </a:lnTo>
                  <a:lnTo>
                    <a:pt x="777" y="4958"/>
                  </a:lnTo>
                  <a:lnTo>
                    <a:pt x="2647" y="573"/>
                  </a:lnTo>
                  <a:close/>
                  <a:moveTo>
                    <a:pt x="2457" y="0"/>
                  </a:moveTo>
                  <a:cubicBezTo>
                    <a:pt x="2342" y="0"/>
                    <a:pt x="2240" y="68"/>
                    <a:pt x="2195" y="174"/>
                  </a:cubicBezTo>
                  <a:lnTo>
                    <a:pt x="80" y="5132"/>
                  </a:lnTo>
                  <a:cubicBezTo>
                    <a:pt x="1" y="5320"/>
                    <a:pt x="139" y="5530"/>
                    <a:pt x="344" y="5530"/>
                  </a:cubicBezTo>
                  <a:lnTo>
                    <a:pt x="7115" y="5530"/>
                  </a:lnTo>
                  <a:cubicBezTo>
                    <a:pt x="7234" y="5530"/>
                    <a:pt x="7340" y="5457"/>
                    <a:pt x="7383" y="5347"/>
                  </a:cubicBezTo>
                  <a:lnTo>
                    <a:pt x="9277" y="389"/>
                  </a:lnTo>
                  <a:cubicBezTo>
                    <a:pt x="9347" y="202"/>
                    <a:pt x="9210" y="0"/>
                    <a:pt x="9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3719;p64">
              <a:extLst>
                <a:ext uri="{FF2B5EF4-FFF2-40B4-BE49-F238E27FC236}">
                  <a16:creationId xmlns:a16="http://schemas.microsoft.com/office/drawing/2014/main" id="{8CD4F28F-987E-6D98-898E-874BE52D6377}"/>
                </a:ext>
              </a:extLst>
            </p:cNvPr>
            <p:cNvSpPr/>
            <p:nvPr/>
          </p:nvSpPr>
          <p:spPr>
            <a:xfrm>
              <a:off x="2305600" y="3988450"/>
              <a:ext cx="212275" cy="126900"/>
            </a:xfrm>
            <a:custGeom>
              <a:avLst/>
              <a:gdLst/>
              <a:ahLst/>
              <a:cxnLst/>
              <a:rect l="l" t="t" r="r" b="b"/>
              <a:pathLst>
                <a:path w="8491" h="5076" extrusionOk="0">
                  <a:moveTo>
                    <a:pt x="2164" y="0"/>
                  </a:moveTo>
                  <a:lnTo>
                    <a:pt x="0" y="5075"/>
                  </a:lnTo>
                  <a:lnTo>
                    <a:pt x="6553" y="5075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3720;p64">
              <a:extLst>
                <a:ext uri="{FF2B5EF4-FFF2-40B4-BE49-F238E27FC236}">
                  <a16:creationId xmlns:a16="http://schemas.microsoft.com/office/drawing/2014/main" id="{E1C94313-586F-E948-C809-5CF71F778941}"/>
                </a:ext>
              </a:extLst>
            </p:cNvPr>
            <p:cNvSpPr/>
            <p:nvPr/>
          </p:nvSpPr>
          <p:spPr>
            <a:xfrm>
              <a:off x="2297000" y="3981300"/>
              <a:ext cx="229350" cy="141225"/>
            </a:xfrm>
            <a:custGeom>
              <a:avLst/>
              <a:gdLst/>
              <a:ahLst/>
              <a:cxnLst/>
              <a:rect l="l" t="t" r="r" b="b"/>
              <a:pathLst>
                <a:path w="9174" h="5649" extrusionOk="0">
                  <a:moveTo>
                    <a:pt x="8420" y="572"/>
                  </a:moveTo>
                  <a:lnTo>
                    <a:pt x="6700" y="5075"/>
                  </a:lnTo>
                  <a:lnTo>
                    <a:pt x="778" y="5075"/>
                  </a:lnTo>
                  <a:lnTo>
                    <a:pt x="2696" y="572"/>
                  </a:lnTo>
                  <a:close/>
                  <a:moveTo>
                    <a:pt x="2508" y="0"/>
                  </a:moveTo>
                  <a:cubicBezTo>
                    <a:pt x="2392" y="0"/>
                    <a:pt x="2289" y="68"/>
                    <a:pt x="2244" y="173"/>
                  </a:cubicBezTo>
                  <a:lnTo>
                    <a:pt x="82" y="5250"/>
                  </a:lnTo>
                  <a:cubicBezTo>
                    <a:pt x="1" y="5438"/>
                    <a:pt x="139" y="5647"/>
                    <a:pt x="344" y="5648"/>
                  </a:cubicBezTo>
                  <a:lnTo>
                    <a:pt x="6897" y="5648"/>
                  </a:lnTo>
                  <a:cubicBezTo>
                    <a:pt x="7015" y="5647"/>
                    <a:pt x="7121" y="5574"/>
                    <a:pt x="7164" y="5464"/>
                  </a:cubicBezTo>
                  <a:lnTo>
                    <a:pt x="9103" y="389"/>
                  </a:lnTo>
                  <a:cubicBezTo>
                    <a:pt x="9173" y="202"/>
                    <a:pt x="9035" y="0"/>
                    <a:pt x="8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3721;p64">
              <a:extLst>
                <a:ext uri="{FF2B5EF4-FFF2-40B4-BE49-F238E27FC236}">
                  <a16:creationId xmlns:a16="http://schemas.microsoft.com/office/drawing/2014/main" id="{84840749-61BB-C422-EC05-1E20BA1DCAF2}"/>
                </a:ext>
              </a:extLst>
            </p:cNvPr>
            <p:cNvSpPr/>
            <p:nvPr/>
          </p:nvSpPr>
          <p:spPr>
            <a:xfrm>
              <a:off x="2196275" y="4239275"/>
              <a:ext cx="225775" cy="132550"/>
            </a:xfrm>
            <a:custGeom>
              <a:avLst/>
              <a:gdLst/>
              <a:ahLst/>
              <a:cxnLst/>
              <a:rect l="l" t="t" r="r" b="b"/>
              <a:pathLst>
                <a:path w="9031" h="5302" extrusionOk="0">
                  <a:moveTo>
                    <a:pt x="2260" y="1"/>
                  </a:moveTo>
                  <a:lnTo>
                    <a:pt x="1" y="5301"/>
                  </a:lnTo>
                  <a:lnTo>
                    <a:pt x="7006" y="530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3722;p64">
              <a:extLst>
                <a:ext uri="{FF2B5EF4-FFF2-40B4-BE49-F238E27FC236}">
                  <a16:creationId xmlns:a16="http://schemas.microsoft.com/office/drawing/2014/main" id="{6D2ECA53-1CCE-DE23-AE2C-8FEEB99DFC88}"/>
                </a:ext>
              </a:extLst>
            </p:cNvPr>
            <p:cNvSpPr/>
            <p:nvPr/>
          </p:nvSpPr>
          <p:spPr>
            <a:xfrm>
              <a:off x="2187650" y="4232100"/>
              <a:ext cx="242900" cy="146900"/>
            </a:xfrm>
            <a:custGeom>
              <a:avLst/>
              <a:gdLst/>
              <a:ahLst/>
              <a:cxnLst/>
              <a:rect l="l" t="t" r="r" b="b"/>
              <a:pathLst>
                <a:path w="9716" h="5876" extrusionOk="0">
                  <a:moveTo>
                    <a:pt x="8960" y="573"/>
                  </a:moveTo>
                  <a:lnTo>
                    <a:pt x="7153" y="5302"/>
                  </a:lnTo>
                  <a:lnTo>
                    <a:pt x="778" y="5302"/>
                  </a:lnTo>
                  <a:lnTo>
                    <a:pt x="2794" y="573"/>
                  </a:lnTo>
                  <a:close/>
                  <a:moveTo>
                    <a:pt x="2605" y="1"/>
                  </a:moveTo>
                  <a:cubicBezTo>
                    <a:pt x="2491" y="1"/>
                    <a:pt x="2387" y="70"/>
                    <a:pt x="2342" y="175"/>
                  </a:cubicBezTo>
                  <a:lnTo>
                    <a:pt x="82" y="5477"/>
                  </a:lnTo>
                  <a:cubicBezTo>
                    <a:pt x="1" y="5665"/>
                    <a:pt x="139" y="5874"/>
                    <a:pt x="344" y="5875"/>
                  </a:cubicBezTo>
                  <a:lnTo>
                    <a:pt x="7351" y="5875"/>
                  </a:lnTo>
                  <a:cubicBezTo>
                    <a:pt x="7470" y="5875"/>
                    <a:pt x="7576" y="5802"/>
                    <a:pt x="7619" y="5691"/>
                  </a:cubicBezTo>
                  <a:lnTo>
                    <a:pt x="9645" y="389"/>
                  </a:lnTo>
                  <a:cubicBezTo>
                    <a:pt x="9715" y="202"/>
                    <a:pt x="9577" y="1"/>
                    <a:pt x="9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3723;p64">
              <a:extLst>
                <a:ext uri="{FF2B5EF4-FFF2-40B4-BE49-F238E27FC236}">
                  <a16:creationId xmlns:a16="http://schemas.microsoft.com/office/drawing/2014/main" id="{C7EC2DE1-00CC-E132-536D-E243A3A874AF}"/>
                </a:ext>
              </a:extLst>
            </p:cNvPr>
            <p:cNvSpPr/>
            <p:nvPr/>
          </p:nvSpPr>
          <p:spPr>
            <a:xfrm>
              <a:off x="2135725" y="4371800"/>
              <a:ext cx="235700" cy="142075"/>
            </a:xfrm>
            <a:custGeom>
              <a:avLst/>
              <a:gdLst/>
              <a:ahLst/>
              <a:cxnLst/>
              <a:rect l="l" t="t" r="r" b="b"/>
              <a:pathLst>
                <a:path w="9428" h="5683" extrusionOk="0">
                  <a:moveTo>
                    <a:pt x="2423" y="0"/>
                  </a:moveTo>
                  <a:lnTo>
                    <a:pt x="1" y="5683"/>
                  </a:lnTo>
                  <a:lnTo>
                    <a:pt x="7257" y="5683"/>
                  </a:lnTo>
                  <a:lnTo>
                    <a:pt x="9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3724;p64">
              <a:extLst>
                <a:ext uri="{FF2B5EF4-FFF2-40B4-BE49-F238E27FC236}">
                  <a16:creationId xmlns:a16="http://schemas.microsoft.com/office/drawing/2014/main" id="{F22F3EB6-C01C-4AC9-1CDB-144183DF65F9}"/>
                </a:ext>
              </a:extLst>
            </p:cNvPr>
            <p:cNvSpPr/>
            <p:nvPr/>
          </p:nvSpPr>
          <p:spPr>
            <a:xfrm>
              <a:off x="2127150" y="4364650"/>
              <a:ext cx="252750" cy="156375"/>
            </a:xfrm>
            <a:custGeom>
              <a:avLst/>
              <a:gdLst/>
              <a:ahLst/>
              <a:cxnLst/>
              <a:rect l="l" t="t" r="r" b="b"/>
              <a:pathLst>
                <a:path w="10110" h="6255" extrusionOk="0">
                  <a:moveTo>
                    <a:pt x="9356" y="573"/>
                  </a:moveTo>
                  <a:lnTo>
                    <a:pt x="7402" y="5682"/>
                  </a:lnTo>
                  <a:lnTo>
                    <a:pt x="777" y="5682"/>
                  </a:lnTo>
                  <a:lnTo>
                    <a:pt x="2954" y="573"/>
                  </a:lnTo>
                  <a:close/>
                  <a:moveTo>
                    <a:pt x="2764" y="0"/>
                  </a:moveTo>
                  <a:cubicBezTo>
                    <a:pt x="2650" y="0"/>
                    <a:pt x="2547" y="68"/>
                    <a:pt x="2502" y="175"/>
                  </a:cubicBezTo>
                  <a:lnTo>
                    <a:pt x="80" y="5856"/>
                  </a:lnTo>
                  <a:cubicBezTo>
                    <a:pt x="0" y="6044"/>
                    <a:pt x="138" y="6255"/>
                    <a:pt x="344" y="6255"/>
                  </a:cubicBezTo>
                  <a:lnTo>
                    <a:pt x="7600" y="6255"/>
                  </a:lnTo>
                  <a:cubicBezTo>
                    <a:pt x="7719" y="6255"/>
                    <a:pt x="7824" y="6182"/>
                    <a:pt x="7866" y="6071"/>
                  </a:cubicBezTo>
                  <a:lnTo>
                    <a:pt x="10037" y="389"/>
                  </a:lnTo>
                  <a:cubicBezTo>
                    <a:pt x="10109" y="202"/>
                    <a:pt x="9971" y="0"/>
                    <a:pt x="9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3725;p64">
              <a:extLst>
                <a:ext uri="{FF2B5EF4-FFF2-40B4-BE49-F238E27FC236}">
                  <a16:creationId xmlns:a16="http://schemas.microsoft.com/office/drawing/2014/main" id="{AE2884D6-5A0D-12E3-FB34-F547AF703B08}"/>
                </a:ext>
              </a:extLst>
            </p:cNvPr>
            <p:cNvSpPr/>
            <p:nvPr/>
          </p:nvSpPr>
          <p:spPr>
            <a:xfrm>
              <a:off x="2070675" y="4513850"/>
              <a:ext cx="246475" cy="152600"/>
            </a:xfrm>
            <a:custGeom>
              <a:avLst/>
              <a:gdLst/>
              <a:ahLst/>
              <a:cxnLst/>
              <a:rect l="l" t="t" r="r" b="b"/>
              <a:pathLst>
                <a:path w="9859" h="6104" extrusionOk="0">
                  <a:moveTo>
                    <a:pt x="2603" y="1"/>
                  </a:moveTo>
                  <a:lnTo>
                    <a:pt x="1" y="6104"/>
                  </a:lnTo>
                  <a:lnTo>
                    <a:pt x="7528" y="610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3726;p64">
              <a:extLst>
                <a:ext uri="{FF2B5EF4-FFF2-40B4-BE49-F238E27FC236}">
                  <a16:creationId xmlns:a16="http://schemas.microsoft.com/office/drawing/2014/main" id="{ECA3A9CF-1907-0A0C-D722-023F6A17CC36}"/>
                </a:ext>
              </a:extLst>
            </p:cNvPr>
            <p:cNvSpPr/>
            <p:nvPr/>
          </p:nvSpPr>
          <p:spPr>
            <a:xfrm>
              <a:off x="2062100" y="4506675"/>
              <a:ext cx="263550" cy="166925"/>
            </a:xfrm>
            <a:custGeom>
              <a:avLst/>
              <a:gdLst/>
              <a:ahLst/>
              <a:cxnLst/>
              <a:rect l="l" t="t" r="r" b="b"/>
              <a:pathLst>
                <a:path w="10542" h="6677" extrusionOk="0">
                  <a:moveTo>
                    <a:pt x="9787" y="574"/>
                  </a:moveTo>
                  <a:lnTo>
                    <a:pt x="7673" y="6105"/>
                  </a:lnTo>
                  <a:lnTo>
                    <a:pt x="777" y="6105"/>
                  </a:lnTo>
                  <a:lnTo>
                    <a:pt x="3135" y="574"/>
                  </a:lnTo>
                  <a:close/>
                  <a:moveTo>
                    <a:pt x="2946" y="1"/>
                  </a:moveTo>
                  <a:cubicBezTo>
                    <a:pt x="2831" y="1"/>
                    <a:pt x="2728" y="69"/>
                    <a:pt x="2683" y="175"/>
                  </a:cubicBezTo>
                  <a:lnTo>
                    <a:pt x="80" y="6278"/>
                  </a:lnTo>
                  <a:cubicBezTo>
                    <a:pt x="0" y="6466"/>
                    <a:pt x="139" y="6676"/>
                    <a:pt x="344" y="6676"/>
                  </a:cubicBezTo>
                  <a:lnTo>
                    <a:pt x="7871" y="6676"/>
                  </a:lnTo>
                  <a:cubicBezTo>
                    <a:pt x="7989" y="6676"/>
                    <a:pt x="8095" y="6603"/>
                    <a:pt x="8137" y="6493"/>
                  </a:cubicBezTo>
                  <a:lnTo>
                    <a:pt x="10470" y="389"/>
                  </a:lnTo>
                  <a:cubicBezTo>
                    <a:pt x="10541" y="202"/>
                    <a:pt x="10403" y="1"/>
                    <a:pt x="10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3727;p64">
              <a:extLst>
                <a:ext uri="{FF2B5EF4-FFF2-40B4-BE49-F238E27FC236}">
                  <a16:creationId xmlns:a16="http://schemas.microsoft.com/office/drawing/2014/main" id="{DA500B02-42BF-C7AD-77E3-F7AC10CA46AC}"/>
                </a:ext>
              </a:extLst>
            </p:cNvPr>
            <p:cNvSpPr/>
            <p:nvPr/>
          </p:nvSpPr>
          <p:spPr>
            <a:xfrm>
              <a:off x="5356200" y="4239275"/>
              <a:ext cx="218750" cy="132550"/>
            </a:xfrm>
            <a:custGeom>
              <a:avLst/>
              <a:gdLst/>
              <a:ahLst/>
              <a:cxnLst/>
              <a:rect l="l" t="t" r="r" b="b"/>
              <a:pathLst>
                <a:path w="8750" h="5302" extrusionOk="0">
                  <a:moveTo>
                    <a:pt x="0" y="1"/>
                  </a:moveTo>
                  <a:lnTo>
                    <a:pt x="2035" y="5301"/>
                  </a:lnTo>
                  <a:lnTo>
                    <a:pt x="8749" y="5301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3728;p64">
              <a:extLst>
                <a:ext uri="{FF2B5EF4-FFF2-40B4-BE49-F238E27FC236}">
                  <a16:creationId xmlns:a16="http://schemas.microsoft.com/office/drawing/2014/main" id="{0E27D2CD-A5B6-5A2B-6EAE-0AAC7A205155}"/>
                </a:ext>
              </a:extLst>
            </p:cNvPr>
            <p:cNvSpPr/>
            <p:nvPr/>
          </p:nvSpPr>
          <p:spPr>
            <a:xfrm>
              <a:off x="5347700" y="4232100"/>
              <a:ext cx="235825" cy="146900"/>
            </a:xfrm>
            <a:custGeom>
              <a:avLst/>
              <a:gdLst/>
              <a:ahLst/>
              <a:cxnLst/>
              <a:rect l="l" t="t" r="r" b="b"/>
              <a:pathLst>
                <a:path w="9433" h="5876" extrusionOk="0">
                  <a:moveTo>
                    <a:pt x="6640" y="573"/>
                  </a:moveTo>
                  <a:lnTo>
                    <a:pt x="8656" y="5302"/>
                  </a:lnTo>
                  <a:lnTo>
                    <a:pt x="2573" y="5302"/>
                  </a:lnTo>
                  <a:lnTo>
                    <a:pt x="757" y="573"/>
                  </a:lnTo>
                  <a:close/>
                  <a:moveTo>
                    <a:pt x="340" y="1"/>
                  </a:moveTo>
                  <a:cubicBezTo>
                    <a:pt x="139" y="1"/>
                    <a:pt x="0" y="202"/>
                    <a:pt x="73" y="390"/>
                  </a:cubicBezTo>
                  <a:lnTo>
                    <a:pt x="2109" y="5691"/>
                  </a:lnTo>
                  <a:cubicBezTo>
                    <a:pt x="2151" y="5802"/>
                    <a:pt x="2257" y="5875"/>
                    <a:pt x="2375" y="5875"/>
                  </a:cubicBezTo>
                  <a:lnTo>
                    <a:pt x="9089" y="5875"/>
                  </a:lnTo>
                  <a:lnTo>
                    <a:pt x="9089" y="5874"/>
                  </a:lnTo>
                  <a:cubicBezTo>
                    <a:pt x="9294" y="5874"/>
                    <a:pt x="9433" y="5665"/>
                    <a:pt x="9352" y="5475"/>
                  </a:cubicBezTo>
                  <a:lnTo>
                    <a:pt x="7093" y="175"/>
                  </a:lnTo>
                  <a:cubicBezTo>
                    <a:pt x="7048" y="69"/>
                    <a:pt x="6944" y="1"/>
                    <a:pt x="6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3729;p64">
              <a:extLst>
                <a:ext uri="{FF2B5EF4-FFF2-40B4-BE49-F238E27FC236}">
                  <a16:creationId xmlns:a16="http://schemas.microsoft.com/office/drawing/2014/main" id="{9BE6D65D-1D6F-8092-FBAB-D511884E6AF4}"/>
                </a:ext>
              </a:extLst>
            </p:cNvPr>
            <p:cNvSpPr/>
            <p:nvPr/>
          </p:nvSpPr>
          <p:spPr>
            <a:xfrm>
              <a:off x="5407075" y="4371800"/>
              <a:ext cx="228400" cy="142075"/>
            </a:xfrm>
            <a:custGeom>
              <a:avLst/>
              <a:gdLst/>
              <a:ahLst/>
              <a:cxnLst/>
              <a:rect l="l" t="t" r="r" b="b"/>
              <a:pathLst>
                <a:path w="9136" h="5683" extrusionOk="0">
                  <a:moveTo>
                    <a:pt x="0" y="0"/>
                  </a:moveTo>
                  <a:lnTo>
                    <a:pt x="2181" y="5683"/>
                  </a:lnTo>
                  <a:lnTo>
                    <a:pt x="9135" y="5683"/>
                  </a:lnTo>
                  <a:lnTo>
                    <a:pt x="6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3730;p64">
              <a:extLst>
                <a:ext uri="{FF2B5EF4-FFF2-40B4-BE49-F238E27FC236}">
                  <a16:creationId xmlns:a16="http://schemas.microsoft.com/office/drawing/2014/main" id="{7AA3B6DD-DD47-ADE5-75BD-667498AEFCD8}"/>
                </a:ext>
              </a:extLst>
            </p:cNvPr>
            <p:cNvSpPr/>
            <p:nvPr/>
          </p:nvSpPr>
          <p:spPr>
            <a:xfrm>
              <a:off x="5398600" y="4364650"/>
              <a:ext cx="245450" cy="156375"/>
            </a:xfrm>
            <a:custGeom>
              <a:avLst/>
              <a:gdLst/>
              <a:ahLst/>
              <a:cxnLst/>
              <a:rect l="l" t="t" r="r" b="b"/>
              <a:pathLst>
                <a:path w="9818" h="6255" extrusionOk="0">
                  <a:moveTo>
                    <a:pt x="6864" y="573"/>
                  </a:moveTo>
                  <a:lnTo>
                    <a:pt x="9041" y="5682"/>
                  </a:lnTo>
                  <a:lnTo>
                    <a:pt x="2718" y="5682"/>
                  </a:lnTo>
                  <a:lnTo>
                    <a:pt x="756" y="573"/>
                  </a:lnTo>
                  <a:close/>
                  <a:moveTo>
                    <a:pt x="339" y="0"/>
                  </a:moveTo>
                  <a:cubicBezTo>
                    <a:pt x="139" y="0"/>
                    <a:pt x="1" y="202"/>
                    <a:pt x="73" y="389"/>
                  </a:cubicBezTo>
                  <a:lnTo>
                    <a:pt x="2254" y="6071"/>
                  </a:lnTo>
                  <a:cubicBezTo>
                    <a:pt x="2296" y="6182"/>
                    <a:pt x="2401" y="6255"/>
                    <a:pt x="2520" y="6255"/>
                  </a:cubicBezTo>
                  <a:lnTo>
                    <a:pt x="9474" y="6255"/>
                  </a:lnTo>
                  <a:cubicBezTo>
                    <a:pt x="9679" y="6255"/>
                    <a:pt x="9818" y="6044"/>
                    <a:pt x="9738" y="5856"/>
                  </a:cubicBezTo>
                  <a:lnTo>
                    <a:pt x="7316" y="175"/>
                  </a:lnTo>
                  <a:cubicBezTo>
                    <a:pt x="7271" y="68"/>
                    <a:pt x="7167" y="0"/>
                    <a:pt x="7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3731;p64">
              <a:extLst>
                <a:ext uri="{FF2B5EF4-FFF2-40B4-BE49-F238E27FC236}">
                  <a16:creationId xmlns:a16="http://schemas.microsoft.com/office/drawing/2014/main" id="{4D9797D4-AE4A-53C9-2493-4E44903EE74E}"/>
                </a:ext>
              </a:extLst>
            </p:cNvPr>
            <p:cNvSpPr/>
            <p:nvPr/>
          </p:nvSpPr>
          <p:spPr>
            <a:xfrm>
              <a:off x="5461600" y="4513850"/>
              <a:ext cx="238900" cy="152600"/>
            </a:xfrm>
            <a:custGeom>
              <a:avLst/>
              <a:gdLst/>
              <a:ahLst/>
              <a:cxnLst/>
              <a:rect l="l" t="t" r="r" b="b"/>
              <a:pathLst>
                <a:path w="9556" h="6104" extrusionOk="0">
                  <a:moveTo>
                    <a:pt x="0" y="1"/>
                  </a:moveTo>
                  <a:lnTo>
                    <a:pt x="2343" y="6104"/>
                  </a:lnTo>
                  <a:lnTo>
                    <a:pt x="9556" y="6104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3732;p64">
              <a:extLst>
                <a:ext uri="{FF2B5EF4-FFF2-40B4-BE49-F238E27FC236}">
                  <a16:creationId xmlns:a16="http://schemas.microsoft.com/office/drawing/2014/main" id="{6709FD65-1150-D276-46C0-1047261457A2}"/>
                </a:ext>
              </a:extLst>
            </p:cNvPr>
            <p:cNvSpPr/>
            <p:nvPr/>
          </p:nvSpPr>
          <p:spPr>
            <a:xfrm>
              <a:off x="5453100" y="4506675"/>
              <a:ext cx="256000" cy="166925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7107" y="574"/>
                  </a:moveTo>
                  <a:lnTo>
                    <a:pt x="9463" y="6105"/>
                  </a:lnTo>
                  <a:lnTo>
                    <a:pt x="2880" y="6105"/>
                  </a:lnTo>
                  <a:lnTo>
                    <a:pt x="758" y="574"/>
                  </a:lnTo>
                  <a:close/>
                  <a:moveTo>
                    <a:pt x="340" y="1"/>
                  </a:moveTo>
                  <a:cubicBezTo>
                    <a:pt x="139" y="1"/>
                    <a:pt x="1" y="202"/>
                    <a:pt x="74" y="390"/>
                  </a:cubicBezTo>
                  <a:lnTo>
                    <a:pt x="2417" y="6493"/>
                  </a:lnTo>
                  <a:cubicBezTo>
                    <a:pt x="2459" y="6603"/>
                    <a:pt x="2565" y="6676"/>
                    <a:pt x="2684" y="6676"/>
                  </a:cubicBezTo>
                  <a:lnTo>
                    <a:pt x="9896" y="6676"/>
                  </a:lnTo>
                  <a:cubicBezTo>
                    <a:pt x="10101" y="6676"/>
                    <a:pt x="10239" y="6468"/>
                    <a:pt x="10160" y="6278"/>
                  </a:cubicBezTo>
                  <a:lnTo>
                    <a:pt x="7558" y="175"/>
                  </a:lnTo>
                  <a:cubicBezTo>
                    <a:pt x="7513" y="69"/>
                    <a:pt x="7410" y="1"/>
                    <a:pt x="7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3733;p64">
              <a:extLst>
                <a:ext uri="{FF2B5EF4-FFF2-40B4-BE49-F238E27FC236}">
                  <a16:creationId xmlns:a16="http://schemas.microsoft.com/office/drawing/2014/main" id="{1B7B6F8C-00EA-678B-F355-00730C835868}"/>
                </a:ext>
              </a:extLst>
            </p:cNvPr>
            <p:cNvSpPr/>
            <p:nvPr/>
          </p:nvSpPr>
          <p:spPr>
            <a:xfrm>
              <a:off x="3888875" y="3988450"/>
              <a:ext cx="177600" cy="126900"/>
            </a:xfrm>
            <a:custGeom>
              <a:avLst/>
              <a:gdLst/>
              <a:ahLst/>
              <a:cxnLst/>
              <a:rect l="l" t="t" r="r" b="b"/>
              <a:pathLst>
                <a:path w="7104" h="5076" extrusionOk="0">
                  <a:moveTo>
                    <a:pt x="1" y="0"/>
                  </a:moveTo>
                  <a:lnTo>
                    <a:pt x="6" y="5075"/>
                  </a:lnTo>
                  <a:lnTo>
                    <a:pt x="7103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3734;p64">
              <a:extLst>
                <a:ext uri="{FF2B5EF4-FFF2-40B4-BE49-F238E27FC236}">
                  <a16:creationId xmlns:a16="http://schemas.microsoft.com/office/drawing/2014/main" id="{B8FF7BCF-5586-9E2E-4050-E2F5E3FFB45B}"/>
                </a:ext>
              </a:extLst>
            </p:cNvPr>
            <p:cNvSpPr/>
            <p:nvPr/>
          </p:nvSpPr>
          <p:spPr>
            <a:xfrm>
              <a:off x="3881750" y="3981300"/>
              <a:ext cx="192100" cy="141225"/>
            </a:xfrm>
            <a:custGeom>
              <a:avLst/>
              <a:gdLst/>
              <a:ahLst/>
              <a:cxnLst/>
              <a:rect l="l" t="t" r="r" b="b"/>
              <a:pathLst>
                <a:path w="7684" h="5649" extrusionOk="0">
                  <a:moveTo>
                    <a:pt x="6868" y="572"/>
                  </a:moveTo>
                  <a:lnTo>
                    <a:pt x="7087" y="5075"/>
                  </a:lnTo>
                  <a:lnTo>
                    <a:pt x="576" y="5075"/>
                  </a:lnTo>
                  <a:lnTo>
                    <a:pt x="572" y="572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361"/>
                  </a:lnTo>
                  <a:cubicBezTo>
                    <a:pt x="5" y="5520"/>
                    <a:pt x="133" y="5648"/>
                    <a:pt x="291" y="5648"/>
                  </a:cubicBezTo>
                  <a:lnTo>
                    <a:pt x="7388" y="5648"/>
                  </a:lnTo>
                  <a:cubicBezTo>
                    <a:pt x="7551" y="5648"/>
                    <a:pt x="7683" y="5511"/>
                    <a:pt x="7674" y="5347"/>
                  </a:cubicBezTo>
                  <a:lnTo>
                    <a:pt x="7427" y="272"/>
                  </a:lnTo>
                  <a:cubicBezTo>
                    <a:pt x="7419" y="120"/>
                    <a:pt x="7294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3735;p64">
              <a:extLst>
                <a:ext uri="{FF2B5EF4-FFF2-40B4-BE49-F238E27FC236}">
                  <a16:creationId xmlns:a16="http://schemas.microsoft.com/office/drawing/2014/main" id="{CF500F22-D2AF-3B4D-2A29-94B1F1B46C55}"/>
                </a:ext>
              </a:extLst>
            </p:cNvPr>
            <p:cNvSpPr/>
            <p:nvPr/>
          </p:nvSpPr>
          <p:spPr>
            <a:xfrm>
              <a:off x="5308600" y="4115325"/>
              <a:ext cx="209825" cy="123975"/>
            </a:xfrm>
            <a:custGeom>
              <a:avLst/>
              <a:gdLst/>
              <a:ahLst/>
              <a:cxnLst/>
              <a:rect l="l" t="t" r="r" b="b"/>
              <a:pathLst>
                <a:path w="8393" h="4959" extrusionOk="0">
                  <a:moveTo>
                    <a:pt x="1" y="0"/>
                  </a:moveTo>
                  <a:lnTo>
                    <a:pt x="1904" y="4959"/>
                  </a:lnTo>
                  <a:lnTo>
                    <a:pt x="8393" y="4959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3736;p64">
              <a:extLst>
                <a:ext uri="{FF2B5EF4-FFF2-40B4-BE49-F238E27FC236}">
                  <a16:creationId xmlns:a16="http://schemas.microsoft.com/office/drawing/2014/main" id="{3997ADBE-07A0-707D-A4F4-1917D725C8AB}"/>
                </a:ext>
              </a:extLst>
            </p:cNvPr>
            <p:cNvSpPr/>
            <p:nvPr/>
          </p:nvSpPr>
          <p:spPr>
            <a:xfrm>
              <a:off x="5300125" y="4108175"/>
              <a:ext cx="226925" cy="138275"/>
            </a:xfrm>
            <a:custGeom>
              <a:avLst/>
              <a:gdLst/>
              <a:ahLst/>
              <a:cxnLst/>
              <a:rect l="l" t="t" r="r" b="b"/>
              <a:pathLst>
                <a:path w="9077" h="5531" extrusionOk="0">
                  <a:moveTo>
                    <a:pt x="6430" y="573"/>
                  </a:moveTo>
                  <a:lnTo>
                    <a:pt x="8300" y="4958"/>
                  </a:lnTo>
                  <a:lnTo>
                    <a:pt x="2440" y="4958"/>
                  </a:lnTo>
                  <a:lnTo>
                    <a:pt x="756" y="573"/>
                  </a:lnTo>
                  <a:close/>
                  <a:moveTo>
                    <a:pt x="340" y="0"/>
                  </a:moveTo>
                  <a:cubicBezTo>
                    <a:pt x="139" y="0"/>
                    <a:pt x="0" y="202"/>
                    <a:pt x="72" y="389"/>
                  </a:cubicBezTo>
                  <a:lnTo>
                    <a:pt x="1976" y="5347"/>
                  </a:lnTo>
                  <a:cubicBezTo>
                    <a:pt x="2019" y="5457"/>
                    <a:pt x="2125" y="5530"/>
                    <a:pt x="2243" y="5530"/>
                  </a:cubicBezTo>
                  <a:lnTo>
                    <a:pt x="8733" y="5530"/>
                  </a:lnTo>
                  <a:cubicBezTo>
                    <a:pt x="8938" y="5530"/>
                    <a:pt x="9076" y="5320"/>
                    <a:pt x="8997" y="5132"/>
                  </a:cubicBezTo>
                  <a:lnTo>
                    <a:pt x="6882" y="174"/>
                  </a:lnTo>
                  <a:cubicBezTo>
                    <a:pt x="6837" y="68"/>
                    <a:pt x="6734" y="0"/>
                    <a:pt x="6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3737;p64">
              <a:extLst>
                <a:ext uri="{FF2B5EF4-FFF2-40B4-BE49-F238E27FC236}">
                  <a16:creationId xmlns:a16="http://schemas.microsoft.com/office/drawing/2014/main" id="{E5007E4A-256B-9C48-93A4-DB704C63CF7F}"/>
                </a:ext>
              </a:extLst>
            </p:cNvPr>
            <p:cNvSpPr/>
            <p:nvPr/>
          </p:nvSpPr>
          <p:spPr>
            <a:xfrm>
              <a:off x="5217325" y="4366929"/>
              <a:ext cx="244300" cy="142075"/>
            </a:xfrm>
            <a:custGeom>
              <a:avLst/>
              <a:gdLst/>
              <a:ahLst/>
              <a:cxnLst/>
              <a:rect l="l" t="t" r="r" b="b"/>
              <a:pathLst>
                <a:path w="9772" h="5683" extrusionOk="0">
                  <a:moveTo>
                    <a:pt x="1" y="0"/>
                  </a:moveTo>
                  <a:lnTo>
                    <a:pt x="1910" y="5683"/>
                  </a:lnTo>
                  <a:lnTo>
                    <a:pt x="9771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3738;p64">
              <a:extLst>
                <a:ext uri="{FF2B5EF4-FFF2-40B4-BE49-F238E27FC236}">
                  <a16:creationId xmlns:a16="http://schemas.microsoft.com/office/drawing/2014/main" id="{2A0E9CA6-A6EE-ACF0-2E97-4EBFABA9DC5D}"/>
                </a:ext>
              </a:extLst>
            </p:cNvPr>
            <p:cNvSpPr/>
            <p:nvPr/>
          </p:nvSpPr>
          <p:spPr>
            <a:xfrm>
              <a:off x="5209000" y="4364650"/>
              <a:ext cx="261125" cy="156375"/>
            </a:xfrm>
            <a:custGeom>
              <a:avLst/>
              <a:gdLst/>
              <a:ahLst/>
              <a:cxnLst/>
              <a:rect l="l" t="t" r="r" b="b"/>
              <a:pathLst>
                <a:path w="10445" h="6255" extrusionOk="0">
                  <a:moveTo>
                    <a:pt x="7727" y="573"/>
                  </a:moveTo>
                  <a:lnTo>
                    <a:pt x="9688" y="5682"/>
                  </a:lnTo>
                  <a:lnTo>
                    <a:pt x="2448" y="5682"/>
                  </a:lnTo>
                  <a:lnTo>
                    <a:pt x="732" y="573"/>
                  </a:lnTo>
                  <a:close/>
                  <a:moveTo>
                    <a:pt x="334" y="0"/>
                  </a:moveTo>
                  <a:cubicBezTo>
                    <a:pt x="138" y="0"/>
                    <a:pt x="0" y="193"/>
                    <a:pt x="63" y="377"/>
                  </a:cubicBezTo>
                  <a:lnTo>
                    <a:pt x="1972" y="6060"/>
                  </a:lnTo>
                  <a:cubicBezTo>
                    <a:pt x="2011" y="6176"/>
                    <a:pt x="2120" y="6255"/>
                    <a:pt x="2243" y="6255"/>
                  </a:cubicBezTo>
                  <a:lnTo>
                    <a:pt x="10104" y="6255"/>
                  </a:lnTo>
                  <a:cubicBezTo>
                    <a:pt x="10306" y="6255"/>
                    <a:pt x="10444" y="6053"/>
                    <a:pt x="10371" y="5866"/>
                  </a:cubicBezTo>
                  <a:lnTo>
                    <a:pt x="8191" y="185"/>
                  </a:lnTo>
                  <a:cubicBezTo>
                    <a:pt x="8149" y="74"/>
                    <a:pt x="8042" y="0"/>
                    <a:pt x="7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3739;p64">
              <a:extLst>
                <a:ext uri="{FF2B5EF4-FFF2-40B4-BE49-F238E27FC236}">
                  <a16:creationId xmlns:a16="http://schemas.microsoft.com/office/drawing/2014/main" id="{9FB0325F-B28B-2470-634E-8DFD910051D3}"/>
                </a:ext>
              </a:extLst>
            </p:cNvPr>
            <p:cNvSpPr/>
            <p:nvPr/>
          </p:nvSpPr>
          <p:spPr>
            <a:xfrm>
              <a:off x="2646850" y="3988450"/>
              <a:ext cx="213800" cy="126900"/>
            </a:xfrm>
            <a:custGeom>
              <a:avLst/>
              <a:gdLst/>
              <a:ahLst/>
              <a:cxnLst/>
              <a:rect l="l" t="t" r="r" b="b"/>
              <a:pathLst>
                <a:path w="8552" h="5076" extrusionOk="0">
                  <a:moveTo>
                    <a:pt x="1696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3740;p64">
              <a:extLst>
                <a:ext uri="{FF2B5EF4-FFF2-40B4-BE49-F238E27FC236}">
                  <a16:creationId xmlns:a16="http://schemas.microsoft.com/office/drawing/2014/main" id="{42C58055-804F-795A-CBD8-10A92485AE72}"/>
                </a:ext>
              </a:extLst>
            </p:cNvPr>
            <p:cNvSpPr/>
            <p:nvPr/>
          </p:nvSpPr>
          <p:spPr>
            <a:xfrm>
              <a:off x="2638525" y="3981300"/>
              <a:ext cx="230325" cy="141225"/>
            </a:xfrm>
            <a:custGeom>
              <a:avLst/>
              <a:gdLst/>
              <a:ahLst/>
              <a:cxnLst/>
              <a:rect l="l" t="t" r="r" b="b"/>
              <a:pathLst>
                <a:path w="9213" h="5649" extrusionOk="0">
                  <a:moveTo>
                    <a:pt x="8505" y="572"/>
                  </a:moveTo>
                  <a:lnTo>
                    <a:pt x="7215" y="5075"/>
                  </a:lnTo>
                  <a:lnTo>
                    <a:pt x="731" y="5075"/>
                  </a:lnTo>
                  <a:lnTo>
                    <a:pt x="2235" y="572"/>
                  </a:lnTo>
                  <a:close/>
                  <a:moveTo>
                    <a:pt x="2029" y="0"/>
                  </a:moveTo>
                  <a:cubicBezTo>
                    <a:pt x="1906" y="0"/>
                    <a:pt x="1797" y="79"/>
                    <a:pt x="1759" y="195"/>
                  </a:cubicBezTo>
                  <a:lnTo>
                    <a:pt x="62" y="5272"/>
                  </a:lnTo>
                  <a:cubicBezTo>
                    <a:pt x="0" y="5456"/>
                    <a:pt x="137" y="5647"/>
                    <a:pt x="333" y="5648"/>
                  </a:cubicBezTo>
                  <a:lnTo>
                    <a:pt x="7432" y="5648"/>
                  </a:lnTo>
                  <a:cubicBezTo>
                    <a:pt x="7559" y="5648"/>
                    <a:pt x="7672" y="5562"/>
                    <a:pt x="7706" y="5439"/>
                  </a:cubicBezTo>
                  <a:lnTo>
                    <a:pt x="9160" y="366"/>
                  </a:lnTo>
                  <a:cubicBezTo>
                    <a:pt x="9212" y="182"/>
                    <a:pt x="9075" y="0"/>
                    <a:pt x="8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3741;p64">
              <a:extLst>
                <a:ext uri="{FF2B5EF4-FFF2-40B4-BE49-F238E27FC236}">
                  <a16:creationId xmlns:a16="http://schemas.microsoft.com/office/drawing/2014/main" id="{97A6C458-4BD0-85D8-3BC6-1255AE8A64D1}"/>
                </a:ext>
              </a:extLst>
            </p:cNvPr>
            <p:cNvSpPr/>
            <p:nvPr/>
          </p:nvSpPr>
          <p:spPr>
            <a:xfrm>
              <a:off x="5131150" y="4110454"/>
              <a:ext cx="225075" cy="123975"/>
            </a:xfrm>
            <a:custGeom>
              <a:avLst/>
              <a:gdLst/>
              <a:ahLst/>
              <a:cxnLst/>
              <a:rect l="l" t="t" r="r" b="b"/>
              <a:pathLst>
                <a:path w="9003" h="4959" extrusionOk="0">
                  <a:moveTo>
                    <a:pt x="0" y="0"/>
                  </a:moveTo>
                  <a:lnTo>
                    <a:pt x="1666" y="4959"/>
                  </a:lnTo>
                  <a:lnTo>
                    <a:pt x="900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3742;p64">
              <a:extLst>
                <a:ext uri="{FF2B5EF4-FFF2-40B4-BE49-F238E27FC236}">
                  <a16:creationId xmlns:a16="http://schemas.microsoft.com/office/drawing/2014/main" id="{948E2557-440D-98FC-E270-3E9AFA90DC67}"/>
                </a:ext>
              </a:extLst>
            </p:cNvPr>
            <p:cNvSpPr/>
            <p:nvPr/>
          </p:nvSpPr>
          <p:spPr>
            <a:xfrm>
              <a:off x="5122825" y="4108175"/>
              <a:ext cx="241875" cy="138275"/>
            </a:xfrm>
            <a:custGeom>
              <a:avLst/>
              <a:gdLst/>
              <a:ahLst/>
              <a:cxnLst/>
              <a:rect l="l" t="t" r="r" b="b"/>
              <a:pathLst>
                <a:path w="9675" h="5531" extrusionOk="0">
                  <a:moveTo>
                    <a:pt x="7235" y="573"/>
                  </a:moveTo>
                  <a:lnTo>
                    <a:pt x="8919" y="4958"/>
                  </a:lnTo>
                  <a:lnTo>
                    <a:pt x="2206" y="4958"/>
                  </a:lnTo>
                  <a:lnTo>
                    <a:pt x="731" y="573"/>
                  </a:lnTo>
                  <a:close/>
                  <a:moveTo>
                    <a:pt x="331" y="0"/>
                  </a:moveTo>
                  <a:cubicBezTo>
                    <a:pt x="138" y="0"/>
                    <a:pt x="0" y="192"/>
                    <a:pt x="63" y="377"/>
                  </a:cubicBezTo>
                  <a:lnTo>
                    <a:pt x="1729" y="5336"/>
                  </a:lnTo>
                  <a:cubicBezTo>
                    <a:pt x="1767" y="5452"/>
                    <a:pt x="1876" y="5530"/>
                    <a:pt x="1999" y="5530"/>
                  </a:cubicBezTo>
                  <a:lnTo>
                    <a:pt x="9335" y="5530"/>
                  </a:lnTo>
                  <a:cubicBezTo>
                    <a:pt x="9536" y="5530"/>
                    <a:pt x="9675" y="5329"/>
                    <a:pt x="9603" y="5141"/>
                  </a:cubicBezTo>
                  <a:lnTo>
                    <a:pt x="7698" y="184"/>
                  </a:lnTo>
                  <a:cubicBezTo>
                    <a:pt x="7656" y="74"/>
                    <a:pt x="7550" y="0"/>
                    <a:pt x="7432" y="0"/>
                  </a:cubicBezTo>
                  <a:lnTo>
                    <a:pt x="333" y="0"/>
                  </a:lnTo>
                  <a:cubicBezTo>
                    <a:pt x="333" y="0"/>
                    <a:pt x="332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3743;p64">
              <a:extLst>
                <a:ext uri="{FF2B5EF4-FFF2-40B4-BE49-F238E27FC236}">
                  <a16:creationId xmlns:a16="http://schemas.microsoft.com/office/drawing/2014/main" id="{61A4F550-72E6-F647-AF50-CECEAFFCC01E}"/>
                </a:ext>
              </a:extLst>
            </p:cNvPr>
            <p:cNvSpPr/>
            <p:nvPr/>
          </p:nvSpPr>
          <p:spPr>
            <a:xfrm>
              <a:off x="5259900" y="3988450"/>
              <a:ext cx="205700" cy="126900"/>
            </a:xfrm>
            <a:custGeom>
              <a:avLst/>
              <a:gdLst/>
              <a:ahLst/>
              <a:cxnLst/>
              <a:rect l="l" t="t" r="r" b="b"/>
              <a:pathLst>
                <a:path w="8228" h="5076" extrusionOk="0">
                  <a:moveTo>
                    <a:pt x="1" y="0"/>
                  </a:moveTo>
                  <a:lnTo>
                    <a:pt x="1949" y="5075"/>
                  </a:lnTo>
                  <a:lnTo>
                    <a:pt x="8227" y="5075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3744;p64">
              <a:extLst>
                <a:ext uri="{FF2B5EF4-FFF2-40B4-BE49-F238E27FC236}">
                  <a16:creationId xmlns:a16="http://schemas.microsoft.com/office/drawing/2014/main" id="{28DF002E-B723-6677-AB39-4374729E8C6B}"/>
                </a:ext>
              </a:extLst>
            </p:cNvPr>
            <p:cNvSpPr/>
            <p:nvPr/>
          </p:nvSpPr>
          <p:spPr>
            <a:xfrm>
              <a:off x="5251400" y="3981300"/>
              <a:ext cx="222775" cy="141225"/>
            </a:xfrm>
            <a:custGeom>
              <a:avLst/>
              <a:gdLst/>
              <a:ahLst/>
              <a:cxnLst/>
              <a:rect l="l" t="t" r="r" b="b"/>
              <a:pathLst>
                <a:path w="8911" h="5649" extrusionOk="0">
                  <a:moveTo>
                    <a:pt x="6216" y="572"/>
                  </a:moveTo>
                  <a:lnTo>
                    <a:pt x="8134" y="5075"/>
                  </a:lnTo>
                  <a:lnTo>
                    <a:pt x="2485" y="5075"/>
                  </a:lnTo>
                  <a:lnTo>
                    <a:pt x="757" y="572"/>
                  </a:lnTo>
                  <a:close/>
                  <a:moveTo>
                    <a:pt x="340" y="0"/>
                  </a:moveTo>
                  <a:cubicBezTo>
                    <a:pt x="138" y="0"/>
                    <a:pt x="0" y="202"/>
                    <a:pt x="73" y="389"/>
                  </a:cubicBezTo>
                  <a:lnTo>
                    <a:pt x="2021" y="5464"/>
                  </a:lnTo>
                  <a:cubicBezTo>
                    <a:pt x="2063" y="5574"/>
                    <a:pt x="2170" y="5647"/>
                    <a:pt x="2288" y="5648"/>
                  </a:cubicBezTo>
                  <a:lnTo>
                    <a:pt x="8567" y="5648"/>
                  </a:lnTo>
                  <a:lnTo>
                    <a:pt x="8567" y="5647"/>
                  </a:lnTo>
                  <a:cubicBezTo>
                    <a:pt x="8772" y="5647"/>
                    <a:pt x="8911" y="5438"/>
                    <a:pt x="8831" y="5249"/>
                  </a:cubicBezTo>
                  <a:lnTo>
                    <a:pt x="6667" y="173"/>
                  </a:lnTo>
                  <a:cubicBezTo>
                    <a:pt x="6622" y="68"/>
                    <a:pt x="6518" y="0"/>
                    <a:pt x="6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3745;p64">
              <a:extLst>
                <a:ext uri="{FF2B5EF4-FFF2-40B4-BE49-F238E27FC236}">
                  <a16:creationId xmlns:a16="http://schemas.microsoft.com/office/drawing/2014/main" id="{50CA741C-96D7-095A-D877-29C164D746B4}"/>
                </a:ext>
              </a:extLst>
            </p:cNvPr>
            <p:cNvSpPr/>
            <p:nvPr/>
          </p:nvSpPr>
          <p:spPr>
            <a:xfrm>
              <a:off x="5088525" y="3983579"/>
              <a:ext cx="220100" cy="126900"/>
            </a:xfrm>
            <a:custGeom>
              <a:avLst/>
              <a:gdLst/>
              <a:ahLst/>
              <a:cxnLst/>
              <a:rect l="l" t="t" r="r" b="b"/>
              <a:pathLst>
                <a:path w="8804" h="5076" extrusionOk="0">
                  <a:moveTo>
                    <a:pt x="1" y="0"/>
                  </a:moveTo>
                  <a:lnTo>
                    <a:pt x="1705" y="5075"/>
                  </a:lnTo>
                  <a:lnTo>
                    <a:pt x="880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3746;p64">
              <a:extLst>
                <a:ext uri="{FF2B5EF4-FFF2-40B4-BE49-F238E27FC236}">
                  <a16:creationId xmlns:a16="http://schemas.microsoft.com/office/drawing/2014/main" id="{99DCC5F5-5FD2-A113-0C95-49A30B45347B}"/>
                </a:ext>
              </a:extLst>
            </p:cNvPr>
            <p:cNvSpPr/>
            <p:nvPr/>
          </p:nvSpPr>
          <p:spPr>
            <a:xfrm>
              <a:off x="5080175" y="3981300"/>
              <a:ext cx="236925" cy="141225"/>
            </a:xfrm>
            <a:custGeom>
              <a:avLst/>
              <a:gdLst/>
              <a:ahLst/>
              <a:cxnLst/>
              <a:rect l="l" t="t" r="r" b="b"/>
              <a:pathLst>
                <a:path w="9477" h="5649" extrusionOk="0">
                  <a:moveTo>
                    <a:pt x="6993" y="572"/>
                  </a:moveTo>
                  <a:lnTo>
                    <a:pt x="8721" y="5075"/>
                  </a:lnTo>
                  <a:lnTo>
                    <a:pt x="2246" y="5075"/>
                  </a:lnTo>
                  <a:lnTo>
                    <a:pt x="732" y="572"/>
                  </a:lnTo>
                  <a:close/>
                  <a:moveTo>
                    <a:pt x="333" y="0"/>
                  </a:moveTo>
                  <a:cubicBezTo>
                    <a:pt x="138" y="0"/>
                    <a:pt x="1" y="192"/>
                    <a:pt x="63" y="377"/>
                  </a:cubicBezTo>
                  <a:lnTo>
                    <a:pt x="1769" y="5452"/>
                  </a:lnTo>
                  <a:cubicBezTo>
                    <a:pt x="1807" y="5569"/>
                    <a:pt x="1916" y="5648"/>
                    <a:pt x="2039" y="5648"/>
                  </a:cubicBezTo>
                  <a:lnTo>
                    <a:pt x="9138" y="5648"/>
                  </a:lnTo>
                  <a:lnTo>
                    <a:pt x="9138" y="5647"/>
                  </a:lnTo>
                  <a:cubicBezTo>
                    <a:pt x="9338" y="5647"/>
                    <a:pt x="9476" y="5446"/>
                    <a:pt x="9404" y="5259"/>
                  </a:cubicBezTo>
                  <a:lnTo>
                    <a:pt x="7456" y="184"/>
                  </a:lnTo>
                  <a:cubicBezTo>
                    <a:pt x="7414" y="74"/>
                    <a:pt x="7308" y="0"/>
                    <a:pt x="7190" y="0"/>
                  </a:cubicBezTo>
                  <a:lnTo>
                    <a:pt x="335" y="0"/>
                  </a:lnTo>
                  <a:cubicBezTo>
                    <a:pt x="334" y="0"/>
                    <a:pt x="333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3747;p64">
              <a:extLst>
                <a:ext uri="{FF2B5EF4-FFF2-40B4-BE49-F238E27FC236}">
                  <a16:creationId xmlns:a16="http://schemas.microsoft.com/office/drawing/2014/main" id="{EE0C54DE-B639-A529-BCC8-F0B9EF70CD00}"/>
                </a:ext>
              </a:extLst>
            </p:cNvPr>
            <p:cNvSpPr/>
            <p:nvPr/>
          </p:nvSpPr>
          <p:spPr>
            <a:xfrm>
              <a:off x="4675475" y="4508979"/>
              <a:ext cx="233225" cy="152600"/>
            </a:xfrm>
            <a:custGeom>
              <a:avLst/>
              <a:gdLst/>
              <a:ahLst/>
              <a:cxnLst/>
              <a:rect l="l" t="t" r="r" b="b"/>
              <a:pathLst>
                <a:path w="9329" h="6104" extrusionOk="0">
                  <a:moveTo>
                    <a:pt x="1" y="1"/>
                  </a:moveTo>
                  <a:lnTo>
                    <a:pt x="1176" y="6104"/>
                  </a:lnTo>
                  <a:lnTo>
                    <a:pt x="9328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3748;p64">
              <a:extLst>
                <a:ext uri="{FF2B5EF4-FFF2-40B4-BE49-F238E27FC236}">
                  <a16:creationId xmlns:a16="http://schemas.microsoft.com/office/drawing/2014/main" id="{4DFFD881-D464-AFDF-B894-DBBD484DA3C8}"/>
                </a:ext>
              </a:extLst>
            </p:cNvPr>
            <p:cNvSpPr/>
            <p:nvPr/>
          </p:nvSpPr>
          <p:spPr>
            <a:xfrm>
              <a:off x="4667600" y="4506675"/>
              <a:ext cx="249125" cy="166925"/>
            </a:xfrm>
            <a:custGeom>
              <a:avLst/>
              <a:gdLst/>
              <a:ahLst/>
              <a:cxnLst/>
              <a:rect l="l" t="t" r="r" b="b"/>
              <a:pathLst>
                <a:path w="9965" h="6677" extrusionOk="0">
                  <a:moveTo>
                    <a:pt x="7950" y="574"/>
                  </a:moveTo>
                  <a:lnTo>
                    <a:pt x="9280" y="6105"/>
                  </a:lnTo>
                  <a:lnTo>
                    <a:pt x="1727" y="6105"/>
                  </a:lnTo>
                  <a:lnTo>
                    <a:pt x="662" y="574"/>
                  </a:lnTo>
                  <a:close/>
                  <a:moveTo>
                    <a:pt x="316" y="1"/>
                  </a:moveTo>
                  <a:cubicBezTo>
                    <a:pt x="135" y="1"/>
                    <a:pt x="0" y="165"/>
                    <a:pt x="34" y="342"/>
                  </a:cubicBezTo>
                  <a:lnTo>
                    <a:pt x="1209" y="6444"/>
                  </a:lnTo>
                  <a:cubicBezTo>
                    <a:pt x="1235" y="6579"/>
                    <a:pt x="1353" y="6676"/>
                    <a:pt x="1490" y="6676"/>
                  </a:cubicBezTo>
                  <a:lnTo>
                    <a:pt x="9643" y="6676"/>
                  </a:lnTo>
                  <a:cubicBezTo>
                    <a:pt x="9828" y="6675"/>
                    <a:pt x="9965" y="6503"/>
                    <a:pt x="9921" y="6324"/>
                  </a:cubicBezTo>
                  <a:lnTo>
                    <a:pt x="8455" y="220"/>
                  </a:lnTo>
                  <a:cubicBezTo>
                    <a:pt x="8424" y="92"/>
                    <a:pt x="8309" y="1"/>
                    <a:pt x="8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3749;p64">
              <a:extLst>
                <a:ext uri="{FF2B5EF4-FFF2-40B4-BE49-F238E27FC236}">
                  <a16:creationId xmlns:a16="http://schemas.microsoft.com/office/drawing/2014/main" id="{4419995D-93F5-6106-BAC3-BAE0F79AE65F}"/>
                </a:ext>
              </a:extLst>
            </p:cNvPr>
            <p:cNvSpPr/>
            <p:nvPr/>
          </p:nvSpPr>
          <p:spPr>
            <a:xfrm>
              <a:off x="5265075" y="4508979"/>
              <a:ext cx="255125" cy="152600"/>
            </a:xfrm>
            <a:custGeom>
              <a:avLst/>
              <a:gdLst/>
              <a:ahLst/>
              <a:cxnLst/>
              <a:rect l="l" t="t" r="r" b="b"/>
              <a:pathLst>
                <a:path w="10205" h="6104" extrusionOk="0">
                  <a:moveTo>
                    <a:pt x="0" y="1"/>
                  </a:moveTo>
                  <a:lnTo>
                    <a:pt x="2051" y="6104"/>
                  </a:lnTo>
                  <a:lnTo>
                    <a:pt x="10204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3750;p64">
              <a:extLst>
                <a:ext uri="{FF2B5EF4-FFF2-40B4-BE49-F238E27FC236}">
                  <a16:creationId xmlns:a16="http://schemas.microsoft.com/office/drawing/2014/main" id="{8B03267E-5231-F4A5-F701-6501D8CA50E1}"/>
                </a:ext>
              </a:extLst>
            </p:cNvPr>
            <p:cNvSpPr/>
            <p:nvPr/>
          </p:nvSpPr>
          <p:spPr>
            <a:xfrm>
              <a:off x="5256750" y="4506675"/>
              <a:ext cx="271925" cy="166925"/>
            </a:xfrm>
            <a:custGeom>
              <a:avLst/>
              <a:gdLst/>
              <a:ahLst/>
              <a:cxnLst/>
              <a:rect l="l" t="t" r="r" b="b"/>
              <a:pathLst>
                <a:path w="10877" h="6677" extrusionOk="0">
                  <a:moveTo>
                    <a:pt x="7998" y="574"/>
                  </a:moveTo>
                  <a:lnTo>
                    <a:pt x="10122" y="6105"/>
                  </a:lnTo>
                  <a:lnTo>
                    <a:pt x="2590" y="6105"/>
                  </a:lnTo>
                  <a:lnTo>
                    <a:pt x="731" y="574"/>
                  </a:lnTo>
                  <a:close/>
                  <a:moveTo>
                    <a:pt x="333" y="1"/>
                  </a:moveTo>
                  <a:cubicBezTo>
                    <a:pt x="137" y="1"/>
                    <a:pt x="0" y="193"/>
                    <a:pt x="63" y="377"/>
                  </a:cubicBezTo>
                  <a:lnTo>
                    <a:pt x="2113" y="6482"/>
                  </a:lnTo>
                  <a:cubicBezTo>
                    <a:pt x="2152" y="6598"/>
                    <a:pt x="2261" y="6676"/>
                    <a:pt x="2384" y="6676"/>
                  </a:cubicBezTo>
                  <a:lnTo>
                    <a:pt x="10538" y="6676"/>
                  </a:lnTo>
                  <a:cubicBezTo>
                    <a:pt x="10738" y="6676"/>
                    <a:pt x="10877" y="6475"/>
                    <a:pt x="10805" y="6288"/>
                  </a:cubicBezTo>
                  <a:lnTo>
                    <a:pt x="8462" y="184"/>
                  </a:lnTo>
                  <a:cubicBezTo>
                    <a:pt x="8419" y="74"/>
                    <a:pt x="8312" y="1"/>
                    <a:pt x="8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3751;p64">
              <a:extLst>
                <a:ext uri="{FF2B5EF4-FFF2-40B4-BE49-F238E27FC236}">
                  <a16:creationId xmlns:a16="http://schemas.microsoft.com/office/drawing/2014/main" id="{A1362414-0E55-B07A-4671-2EBEB803F0EC}"/>
                </a:ext>
              </a:extLst>
            </p:cNvPr>
            <p:cNvSpPr/>
            <p:nvPr/>
          </p:nvSpPr>
          <p:spPr>
            <a:xfrm>
              <a:off x="4917150" y="3983579"/>
              <a:ext cx="214025" cy="126900"/>
            </a:xfrm>
            <a:custGeom>
              <a:avLst/>
              <a:gdLst/>
              <a:ahLst/>
              <a:cxnLst/>
              <a:rect l="l" t="t" r="r" b="b"/>
              <a:pathLst>
                <a:path w="8561" h="5076" extrusionOk="0">
                  <a:moveTo>
                    <a:pt x="1" y="0"/>
                  </a:moveTo>
                  <a:lnTo>
                    <a:pt x="1463" y="5075"/>
                  </a:lnTo>
                  <a:lnTo>
                    <a:pt x="8560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3752;p64">
              <a:extLst>
                <a:ext uri="{FF2B5EF4-FFF2-40B4-BE49-F238E27FC236}">
                  <a16:creationId xmlns:a16="http://schemas.microsoft.com/office/drawing/2014/main" id="{C7BEC329-C2FD-50EB-EDD9-18AFE0DF52F5}"/>
                </a:ext>
              </a:extLst>
            </p:cNvPr>
            <p:cNvSpPr/>
            <p:nvPr/>
          </p:nvSpPr>
          <p:spPr>
            <a:xfrm>
              <a:off x="4908950" y="3981300"/>
              <a:ext cx="230575" cy="141225"/>
            </a:xfrm>
            <a:custGeom>
              <a:avLst/>
              <a:gdLst/>
              <a:ahLst/>
              <a:cxnLst/>
              <a:rect l="l" t="t" r="r" b="b"/>
              <a:pathLst>
                <a:path w="9223" h="5649" extrusionOk="0">
                  <a:moveTo>
                    <a:pt x="6977" y="572"/>
                  </a:moveTo>
                  <a:lnTo>
                    <a:pt x="8491" y="5075"/>
                  </a:lnTo>
                  <a:lnTo>
                    <a:pt x="2006" y="5075"/>
                  </a:lnTo>
                  <a:lnTo>
                    <a:pt x="708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515" y="5441"/>
                  </a:lnTo>
                  <a:cubicBezTo>
                    <a:pt x="1551" y="5564"/>
                    <a:pt x="1663" y="5647"/>
                    <a:pt x="1791" y="5648"/>
                  </a:cubicBezTo>
                  <a:lnTo>
                    <a:pt x="8888" y="5648"/>
                  </a:lnTo>
                  <a:cubicBezTo>
                    <a:pt x="9084" y="5648"/>
                    <a:pt x="9223" y="5456"/>
                    <a:pt x="9160" y="5270"/>
                  </a:cubicBezTo>
                  <a:lnTo>
                    <a:pt x="7454" y="195"/>
                  </a:lnTo>
                  <a:cubicBezTo>
                    <a:pt x="7416" y="79"/>
                    <a:pt x="7307" y="0"/>
                    <a:pt x="7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3753;p64">
              <a:extLst>
                <a:ext uri="{FF2B5EF4-FFF2-40B4-BE49-F238E27FC236}">
                  <a16:creationId xmlns:a16="http://schemas.microsoft.com/office/drawing/2014/main" id="{1320288F-2B98-41F7-43F6-C0FA75241593}"/>
                </a:ext>
              </a:extLst>
            </p:cNvPr>
            <p:cNvSpPr/>
            <p:nvPr/>
          </p:nvSpPr>
          <p:spPr>
            <a:xfrm>
              <a:off x="5068550" y="4508979"/>
              <a:ext cx="247800" cy="152600"/>
            </a:xfrm>
            <a:custGeom>
              <a:avLst/>
              <a:gdLst/>
              <a:ahLst/>
              <a:cxnLst/>
              <a:rect l="l" t="t" r="r" b="b"/>
              <a:pathLst>
                <a:path w="9912" h="6104" extrusionOk="0">
                  <a:moveTo>
                    <a:pt x="0" y="1"/>
                  </a:moveTo>
                  <a:lnTo>
                    <a:pt x="1758" y="6104"/>
                  </a:lnTo>
                  <a:lnTo>
                    <a:pt x="9912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3754;p64">
              <a:extLst>
                <a:ext uri="{FF2B5EF4-FFF2-40B4-BE49-F238E27FC236}">
                  <a16:creationId xmlns:a16="http://schemas.microsoft.com/office/drawing/2014/main" id="{B8A10EAA-71D3-2EBC-EE62-304803F70C9B}"/>
                </a:ext>
              </a:extLst>
            </p:cNvPr>
            <p:cNvSpPr/>
            <p:nvPr/>
          </p:nvSpPr>
          <p:spPr>
            <a:xfrm>
              <a:off x="5060350" y="4506675"/>
              <a:ext cx="264325" cy="166925"/>
            </a:xfrm>
            <a:custGeom>
              <a:avLst/>
              <a:gdLst/>
              <a:ahLst/>
              <a:cxnLst/>
              <a:rect l="l" t="t" r="r" b="b"/>
              <a:pathLst>
                <a:path w="10573" h="6677" extrusionOk="0">
                  <a:moveTo>
                    <a:pt x="7985" y="574"/>
                  </a:moveTo>
                  <a:lnTo>
                    <a:pt x="9844" y="6105"/>
                  </a:lnTo>
                  <a:lnTo>
                    <a:pt x="2303" y="6105"/>
                  </a:lnTo>
                  <a:lnTo>
                    <a:pt x="710" y="574"/>
                  </a:lnTo>
                  <a:close/>
                  <a:moveTo>
                    <a:pt x="328" y="1"/>
                  </a:moveTo>
                  <a:cubicBezTo>
                    <a:pt x="137" y="1"/>
                    <a:pt x="0" y="184"/>
                    <a:pt x="54" y="366"/>
                  </a:cubicBezTo>
                  <a:lnTo>
                    <a:pt x="1812" y="6470"/>
                  </a:lnTo>
                  <a:cubicBezTo>
                    <a:pt x="1847" y="6592"/>
                    <a:pt x="1960" y="6676"/>
                    <a:pt x="2088" y="6676"/>
                  </a:cubicBezTo>
                  <a:lnTo>
                    <a:pt x="10240" y="6676"/>
                  </a:lnTo>
                  <a:cubicBezTo>
                    <a:pt x="10435" y="6676"/>
                    <a:pt x="10573" y="6484"/>
                    <a:pt x="10510" y="6300"/>
                  </a:cubicBezTo>
                  <a:lnTo>
                    <a:pt x="8460" y="195"/>
                  </a:lnTo>
                  <a:cubicBezTo>
                    <a:pt x="8421" y="79"/>
                    <a:pt x="8312" y="1"/>
                    <a:pt x="8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3755;p64">
              <a:extLst>
                <a:ext uri="{FF2B5EF4-FFF2-40B4-BE49-F238E27FC236}">
                  <a16:creationId xmlns:a16="http://schemas.microsoft.com/office/drawing/2014/main" id="{54F84184-EFF8-3B9F-2778-92BC21DA32E4}"/>
                </a:ext>
              </a:extLst>
            </p:cNvPr>
            <p:cNvSpPr/>
            <p:nvPr/>
          </p:nvSpPr>
          <p:spPr>
            <a:xfrm>
              <a:off x="4872000" y="4508979"/>
              <a:ext cx="240525" cy="152600"/>
            </a:xfrm>
            <a:custGeom>
              <a:avLst/>
              <a:gdLst/>
              <a:ahLst/>
              <a:cxnLst/>
              <a:rect l="l" t="t" r="r" b="b"/>
              <a:pathLst>
                <a:path w="9621" h="6104" extrusionOk="0">
                  <a:moveTo>
                    <a:pt x="1" y="1"/>
                  </a:moveTo>
                  <a:lnTo>
                    <a:pt x="1467" y="6104"/>
                  </a:lnTo>
                  <a:lnTo>
                    <a:pt x="9620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3756;p64">
              <a:extLst>
                <a:ext uri="{FF2B5EF4-FFF2-40B4-BE49-F238E27FC236}">
                  <a16:creationId xmlns:a16="http://schemas.microsoft.com/office/drawing/2014/main" id="{192D2B6E-6E47-BFF1-228D-6A537FC8A051}"/>
                </a:ext>
              </a:extLst>
            </p:cNvPr>
            <p:cNvSpPr/>
            <p:nvPr/>
          </p:nvSpPr>
          <p:spPr>
            <a:xfrm>
              <a:off x="4863975" y="4506700"/>
              <a:ext cx="256750" cy="166925"/>
            </a:xfrm>
            <a:custGeom>
              <a:avLst/>
              <a:gdLst/>
              <a:ahLst/>
              <a:cxnLst/>
              <a:rect l="l" t="t" r="r" b="b"/>
              <a:pathLst>
                <a:path w="10270" h="6677" extrusionOk="0">
                  <a:moveTo>
                    <a:pt x="7968" y="573"/>
                  </a:moveTo>
                  <a:lnTo>
                    <a:pt x="9562" y="6104"/>
                  </a:lnTo>
                  <a:lnTo>
                    <a:pt x="2015" y="6104"/>
                  </a:lnTo>
                  <a:lnTo>
                    <a:pt x="685" y="573"/>
                  </a:lnTo>
                  <a:close/>
                  <a:moveTo>
                    <a:pt x="322" y="1"/>
                  </a:moveTo>
                  <a:cubicBezTo>
                    <a:pt x="137" y="1"/>
                    <a:pt x="0" y="173"/>
                    <a:pt x="44" y="353"/>
                  </a:cubicBezTo>
                  <a:lnTo>
                    <a:pt x="1510" y="6456"/>
                  </a:lnTo>
                  <a:cubicBezTo>
                    <a:pt x="1541" y="6586"/>
                    <a:pt x="1656" y="6675"/>
                    <a:pt x="1788" y="6675"/>
                  </a:cubicBezTo>
                  <a:lnTo>
                    <a:pt x="9943" y="6675"/>
                  </a:lnTo>
                  <a:lnTo>
                    <a:pt x="9941" y="6677"/>
                  </a:lnTo>
                  <a:cubicBezTo>
                    <a:pt x="10132" y="6677"/>
                    <a:pt x="10269" y="6493"/>
                    <a:pt x="10217" y="6311"/>
                  </a:cubicBezTo>
                  <a:lnTo>
                    <a:pt x="8457" y="207"/>
                  </a:lnTo>
                  <a:cubicBezTo>
                    <a:pt x="8423" y="84"/>
                    <a:pt x="8310" y="1"/>
                    <a:pt x="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3757;p64">
              <a:extLst>
                <a:ext uri="{FF2B5EF4-FFF2-40B4-BE49-F238E27FC236}">
                  <a16:creationId xmlns:a16="http://schemas.microsoft.com/office/drawing/2014/main" id="{580156ED-C8BA-EC5B-5CF7-A17A9F94B022}"/>
                </a:ext>
              </a:extLst>
            </p:cNvPr>
            <p:cNvSpPr/>
            <p:nvPr/>
          </p:nvSpPr>
          <p:spPr>
            <a:xfrm>
              <a:off x="5172800" y="4234404"/>
              <a:ext cx="234300" cy="132550"/>
            </a:xfrm>
            <a:custGeom>
              <a:avLst/>
              <a:gdLst/>
              <a:ahLst/>
              <a:cxnLst/>
              <a:rect l="l" t="t" r="r" b="b"/>
              <a:pathLst>
                <a:path w="9372" h="5302" extrusionOk="0">
                  <a:moveTo>
                    <a:pt x="0" y="1"/>
                  </a:moveTo>
                  <a:lnTo>
                    <a:pt x="1782" y="5301"/>
                  </a:lnTo>
                  <a:lnTo>
                    <a:pt x="9371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3758;p64">
              <a:extLst>
                <a:ext uri="{FF2B5EF4-FFF2-40B4-BE49-F238E27FC236}">
                  <a16:creationId xmlns:a16="http://schemas.microsoft.com/office/drawing/2014/main" id="{0AB0C6A5-F32D-501C-E40F-55E34987BCCB}"/>
                </a:ext>
              </a:extLst>
            </p:cNvPr>
            <p:cNvSpPr/>
            <p:nvPr/>
          </p:nvSpPr>
          <p:spPr>
            <a:xfrm>
              <a:off x="5164475" y="4232100"/>
              <a:ext cx="251100" cy="146900"/>
            </a:xfrm>
            <a:custGeom>
              <a:avLst/>
              <a:gdLst/>
              <a:ahLst/>
              <a:cxnLst/>
              <a:rect l="l" t="t" r="r" b="b"/>
              <a:pathLst>
                <a:path w="10044" h="5876" extrusionOk="0">
                  <a:moveTo>
                    <a:pt x="7473" y="573"/>
                  </a:moveTo>
                  <a:lnTo>
                    <a:pt x="9289" y="5302"/>
                  </a:lnTo>
                  <a:lnTo>
                    <a:pt x="2321" y="5302"/>
                  </a:lnTo>
                  <a:lnTo>
                    <a:pt x="732" y="573"/>
                  </a:lnTo>
                  <a:close/>
                  <a:moveTo>
                    <a:pt x="333" y="1"/>
                  </a:moveTo>
                  <a:cubicBezTo>
                    <a:pt x="139" y="1"/>
                    <a:pt x="0" y="193"/>
                    <a:pt x="63" y="379"/>
                  </a:cubicBezTo>
                  <a:lnTo>
                    <a:pt x="1844" y="5679"/>
                  </a:lnTo>
                  <a:cubicBezTo>
                    <a:pt x="1883" y="5796"/>
                    <a:pt x="1992" y="5875"/>
                    <a:pt x="2115" y="5875"/>
                  </a:cubicBezTo>
                  <a:lnTo>
                    <a:pt x="9704" y="5875"/>
                  </a:lnTo>
                  <a:cubicBezTo>
                    <a:pt x="9905" y="5875"/>
                    <a:pt x="10044" y="5673"/>
                    <a:pt x="9972" y="5486"/>
                  </a:cubicBezTo>
                  <a:lnTo>
                    <a:pt x="7937" y="184"/>
                  </a:lnTo>
                  <a:cubicBezTo>
                    <a:pt x="7893" y="74"/>
                    <a:pt x="7787" y="1"/>
                    <a:pt x="7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3759;p64">
              <a:extLst>
                <a:ext uri="{FF2B5EF4-FFF2-40B4-BE49-F238E27FC236}">
                  <a16:creationId xmlns:a16="http://schemas.microsoft.com/office/drawing/2014/main" id="{DB3912C7-9083-476D-E747-47A8B7C473A6}"/>
                </a:ext>
              </a:extLst>
            </p:cNvPr>
            <p:cNvSpPr/>
            <p:nvPr/>
          </p:nvSpPr>
          <p:spPr>
            <a:xfrm>
              <a:off x="3356650" y="3988450"/>
              <a:ext cx="189500" cy="126900"/>
            </a:xfrm>
            <a:custGeom>
              <a:avLst/>
              <a:gdLst/>
              <a:ahLst/>
              <a:cxnLst/>
              <a:rect l="l" t="t" r="r" b="b"/>
              <a:pathLst>
                <a:path w="7580" h="5076" extrusionOk="0">
                  <a:moveTo>
                    <a:pt x="724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3760;p64">
              <a:extLst>
                <a:ext uri="{FF2B5EF4-FFF2-40B4-BE49-F238E27FC236}">
                  <a16:creationId xmlns:a16="http://schemas.microsoft.com/office/drawing/2014/main" id="{F9DB4310-B8F6-592D-E432-1AF52816C245}"/>
                </a:ext>
              </a:extLst>
            </p:cNvPr>
            <p:cNvSpPr/>
            <p:nvPr/>
          </p:nvSpPr>
          <p:spPr>
            <a:xfrm>
              <a:off x="3348925" y="3981300"/>
              <a:ext cx="204725" cy="141225"/>
            </a:xfrm>
            <a:custGeom>
              <a:avLst/>
              <a:gdLst/>
              <a:ahLst/>
              <a:cxnLst/>
              <a:rect l="l" t="t" r="r" b="b"/>
              <a:pathLst>
                <a:path w="8189" h="5649" extrusionOk="0">
                  <a:moveTo>
                    <a:pt x="7573" y="572"/>
                  </a:moveTo>
                  <a:lnTo>
                    <a:pt x="7147" y="5075"/>
                  </a:lnTo>
                  <a:lnTo>
                    <a:pt x="640" y="5075"/>
                  </a:lnTo>
                  <a:lnTo>
                    <a:pt x="1282" y="572"/>
                  </a:lnTo>
                  <a:close/>
                  <a:moveTo>
                    <a:pt x="1031" y="0"/>
                  </a:moveTo>
                  <a:cubicBezTo>
                    <a:pt x="890" y="0"/>
                    <a:pt x="769" y="105"/>
                    <a:pt x="750" y="245"/>
                  </a:cubicBezTo>
                  <a:lnTo>
                    <a:pt x="26" y="5322"/>
                  </a:lnTo>
                  <a:cubicBezTo>
                    <a:pt x="1" y="5493"/>
                    <a:pt x="135" y="5648"/>
                    <a:pt x="309" y="5648"/>
                  </a:cubicBezTo>
                  <a:lnTo>
                    <a:pt x="7408" y="5648"/>
                  </a:lnTo>
                  <a:cubicBezTo>
                    <a:pt x="7555" y="5647"/>
                    <a:pt x="7678" y="5536"/>
                    <a:pt x="7693" y="5388"/>
                  </a:cubicBezTo>
                  <a:lnTo>
                    <a:pt x="8173" y="313"/>
                  </a:lnTo>
                  <a:cubicBezTo>
                    <a:pt x="8188" y="146"/>
                    <a:pt x="8058" y="0"/>
                    <a:pt x="7891" y="0"/>
                  </a:cubicBezTo>
                  <a:cubicBezTo>
                    <a:pt x="7890" y="0"/>
                    <a:pt x="7889" y="0"/>
                    <a:pt x="7889" y="0"/>
                  </a:cubicBezTo>
                  <a:lnTo>
                    <a:pt x="1033" y="0"/>
                  </a:lnTo>
                  <a:cubicBezTo>
                    <a:pt x="1033" y="0"/>
                    <a:pt x="1032" y="0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3761;p64">
              <a:extLst>
                <a:ext uri="{FF2B5EF4-FFF2-40B4-BE49-F238E27FC236}">
                  <a16:creationId xmlns:a16="http://schemas.microsoft.com/office/drawing/2014/main" id="{7BA8397F-B9F0-3279-7C41-827E35A2B83C}"/>
                </a:ext>
              </a:extLst>
            </p:cNvPr>
            <p:cNvSpPr/>
            <p:nvPr/>
          </p:nvSpPr>
          <p:spPr>
            <a:xfrm>
              <a:off x="4745775" y="3983579"/>
              <a:ext cx="207950" cy="126900"/>
            </a:xfrm>
            <a:custGeom>
              <a:avLst/>
              <a:gdLst/>
              <a:ahLst/>
              <a:cxnLst/>
              <a:rect l="l" t="t" r="r" b="b"/>
              <a:pathLst>
                <a:path w="8318" h="5076" extrusionOk="0">
                  <a:moveTo>
                    <a:pt x="1" y="0"/>
                  </a:moveTo>
                  <a:lnTo>
                    <a:pt x="1219" y="5075"/>
                  </a:lnTo>
                  <a:lnTo>
                    <a:pt x="8318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3762;p64">
              <a:extLst>
                <a:ext uri="{FF2B5EF4-FFF2-40B4-BE49-F238E27FC236}">
                  <a16:creationId xmlns:a16="http://schemas.microsoft.com/office/drawing/2014/main" id="{0FCC7028-5A45-F9DF-F011-63465ECA494B}"/>
                </a:ext>
              </a:extLst>
            </p:cNvPr>
            <p:cNvSpPr/>
            <p:nvPr/>
          </p:nvSpPr>
          <p:spPr>
            <a:xfrm>
              <a:off x="4737775" y="3981300"/>
              <a:ext cx="224150" cy="141225"/>
            </a:xfrm>
            <a:custGeom>
              <a:avLst/>
              <a:gdLst/>
              <a:ahLst/>
              <a:cxnLst/>
              <a:rect l="l" t="t" r="r" b="b"/>
              <a:pathLst>
                <a:path w="8966" h="5649" extrusionOk="0">
                  <a:moveTo>
                    <a:pt x="6960" y="572"/>
                  </a:moveTo>
                  <a:lnTo>
                    <a:pt x="8259" y="5075"/>
                  </a:lnTo>
                  <a:lnTo>
                    <a:pt x="1765" y="5075"/>
                  </a:lnTo>
                  <a:lnTo>
                    <a:pt x="684" y="572"/>
                  </a:lnTo>
                  <a:close/>
                  <a:moveTo>
                    <a:pt x="321" y="0"/>
                  </a:moveTo>
                  <a:cubicBezTo>
                    <a:pt x="136" y="2"/>
                    <a:pt x="0" y="173"/>
                    <a:pt x="42" y="353"/>
                  </a:cubicBezTo>
                  <a:lnTo>
                    <a:pt x="1261" y="5429"/>
                  </a:lnTo>
                  <a:cubicBezTo>
                    <a:pt x="1292" y="5557"/>
                    <a:pt x="1407" y="5648"/>
                    <a:pt x="1539" y="5648"/>
                  </a:cubicBezTo>
                  <a:lnTo>
                    <a:pt x="8638" y="5648"/>
                  </a:lnTo>
                  <a:cubicBezTo>
                    <a:pt x="8828" y="5648"/>
                    <a:pt x="8966" y="5466"/>
                    <a:pt x="8912" y="5283"/>
                  </a:cubicBezTo>
                  <a:lnTo>
                    <a:pt x="7450" y="208"/>
                  </a:lnTo>
                  <a:cubicBezTo>
                    <a:pt x="7415" y="85"/>
                    <a:pt x="7303" y="0"/>
                    <a:pt x="7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3763;p64">
              <a:extLst>
                <a:ext uri="{FF2B5EF4-FFF2-40B4-BE49-F238E27FC236}">
                  <a16:creationId xmlns:a16="http://schemas.microsoft.com/office/drawing/2014/main" id="{E2B4478A-85E4-9D91-2D3D-BC7B2DBF0007}"/>
                </a:ext>
              </a:extLst>
            </p:cNvPr>
            <p:cNvSpPr/>
            <p:nvPr/>
          </p:nvSpPr>
          <p:spPr>
            <a:xfrm>
              <a:off x="3179225" y="3988450"/>
              <a:ext cx="195550" cy="126900"/>
            </a:xfrm>
            <a:custGeom>
              <a:avLst/>
              <a:gdLst/>
              <a:ahLst/>
              <a:cxnLst/>
              <a:rect l="l" t="t" r="r" b="b"/>
              <a:pathLst>
                <a:path w="7822" h="5076" extrusionOk="0">
                  <a:moveTo>
                    <a:pt x="966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3764;p64">
              <a:extLst>
                <a:ext uri="{FF2B5EF4-FFF2-40B4-BE49-F238E27FC236}">
                  <a16:creationId xmlns:a16="http://schemas.microsoft.com/office/drawing/2014/main" id="{8F4C703C-969A-DB6C-55E9-6F16938B1B55}"/>
                </a:ext>
              </a:extLst>
            </p:cNvPr>
            <p:cNvSpPr/>
            <p:nvPr/>
          </p:nvSpPr>
          <p:spPr>
            <a:xfrm>
              <a:off x="3171325" y="3981300"/>
              <a:ext cx="211150" cy="141225"/>
            </a:xfrm>
            <a:custGeom>
              <a:avLst/>
              <a:gdLst/>
              <a:ahLst/>
              <a:cxnLst/>
              <a:rect l="l" t="t" r="r" b="b"/>
              <a:pathLst>
                <a:path w="8446" h="5649" extrusionOk="0">
                  <a:moveTo>
                    <a:pt x="7808" y="572"/>
                  </a:moveTo>
                  <a:lnTo>
                    <a:pt x="7166" y="5075"/>
                  </a:lnTo>
                  <a:lnTo>
                    <a:pt x="662" y="5075"/>
                  </a:lnTo>
                  <a:lnTo>
                    <a:pt x="1519" y="572"/>
                  </a:lnTo>
                  <a:close/>
                  <a:moveTo>
                    <a:pt x="1282" y="0"/>
                  </a:moveTo>
                  <a:cubicBezTo>
                    <a:pt x="1145" y="0"/>
                    <a:pt x="1027" y="98"/>
                    <a:pt x="1002" y="234"/>
                  </a:cubicBezTo>
                  <a:lnTo>
                    <a:pt x="34" y="5307"/>
                  </a:lnTo>
                  <a:cubicBezTo>
                    <a:pt x="1" y="5484"/>
                    <a:pt x="135" y="5647"/>
                    <a:pt x="316" y="5648"/>
                  </a:cubicBezTo>
                  <a:lnTo>
                    <a:pt x="7413" y="5648"/>
                  </a:lnTo>
                  <a:cubicBezTo>
                    <a:pt x="7556" y="5648"/>
                    <a:pt x="7676" y="5543"/>
                    <a:pt x="7697" y="5402"/>
                  </a:cubicBezTo>
                  <a:lnTo>
                    <a:pt x="8421" y="327"/>
                  </a:lnTo>
                  <a:cubicBezTo>
                    <a:pt x="8445" y="154"/>
                    <a:pt x="8312" y="0"/>
                    <a:pt x="8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3765;p64">
              <a:extLst>
                <a:ext uri="{FF2B5EF4-FFF2-40B4-BE49-F238E27FC236}">
                  <a16:creationId xmlns:a16="http://schemas.microsoft.com/office/drawing/2014/main" id="{3D236C6F-283D-9855-EFD2-94E8B2C69CB9}"/>
                </a:ext>
              </a:extLst>
            </p:cNvPr>
            <p:cNvSpPr/>
            <p:nvPr/>
          </p:nvSpPr>
          <p:spPr>
            <a:xfrm>
              <a:off x="3711550" y="3988450"/>
              <a:ext cx="177475" cy="126900"/>
            </a:xfrm>
            <a:custGeom>
              <a:avLst/>
              <a:gdLst/>
              <a:ahLst/>
              <a:cxnLst/>
              <a:rect l="l" t="t" r="r" b="b"/>
              <a:pathLst>
                <a:path w="7099" h="5076" extrusionOk="0">
                  <a:moveTo>
                    <a:pt x="239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3766;p64">
              <a:extLst>
                <a:ext uri="{FF2B5EF4-FFF2-40B4-BE49-F238E27FC236}">
                  <a16:creationId xmlns:a16="http://schemas.microsoft.com/office/drawing/2014/main" id="{DAFDF6CE-154B-0C6D-00BB-EA66DDB955C7}"/>
                </a:ext>
              </a:extLst>
            </p:cNvPr>
            <p:cNvSpPr/>
            <p:nvPr/>
          </p:nvSpPr>
          <p:spPr>
            <a:xfrm>
              <a:off x="3704200" y="3981300"/>
              <a:ext cx="191975" cy="141225"/>
            </a:xfrm>
            <a:custGeom>
              <a:avLst/>
              <a:gdLst/>
              <a:ahLst/>
              <a:cxnLst/>
              <a:rect l="l" t="t" r="r" b="b"/>
              <a:pathLst>
                <a:path w="7679" h="5649" extrusionOk="0">
                  <a:moveTo>
                    <a:pt x="7102" y="572"/>
                  </a:moveTo>
                  <a:lnTo>
                    <a:pt x="7106" y="5075"/>
                  </a:lnTo>
                  <a:lnTo>
                    <a:pt x="596" y="5075"/>
                  </a:lnTo>
                  <a:lnTo>
                    <a:pt x="806" y="572"/>
                  </a:lnTo>
                  <a:close/>
                  <a:moveTo>
                    <a:pt x="533" y="0"/>
                  </a:moveTo>
                  <a:cubicBezTo>
                    <a:pt x="380" y="0"/>
                    <a:pt x="255" y="120"/>
                    <a:pt x="247" y="273"/>
                  </a:cubicBezTo>
                  <a:lnTo>
                    <a:pt x="9" y="5348"/>
                  </a:lnTo>
                  <a:cubicBezTo>
                    <a:pt x="1" y="5511"/>
                    <a:pt x="132" y="5647"/>
                    <a:pt x="294" y="5648"/>
                  </a:cubicBezTo>
                  <a:lnTo>
                    <a:pt x="7393" y="5648"/>
                  </a:lnTo>
                  <a:cubicBezTo>
                    <a:pt x="7551" y="5647"/>
                    <a:pt x="7679" y="5519"/>
                    <a:pt x="7679" y="5361"/>
                  </a:cubicBezTo>
                  <a:lnTo>
                    <a:pt x="7674" y="286"/>
                  </a:lnTo>
                  <a:cubicBezTo>
                    <a:pt x="7674" y="129"/>
                    <a:pt x="7546" y="0"/>
                    <a:pt x="7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3767;p64">
              <a:extLst>
                <a:ext uri="{FF2B5EF4-FFF2-40B4-BE49-F238E27FC236}">
                  <a16:creationId xmlns:a16="http://schemas.microsoft.com/office/drawing/2014/main" id="{64D7EA2E-F742-0E54-08E1-24A1FFAF1DC1}"/>
                </a:ext>
              </a:extLst>
            </p:cNvPr>
            <p:cNvSpPr/>
            <p:nvPr/>
          </p:nvSpPr>
          <p:spPr>
            <a:xfrm>
              <a:off x="3001750" y="3988450"/>
              <a:ext cx="201650" cy="126900"/>
            </a:xfrm>
            <a:custGeom>
              <a:avLst/>
              <a:gdLst/>
              <a:ahLst/>
              <a:cxnLst/>
              <a:rect l="l" t="t" r="r" b="b"/>
              <a:pathLst>
                <a:path w="8066" h="5076" extrusionOk="0">
                  <a:moveTo>
                    <a:pt x="1210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3768;p64">
              <a:extLst>
                <a:ext uri="{FF2B5EF4-FFF2-40B4-BE49-F238E27FC236}">
                  <a16:creationId xmlns:a16="http://schemas.microsoft.com/office/drawing/2014/main" id="{3D5D6BB4-7822-D082-0220-15B1614E89FB}"/>
                </a:ext>
              </a:extLst>
            </p:cNvPr>
            <p:cNvSpPr/>
            <p:nvPr/>
          </p:nvSpPr>
          <p:spPr>
            <a:xfrm>
              <a:off x="2993750" y="3981300"/>
              <a:ext cx="217525" cy="141225"/>
            </a:xfrm>
            <a:custGeom>
              <a:avLst/>
              <a:gdLst/>
              <a:ahLst/>
              <a:cxnLst/>
              <a:rect l="l" t="t" r="r" b="b"/>
              <a:pathLst>
                <a:path w="8701" h="5649" extrusionOk="0">
                  <a:moveTo>
                    <a:pt x="8039" y="572"/>
                  </a:moveTo>
                  <a:lnTo>
                    <a:pt x="7182" y="5075"/>
                  </a:lnTo>
                  <a:lnTo>
                    <a:pt x="683" y="5075"/>
                  </a:lnTo>
                  <a:lnTo>
                    <a:pt x="1757" y="572"/>
                  </a:lnTo>
                  <a:close/>
                  <a:moveTo>
                    <a:pt x="1530" y="0"/>
                  </a:moveTo>
                  <a:cubicBezTo>
                    <a:pt x="1398" y="0"/>
                    <a:pt x="1283" y="91"/>
                    <a:pt x="1252" y="220"/>
                  </a:cubicBezTo>
                  <a:lnTo>
                    <a:pt x="42" y="5296"/>
                  </a:lnTo>
                  <a:cubicBezTo>
                    <a:pt x="0" y="5475"/>
                    <a:pt x="136" y="5647"/>
                    <a:pt x="320" y="5648"/>
                  </a:cubicBezTo>
                  <a:lnTo>
                    <a:pt x="7419" y="5648"/>
                  </a:lnTo>
                  <a:cubicBezTo>
                    <a:pt x="7556" y="5647"/>
                    <a:pt x="7674" y="5550"/>
                    <a:pt x="7700" y="5415"/>
                  </a:cubicBezTo>
                  <a:lnTo>
                    <a:pt x="8666" y="340"/>
                  </a:lnTo>
                  <a:cubicBezTo>
                    <a:pt x="8701" y="165"/>
                    <a:pt x="8565" y="0"/>
                    <a:pt x="8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3769;p64">
              <a:extLst>
                <a:ext uri="{FF2B5EF4-FFF2-40B4-BE49-F238E27FC236}">
                  <a16:creationId xmlns:a16="http://schemas.microsoft.com/office/drawing/2014/main" id="{1EE7A0C8-C279-A5BA-038E-73871A52080C}"/>
                </a:ext>
              </a:extLst>
            </p:cNvPr>
            <p:cNvSpPr/>
            <p:nvPr/>
          </p:nvSpPr>
          <p:spPr>
            <a:xfrm>
              <a:off x="2824325" y="3988450"/>
              <a:ext cx="207700" cy="126900"/>
            </a:xfrm>
            <a:custGeom>
              <a:avLst/>
              <a:gdLst/>
              <a:ahLst/>
              <a:cxnLst/>
              <a:rect l="l" t="t" r="r" b="b"/>
              <a:pathLst>
                <a:path w="8308" h="5076" extrusionOk="0">
                  <a:moveTo>
                    <a:pt x="1452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3770;p64">
              <a:extLst>
                <a:ext uri="{FF2B5EF4-FFF2-40B4-BE49-F238E27FC236}">
                  <a16:creationId xmlns:a16="http://schemas.microsoft.com/office/drawing/2014/main" id="{BA22215F-EC92-5003-8B37-2A2B59237E67}"/>
                </a:ext>
              </a:extLst>
            </p:cNvPr>
            <p:cNvSpPr/>
            <p:nvPr/>
          </p:nvSpPr>
          <p:spPr>
            <a:xfrm>
              <a:off x="2816100" y="3981275"/>
              <a:ext cx="223950" cy="141250"/>
            </a:xfrm>
            <a:custGeom>
              <a:avLst/>
              <a:gdLst/>
              <a:ahLst/>
              <a:cxnLst/>
              <a:rect l="l" t="t" r="r" b="b"/>
              <a:pathLst>
                <a:path w="8958" h="5650" extrusionOk="0">
                  <a:moveTo>
                    <a:pt x="8274" y="573"/>
                  </a:moveTo>
                  <a:lnTo>
                    <a:pt x="7201" y="5076"/>
                  </a:lnTo>
                  <a:lnTo>
                    <a:pt x="708" y="5076"/>
                  </a:lnTo>
                  <a:lnTo>
                    <a:pt x="1998" y="573"/>
                  </a:lnTo>
                  <a:close/>
                  <a:moveTo>
                    <a:pt x="1781" y="0"/>
                  </a:moveTo>
                  <a:cubicBezTo>
                    <a:pt x="1653" y="0"/>
                    <a:pt x="1541" y="85"/>
                    <a:pt x="1507" y="208"/>
                  </a:cubicBezTo>
                  <a:lnTo>
                    <a:pt x="54" y="5284"/>
                  </a:lnTo>
                  <a:cubicBezTo>
                    <a:pt x="1" y="5466"/>
                    <a:pt x="138" y="5649"/>
                    <a:pt x="329" y="5649"/>
                  </a:cubicBezTo>
                  <a:lnTo>
                    <a:pt x="7426" y="5649"/>
                  </a:lnTo>
                  <a:cubicBezTo>
                    <a:pt x="7558" y="5648"/>
                    <a:pt x="7674" y="5557"/>
                    <a:pt x="7705" y="5429"/>
                  </a:cubicBezTo>
                  <a:lnTo>
                    <a:pt x="8914" y="353"/>
                  </a:lnTo>
                  <a:cubicBezTo>
                    <a:pt x="8958" y="173"/>
                    <a:pt x="8821" y="1"/>
                    <a:pt x="8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3771;p64">
              <a:extLst>
                <a:ext uri="{FF2B5EF4-FFF2-40B4-BE49-F238E27FC236}">
                  <a16:creationId xmlns:a16="http://schemas.microsoft.com/office/drawing/2014/main" id="{701103B8-DB29-DA30-E995-727F78C57C45}"/>
                </a:ext>
              </a:extLst>
            </p:cNvPr>
            <p:cNvSpPr/>
            <p:nvPr/>
          </p:nvSpPr>
          <p:spPr>
            <a:xfrm>
              <a:off x="3534125" y="3988450"/>
              <a:ext cx="183400" cy="126900"/>
            </a:xfrm>
            <a:custGeom>
              <a:avLst/>
              <a:gdLst/>
              <a:ahLst/>
              <a:cxnLst/>
              <a:rect l="l" t="t" r="r" b="b"/>
              <a:pathLst>
                <a:path w="7336" h="5076" extrusionOk="0">
                  <a:moveTo>
                    <a:pt x="481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3772;p64">
              <a:extLst>
                <a:ext uri="{FF2B5EF4-FFF2-40B4-BE49-F238E27FC236}">
                  <a16:creationId xmlns:a16="http://schemas.microsoft.com/office/drawing/2014/main" id="{0180DBA9-3F4C-C0E3-C880-E96BE07BBCA7}"/>
                </a:ext>
              </a:extLst>
            </p:cNvPr>
            <p:cNvSpPr/>
            <p:nvPr/>
          </p:nvSpPr>
          <p:spPr>
            <a:xfrm>
              <a:off x="3526575" y="3981300"/>
              <a:ext cx="198250" cy="141225"/>
            </a:xfrm>
            <a:custGeom>
              <a:avLst/>
              <a:gdLst/>
              <a:ahLst/>
              <a:cxnLst/>
              <a:rect l="l" t="t" r="r" b="b"/>
              <a:pathLst>
                <a:path w="7930" h="5649" extrusionOk="0">
                  <a:moveTo>
                    <a:pt x="7338" y="572"/>
                  </a:moveTo>
                  <a:lnTo>
                    <a:pt x="7126" y="5075"/>
                  </a:lnTo>
                  <a:lnTo>
                    <a:pt x="616" y="5075"/>
                  </a:lnTo>
                  <a:lnTo>
                    <a:pt x="1043" y="572"/>
                  </a:lnTo>
                  <a:close/>
                  <a:moveTo>
                    <a:pt x="783" y="0"/>
                  </a:moveTo>
                  <a:cubicBezTo>
                    <a:pt x="634" y="0"/>
                    <a:pt x="511" y="112"/>
                    <a:pt x="497" y="259"/>
                  </a:cubicBezTo>
                  <a:lnTo>
                    <a:pt x="16" y="5334"/>
                  </a:lnTo>
                  <a:cubicBezTo>
                    <a:pt x="1" y="5502"/>
                    <a:pt x="133" y="5648"/>
                    <a:pt x="302" y="5648"/>
                  </a:cubicBezTo>
                  <a:lnTo>
                    <a:pt x="7399" y="5648"/>
                  </a:lnTo>
                  <a:cubicBezTo>
                    <a:pt x="7552" y="5648"/>
                    <a:pt x="7677" y="5528"/>
                    <a:pt x="7685" y="5375"/>
                  </a:cubicBezTo>
                  <a:lnTo>
                    <a:pt x="7924" y="300"/>
                  </a:lnTo>
                  <a:cubicBezTo>
                    <a:pt x="7930" y="136"/>
                    <a:pt x="7801" y="0"/>
                    <a:pt x="7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3773;p64">
              <a:extLst>
                <a:ext uri="{FF2B5EF4-FFF2-40B4-BE49-F238E27FC236}">
                  <a16:creationId xmlns:a16="http://schemas.microsoft.com/office/drawing/2014/main" id="{02B95BFB-960E-5C0A-B3A5-D06714C57804}"/>
                </a:ext>
              </a:extLst>
            </p:cNvPr>
            <p:cNvSpPr/>
            <p:nvPr/>
          </p:nvSpPr>
          <p:spPr>
            <a:xfrm>
              <a:off x="4574400" y="3983579"/>
              <a:ext cx="201875" cy="126900"/>
            </a:xfrm>
            <a:custGeom>
              <a:avLst/>
              <a:gdLst/>
              <a:ahLst/>
              <a:cxnLst/>
              <a:rect l="l" t="t" r="r" b="b"/>
              <a:pathLst>
                <a:path w="8075" h="5076" extrusionOk="0">
                  <a:moveTo>
                    <a:pt x="0" y="0"/>
                  </a:moveTo>
                  <a:lnTo>
                    <a:pt x="977" y="5075"/>
                  </a:lnTo>
                  <a:lnTo>
                    <a:pt x="807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3774;p64">
              <a:extLst>
                <a:ext uri="{FF2B5EF4-FFF2-40B4-BE49-F238E27FC236}">
                  <a16:creationId xmlns:a16="http://schemas.microsoft.com/office/drawing/2014/main" id="{83333659-D809-BFCA-4207-1C20AABC5808}"/>
                </a:ext>
              </a:extLst>
            </p:cNvPr>
            <p:cNvSpPr/>
            <p:nvPr/>
          </p:nvSpPr>
          <p:spPr>
            <a:xfrm>
              <a:off x="4566525" y="3981300"/>
              <a:ext cx="217750" cy="141225"/>
            </a:xfrm>
            <a:custGeom>
              <a:avLst/>
              <a:gdLst/>
              <a:ahLst/>
              <a:cxnLst/>
              <a:rect l="l" t="t" r="r" b="b"/>
              <a:pathLst>
                <a:path w="8710" h="5649" extrusionOk="0">
                  <a:moveTo>
                    <a:pt x="6945" y="572"/>
                  </a:moveTo>
                  <a:lnTo>
                    <a:pt x="8027" y="5075"/>
                  </a:lnTo>
                  <a:lnTo>
                    <a:pt x="1528" y="5075"/>
                  </a:lnTo>
                  <a:lnTo>
                    <a:pt x="663" y="572"/>
                  </a:lnTo>
                  <a:close/>
                  <a:moveTo>
                    <a:pt x="315" y="0"/>
                  </a:moveTo>
                  <a:cubicBezTo>
                    <a:pt x="135" y="0"/>
                    <a:pt x="0" y="165"/>
                    <a:pt x="35" y="340"/>
                  </a:cubicBezTo>
                  <a:lnTo>
                    <a:pt x="1010" y="5416"/>
                  </a:lnTo>
                  <a:cubicBezTo>
                    <a:pt x="1037" y="5551"/>
                    <a:pt x="1155" y="5647"/>
                    <a:pt x="1292" y="5648"/>
                  </a:cubicBezTo>
                  <a:lnTo>
                    <a:pt x="8389" y="5648"/>
                  </a:lnTo>
                  <a:lnTo>
                    <a:pt x="8389" y="5647"/>
                  </a:lnTo>
                  <a:cubicBezTo>
                    <a:pt x="8574" y="5647"/>
                    <a:pt x="8710" y="5474"/>
                    <a:pt x="8667" y="5295"/>
                  </a:cubicBezTo>
                  <a:lnTo>
                    <a:pt x="7449" y="220"/>
                  </a:lnTo>
                  <a:cubicBezTo>
                    <a:pt x="7418" y="90"/>
                    <a:pt x="7303" y="0"/>
                    <a:pt x="7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3775;p64">
              <a:extLst>
                <a:ext uri="{FF2B5EF4-FFF2-40B4-BE49-F238E27FC236}">
                  <a16:creationId xmlns:a16="http://schemas.microsoft.com/office/drawing/2014/main" id="{EB9C2CD5-DA81-7F1E-3C56-4E09BB244B72}"/>
                </a:ext>
              </a:extLst>
            </p:cNvPr>
            <p:cNvSpPr/>
            <p:nvPr/>
          </p:nvSpPr>
          <p:spPr>
            <a:xfrm>
              <a:off x="4403025" y="3988450"/>
              <a:ext cx="195800" cy="126900"/>
            </a:xfrm>
            <a:custGeom>
              <a:avLst/>
              <a:gdLst/>
              <a:ahLst/>
              <a:cxnLst/>
              <a:rect l="l" t="t" r="r" b="b"/>
              <a:pathLst>
                <a:path w="7832" h="5076" extrusionOk="0">
                  <a:moveTo>
                    <a:pt x="0" y="0"/>
                  </a:moveTo>
                  <a:lnTo>
                    <a:pt x="733" y="5075"/>
                  </a:lnTo>
                  <a:lnTo>
                    <a:pt x="7832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3776;p64">
              <a:extLst>
                <a:ext uri="{FF2B5EF4-FFF2-40B4-BE49-F238E27FC236}">
                  <a16:creationId xmlns:a16="http://schemas.microsoft.com/office/drawing/2014/main" id="{49454E10-15CD-DD68-AB3C-76C73E3B8B78}"/>
                </a:ext>
              </a:extLst>
            </p:cNvPr>
            <p:cNvSpPr/>
            <p:nvPr/>
          </p:nvSpPr>
          <p:spPr>
            <a:xfrm>
              <a:off x="4395300" y="3981300"/>
              <a:ext cx="211425" cy="141225"/>
            </a:xfrm>
            <a:custGeom>
              <a:avLst/>
              <a:gdLst/>
              <a:ahLst/>
              <a:cxnLst/>
              <a:rect l="l" t="t" r="r" b="b"/>
              <a:pathLst>
                <a:path w="8457" h="5649" extrusionOk="0">
                  <a:moveTo>
                    <a:pt x="6929" y="572"/>
                  </a:moveTo>
                  <a:lnTo>
                    <a:pt x="7795" y="5075"/>
                  </a:lnTo>
                  <a:lnTo>
                    <a:pt x="1291" y="5075"/>
                  </a:lnTo>
                  <a:lnTo>
                    <a:pt x="639" y="572"/>
                  </a:lnTo>
                  <a:close/>
                  <a:moveTo>
                    <a:pt x="309" y="0"/>
                  </a:moveTo>
                  <a:cubicBezTo>
                    <a:pt x="135" y="0"/>
                    <a:pt x="0" y="154"/>
                    <a:pt x="25" y="327"/>
                  </a:cubicBezTo>
                  <a:lnTo>
                    <a:pt x="759" y="5402"/>
                  </a:lnTo>
                  <a:cubicBezTo>
                    <a:pt x="780" y="5543"/>
                    <a:pt x="900" y="5647"/>
                    <a:pt x="1042" y="5648"/>
                  </a:cubicBezTo>
                  <a:lnTo>
                    <a:pt x="8141" y="5648"/>
                  </a:lnTo>
                  <a:cubicBezTo>
                    <a:pt x="8322" y="5648"/>
                    <a:pt x="8456" y="5484"/>
                    <a:pt x="8423" y="5307"/>
                  </a:cubicBezTo>
                  <a:lnTo>
                    <a:pt x="7445" y="232"/>
                  </a:lnTo>
                  <a:cubicBezTo>
                    <a:pt x="7419" y="98"/>
                    <a:pt x="7302" y="0"/>
                    <a:pt x="7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3777;p64">
              <a:extLst>
                <a:ext uri="{FF2B5EF4-FFF2-40B4-BE49-F238E27FC236}">
                  <a16:creationId xmlns:a16="http://schemas.microsoft.com/office/drawing/2014/main" id="{D060C301-42BE-E3EB-5AB7-ADEAFE3069FD}"/>
                </a:ext>
              </a:extLst>
            </p:cNvPr>
            <p:cNvSpPr/>
            <p:nvPr/>
          </p:nvSpPr>
          <p:spPr>
            <a:xfrm>
              <a:off x="4060275" y="3988450"/>
              <a:ext cx="183650" cy="126900"/>
            </a:xfrm>
            <a:custGeom>
              <a:avLst/>
              <a:gdLst/>
              <a:ahLst/>
              <a:cxnLst/>
              <a:rect l="l" t="t" r="r" b="b"/>
              <a:pathLst>
                <a:path w="7346" h="5076" extrusionOk="0">
                  <a:moveTo>
                    <a:pt x="0" y="0"/>
                  </a:moveTo>
                  <a:lnTo>
                    <a:pt x="247" y="5075"/>
                  </a:lnTo>
                  <a:lnTo>
                    <a:pt x="7346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3778;p64">
              <a:extLst>
                <a:ext uri="{FF2B5EF4-FFF2-40B4-BE49-F238E27FC236}">
                  <a16:creationId xmlns:a16="http://schemas.microsoft.com/office/drawing/2014/main" id="{7B3A29BD-DC56-99D0-1492-BB96CE4AAA28}"/>
                </a:ext>
              </a:extLst>
            </p:cNvPr>
            <p:cNvSpPr/>
            <p:nvPr/>
          </p:nvSpPr>
          <p:spPr>
            <a:xfrm>
              <a:off x="4052900" y="3981300"/>
              <a:ext cx="198525" cy="141225"/>
            </a:xfrm>
            <a:custGeom>
              <a:avLst/>
              <a:gdLst/>
              <a:ahLst/>
              <a:cxnLst/>
              <a:rect l="l" t="t" r="r" b="b"/>
              <a:pathLst>
                <a:path w="7941" h="5649" extrusionOk="0">
                  <a:moveTo>
                    <a:pt x="6890" y="572"/>
                  </a:moveTo>
                  <a:lnTo>
                    <a:pt x="7326" y="5075"/>
                  </a:lnTo>
                  <a:lnTo>
                    <a:pt x="815" y="5075"/>
                  </a:lnTo>
                  <a:lnTo>
                    <a:pt x="595" y="572"/>
                  </a:lnTo>
                  <a:close/>
                  <a:moveTo>
                    <a:pt x="291" y="0"/>
                  </a:moveTo>
                  <a:cubicBezTo>
                    <a:pt x="130" y="0"/>
                    <a:pt x="0" y="137"/>
                    <a:pt x="8" y="300"/>
                  </a:cubicBezTo>
                  <a:lnTo>
                    <a:pt x="257" y="5375"/>
                  </a:lnTo>
                  <a:cubicBezTo>
                    <a:pt x="263" y="5528"/>
                    <a:pt x="389" y="5648"/>
                    <a:pt x="542" y="5648"/>
                  </a:cubicBezTo>
                  <a:lnTo>
                    <a:pt x="7640" y="5648"/>
                  </a:lnTo>
                  <a:lnTo>
                    <a:pt x="7640" y="5647"/>
                  </a:lnTo>
                  <a:cubicBezTo>
                    <a:pt x="7809" y="5647"/>
                    <a:pt x="7941" y="5502"/>
                    <a:pt x="7924" y="5334"/>
                  </a:cubicBezTo>
                  <a:lnTo>
                    <a:pt x="7435" y="259"/>
                  </a:lnTo>
                  <a:cubicBezTo>
                    <a:pt x="7421" y="112"/>
                    <a:pt x="7298" y="0"/>
                    <a:pt x="7150" y="0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3779;p64">
              <a:extLst>
                <a:ext uri="{FF2B5EF4-FFF2-40B4-BE49-F238E27FC236}">
                  <a16:creationId xmlns:a16="http://schemas.microsoft.com/office/drawing/2014/main" id="{D5E9971D-0762-2596-58C4-C7B4665A28BC}"/>
                </a:ext>
              </a:extLst>
            </p:cNvPr>
            <p:cNvSpPr/>
            <p:nvPr/>
          </p:nvSpPr>
          <p:spPr>
            <a:xfrm>
              <a:off x="2666525" y="4508979"/>
              <a:ext cx="2038350" cy="152600"/>
            </a:xfrm>
            <a:custGeom>
              <a:avLst/>
              <a:gdLst/>
              <a:ahLst/>
              <a:cxnLst/>
              <a:rect l="l" t="t" r="r" b="b"/>
              <a:pathLst>
                <a:path w="81534" h="6104" extrusionOk="0">
                  <a:moveTo>
                    <a:pt x="1747" y="1"/>
                  </a:moveTo>
                  <a:lnTo>
                    <a:pt x="0" y="6104"/>
                  </a:lnTo>
                  <a:lnTo>
                    <a:pt x="81534" y="6104"/>
                  </a:lnTo>
                  <a:lnTo>
                    <a:pt x="80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3780;p64">
              <a:extLst>
                <a:ext uri="{FF2B5EF4-FFF2-40B4-BE49-F238E27FC236}">
                  <a16:creationId xmlns:a16="http://schemas.microsoft.com/office/drawing/2014/main" id="{40DE77F8-4A9A-7348-D6E9-533088148D2D}"/>
                </a:ext>
              </a:extLst>
            </p:cNvPr>
            <p:cNvSpPr/>
            <p:nvPr/>
          </p:nvSpPr>
          <p:spPr>
            <a:xfrm>
              <a:off x="2658325" y="4506675"/>
              <a:ext cx="2054400" cy="166950"/>
            </a:xfrm>
            <a:custGeom>
              <a:avLst/>
              <a:gdLst/>
              <a:ahLst/>
              <a:cxnLst/>
              <a:rect l="l" t="t" r="r" b="b"/>
              <a:pathLst>
                <a:path w="82176" h="6678" extrusionOk="0">
                  <a:moveTo>
                    <a:pt x="80451" y="574"/>
                  </a:moveTo>
                  <a:lnTo>
                    <a:pt x="81515" y="6105"/>
                  </a:lnTo>
                  <a:lnTo>
                    <a:pt x="708" y="6105"/>
                  </a:lnTo>
                  <a:lnTo>
                    <a:pt x="2290" y="574"/>
                  </a:lnTo>
                  <a:close/>
                  <a:moveTo>
                    <a:pt x="2075" y="1"/>
                  </a:moveTo>
                  <a:cubicBezTo>
                    <a:pt x="1947" y="1"/>
                    <a:pt x="1835" y="85"/>
                    <a:pt x="1800" y="208"/>
                  </a:cubicBezTo>
                  <a:lnTo>
                    <a:pt x="53" y="6312"/>
                  </a:lnTo>
                  <a:cubicBezTo>
                    <a:pt x="0" y="6494"/>
                    <a:pt x="137" y="6678"/>
                    <a:pt x="328" y="6678"/>
                  </a:cubicBezTo>
                  <a:lnTo>
                    <a:pt x="81862" y="6678"/>
                  </a:lnTo>
                  <a:cubicBezTo>
                    <a:pt x="82041" y="6678"/>
                    <a:pt x="82176" y="6514"/>
                    <a:pt x="82143" y="6337"/>
                  </a:cubicBezTo>
                  <a:lnTo>
                    <a:pt x="80967" y="233"/>
                  </a:lnTo>
                  <a:cubicBezTo>
                    <a:pt x="80942" y="98"/>
                    <a:pt x="80824" y="2"/>
                    <a:pt x="80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3781;p64">
              <a:extLst>
                <a:ext uri="{FF2B5EF4-FFF2-40B4-BE49-F238E27FC236}">
                  <a16:creationId xmlns:a16="http://schemas.microsoft.com/office/drawing/2014/main" id="{6428A145-31D9-E10E-48C4-555B6473961D}"/>
                </a:ext>
              </a:extLst>
            </p:cNvPr>
            <p:cNvSpPr/>
            <p:nvPr/>
          </p:nvSpPr>
          <p:spPr>
            <a:xfrm>
              <a:off x="4231650" y="3988450"/>
              <a:ext cx="189725" cy="126900"/>
            </a:xfrm>
            <a:custGeom>
              <a:avLst/>
              <a:gdLst/>
              <a:ahLst/>
              <a:cxnLst/>
              <a:rect l="l" t="t" r="r" b="b"/>
              <a:pathLst>
                <a:path w="7589" h="5076" extrusionOk="0">
                  <a:moveTo>
                    <a:pt x="0" y="0"/>
                  </a:moveTo>
                  <a:lnTo>
                    <a:pt x="491" y="5075"/>
                  </a:lnTo>
                  <a:lnTo>
                    <a:pt x="7588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3782;p64">
              <a:extLst>
                <a:ext uri="{FF2B5EF4-FFF2-40B4-BE49-F238E27FC236}">
                  <a16:creationId xmlns:a16="http://schemas.microsoft.com/office/drawing/2014/main" id="{C1C91EFD-D5AD-03F5-B09E-FCB587A18AA4}"/>
                </a:ext>
              </a:extLst>
            </p:cNvPr>
            <p:cNvSpPr/>
            <p:nvPr/>
          </p:nvSpPr>
          <p:spPr>
            <a:xfrm>
              <a:off x="4224100" y="3981275"/>
              <a:ext cx="204950" cy="141250"/>
            </a:xfrm>
            <a:custGeom>
              <a:avLst/>
              <a:gdLst/>
              <a:ahLst/>
              <a:cxnLst/>
              <a:rect l="l" t="t" r="r" b="b"/>
              <a:pathLst>
                <a:path w="8198" h="5650" extrusionOk="0">
                  <a:moveTo>
                    <a:pt x="6910" y="573"/>
                  </a:moveTo>
                  <a:lnTo>
                    <a:pt x="7561" y="5076"/>
                  </a:lnTo>
                  <a:lnTo>
                    <a:pt x="1052" y="5076"/>
                  </a:lnTo>
                  <a:lnTo>
                    <a:pt x="617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6"/>
                    <a:pt x="16" y="314"/>
                  </a:cubicBezTo>
                  <a:lnTo>
                    <a:pt x="507" y="5390"/>
                  </a:lnTo>
                  <a:cubicBezTo>
                    <a:pt x="521" y="5537"/>
                    <a:pt x="644" y="5648"/>
                    <a:pt x="792" y="5649"/>
                  </a:cubicBezTo>
                  <a:lnTo>
                    <a:pt x="7890" y="5649"/>
                  </a:lnTo>
                  <a:lnTo>
                    <a:pt x="7890" y="5648"/>
                  </a:lnTo>
                  <a:cubicBezTo>
                    <a:pt x="8065" y="5648"/>
                    <a:pt x="8198" y="5494"/>
                    <a:pt x="8174" y="5321"/>
                  </a:cubicBezTo>
                  <a:lnTo>
                    <a:pt x="7440" y="246"/>
                  </a:lnTo>
                  <a:cubicBezTo>
                    <a:pt x="7420" y="105"/>
                    <a:pt x="7300" y="1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3783;p64">
              <a:extLst>
                <a:ext uri="{FF2B5EF4-FFF2-40B4-BE49-F238E27FC236}">
                  <a16:creationId xmlns:a16="http://schemas.microsoft.com/office/drawing/2014/main" id="{228E4546-673D-FF29-2B07-F682CF514FA9}"/>
                </a:ext>
              </a:extLst>
            </p:cNvPr>
            <p:cNvSpPr/>
            <p:nvPr/>
          </p:nvSpPr>
          <p:spPr>
            <a:xfrm>
              <a:off x="1662850" y="4934500"/>
              <a:ext cx="4367925" cy="62025"/>
            </a:xfrm>
            <a:custGeom>
              <a:avLst/>
              <a:gdLst/>
              <a:ahLst/>
              <a:cxnLst/>
              <a:rect l="l" t="t" r="r" b="b"/>
              <a:pathLst>
                <a:path w="174717" h="2481" extrusionOk="0">
                  <a:moveTo>
                    <a:pt x="1" y="1"/>
                  </a:moveTo>
                  <a:lnTo>
                    <a:pt x="1" y="2480"/>
                  </a:lnTo>
                  <a:lnTo>
                    <a:pt x="174716" y="2480"/>
                  </a:lnTo>
                  <a:lnTo>
                    <a:pt x="174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3784;p64">
              <a:extLst>
                <a:ext uri="{FF2B5EF4-FFF2-40B4-BE49-F238E27FC236}">
                  <a16:creationId xmlns:a16="http://schemas.microsoft.com/office/drawing/2014/main" id="{C6BDB903-2677-DD2D-8E69-969E25756328}"/>
                </a:ext>
              </a:extLst>
            </p:cNvPr>
            <p:cNvSpPr/>
            <p:nvPr/>
          </p:nvSpPr>
          <p:spPr>
            <a:xfrm>
              <a:off x="1655725" y="4927350"/>
              <a:ext cx="4382225" cy="76325"/>
            </a:xfrm>
            <a:custGeom>
              <a:avLst/>
              <a:gdLst/>
              <a:ahLst/>
              <a:cxnLst/>
              <a:rect l="l" t="t" r="r" b="b"/>
              <a:pathLst>
                <a:path w="175289" h="3053" extrusionOk="0">
                  <a:moveTo>
                    <a:pt x="174715" y="574"/>
                  </a:moveTo>
                  <a:lnTo>
                    <a:pt x="174715" y="2479"/>
                  </a:lnTo>
                  <a:lnTo>
                    <a:pt x="573" y="2479"/>
                  </a:lnTo>
                  <a:lnTo>
                    <a:pt x="573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2766"/>
                  </a:lnTo>
                  <a:cubicBezTo>
                    <a:pt x="0" y="2924"/>
                    <a:pt x="128" y="3052"/>
                    <a:pt x="286" y="3052"/>
                  </a:cubicBezTo>
                  <a:lnTo>
                    <a:pt x="175001" y="3052"/>
                  </a:lnTo>
                  <a:cubicBezTo>
                    <a:pt x="175160" y="3052"/>
                    <a:pt x="175288" y="2924"/>
                    <a:pt x="175288" y="2766"/>
                  </a:cubicBezTo>
                  <a:lnTo>
                    <a:pt x="175288" y="288"/>
                  </a:lnTo>
                  <a:cubicBezTo>
                    <a:pt x="175288" y="129"/>
                    <a:pt x="175160" y="1"/>
                    <a:pt x="175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3785;p64">
              <a:extLst>
                <a:ext uri="{FF2B5EF4-FFF2-40B4-BE49-F238E27FC236}">
                  <a16:creationId xmlns:a16="http://schemas.microsoft.com/office/drawing/2014/main" id="{0A3FDD88-59CE-F268-9C18-FDBB2B757CAC}"/>
                </a:ext>
              </a:extLst>
            </p:cNvPr>
            <p:cNvSpPr/>
            <p:nvPr/>
          </p:nvSpPr>
          <p:spPr>
            <a:xfrm>
              <a:off x="3073800" y="2103700"/>
              <a:ext cx="1546050" cy="1325725"/>
            </a:xfrm>
            <a:custGeom>
              <a:avLst/>
              <a:gdLst/>
              <a:ahLst/>
              <a:cxnLst/>
              <a:rect l="l" t="t" r="r" b="b"/>
              <a:pathLst>
                <a:path w="61842" h="53029" extrusionOk="0">
                  <a:moveTo>
                    <a:pt x="30921" y="1"/>
                  </a:moveTo>
                  <a:cubicBezTo>
                    <a:pt x="29854" y="1"/>
                    <a:pt x="28786" y="529"/>
                    <a:pt x="28176" y="1586"/>
                  </a:cubicBezTo>
                  <a:lnTo>
                    <a:pt x="1221" y="48272"/>
                  </a:lnTo>
                  <a:cubicBezTo>
                    <a:pt x="1" y="50385"/>
                    <a:pt x="1526" y="53028"/>
                    <a:pt x="3966" y="53028"/>
                  </a:cubicBezTo>
                  <a:lnTo>
                    <a:pt x="57875" y="53028"/>
                  </a:lnTo>
                  <a:cubicBezTo>
                    <a:pt x="60317" y="53028"/>
                    <a:pt x="61842" y="50385"/>
                    <a:pt x="60622" y="48272"/>
                  </a:cubicBezTo>
                  <a:lnTo>
                    <a:pt x="33666" y="1586"/>
                  </a:lnTo>
                  <a:cubicBezTo>
                    <a:pt x="33056" y="529"/>
                    <a:pt x="31989" y="1"/>
                    <a:pt x="30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3786;p64">
              <a:extLst>
                <a:ext uri="{FF2B5EF4-FFF2-40B4-BE49-F238E27FC236}">
                  <a16:creationId xmlns:a16="http://schemas.microsoft.com/office/drawing/2014/main" id="{A1D909F4-136E-CF2C-7732-C674688366D6}"/>
                </a:ext>
              </a:extLst>
            </p:cNvPr>
            <p:cNvSpPr/>
            <p:nvPr/>
          </p:nvSpPr>
          <p:spPr>
            <a:xfrm>
              <a:off x="3082475" y="2096550"/>
              <a:ext cx="1528675" cy="1340000"/>
            </a:xfrm>
            <a:custGeom>
              <a:avLst/>
              <a:gdLst/>
              <a:ahLst/>
              <a:cxnLst/>
              <a:rect l="l" t="t" r="r" b="b"/>
              <a:pathLst>
                <a:path w="61147" h="53600" extrusionOk="0">
                  <a:moveTo>
                    <a:pt x="30574" y="574"/>
                  </a:moveTo>
                  <a:cubicBezTo>
                    <a:pt x="31617" y="574"/>
                    <a:pt x="32550" y="1112"/>
                    <a:pt x="33072" y="2015"/>
                  </a:cubicBezTo>
                  <a:lnTo>
                    <a:pt x="60026" y="48702"/>
                  </a:lnTo>
                  <a:cubicBezTo>
                    <a:pt x="60548" y="49604"/>
                    <a:pt x="60546" y="50683"/>
                    <a:pt x="60026" y="51585"/>
                  </a:cubicBezTo>
                  <a:cubicBezTo>
                    <a:pt x="59506" y="52487"/>
                    <a:pt x="58571" y="53027"/>
                    <a:pt x="57529" y="53027"/>
                  </a:cubicBezTo>
                  <a:lnTo>
                    <a:pt x="3619" y="53027"/>
                  </a:lnTo>
                  <a:cubicBezTo>
                    <a:pt x="2577" y="53027"/>
                    <a:pt x="1643" y="52487"/>
                    <a:pt x="1122" y="51585"/>
                  </a:cubicBezTo>
                  <a:cubicBezTo>
                    <a:pt x="601" y="50683"/>
                    <a:pt x="601" y="49604"/>
                    <a:pt x="1122" y="48702"/>
                  </a:cubicBezTo>
                  <a:lnTo>
                    <a:pt x="28075" y="2015"/>
                  </a:lnTo>
                  <a:cubicBezTo>
                    <a:pt x="28598" y="1112"/>
                    <a:pt x="29531" y="574"/>
                    <a:pt x="30574" y="574"/>
                  </a:cubicBezTo>
                  <a:close/>
                  <a:moveTo>
                    <a:pt x="30574" y="1"/>
                  </a:moveTo>
                  <a:cubicBezTo>
                    <a:pt x="29325" y="1"/>
                    <a:pt x="28206" y="647"/>
                    <a:pt x="27580" y="1728"/>
                  </a:cubicBezTo>
                  <a:lnTo>
                    <a:pt x="626" y="48416"/>
                  </a:lnTo>
                  <a:cubicBezTo>
                    <a:pt x="1" y="49498"/>
                    <a:pt x="2" y="50789"/>
                    <a:pt x="626" y="51872"/>
                  </a:cubicBezTo>
                  <a:cubicBezTo>
                    <a:pt x="1251" y="52954"/>
                    <a:pt x="2369" y="53600"/>
                    <a:pt x="3619" y="53600"/>
                  </a:cubicBezTo>
                  <a:lnTo>
                    <a:pt x="57529" y="53600"/>
                  </a:lnTo>
                  <a:cubicBezTo>
                    <a:pt x="58778" y="53600"/>
                    <a:pt x="59897" y="52954"/>
                    <a:pt x="60522" y="51872"/>
                  </a:cubicBezTo>
                  <a:cubicBezTo>
                    <a:pt x="61146" y="50789"/>
                    <a:pt x="61146" y="49498"/>
                    <a:pt x="60522" y="48416"/>
                  </a:cubicBezTo>
                  <a:lnTo>
                    <a:pt x="33567" y="1728"/>
                  </a:lnTo>
                  <a:cubicBezTo>
                    <a:pt x="32943" y="647"/>
                    <a:pt x="31824" y="1"/>
                    <a:pt x="30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3787;p64">
              <a:extLst>
                <a:ext uri="{FF2B5EF4-FFF2-40B4-BE49-F238E27FC236}">
                  <a16:creationId xmlns:a16="http://schemas.microsoft.com/office/drawing/2014/main" id="{E63976B3-0741-7BDA-EE61-DD3CFE1A9589}"/>
                </a:ext>
              </a:extLst>
            </p:cNvPr>
            <p:cNvSpPr/>
            <p:nvPr/>
          </p:nvSpPr>
          <p:spPr>
            <a:xfrm>
              <a:off x="3205650" y="2204625"/>
              <a:ext cx="1282350" cy="1152700"/>
            </a:xfrm>
            <a:custGeom>
              <a:avLst/>
              <a:gdLst/>
              <a:ahLst/>
              <a:cxnLst/>
              <a:rect l="l" t="t" r="r" b="b"/>
              <a:pathLst>
                <a:path w="51294" h="46108" extrusionOk="0">
                  <a:moveTo>
                    <a:pt x="25647" y="573"/>
                  </a:moveTo>
                  <a:cubicBezTo>
                    <a:pt x="26502" y="573"/>
                    <a:pt x="27267" y="1027"/>
                    <a:pt x="27695" y="1788"/>
                  </a:cubicBezTo>
                  <a:lnTo>
                    <a:pt x="50256" y="41878"/>
                  </a:lnTo>
                  <a:cubicBezTo>
                    <a:pt x="50694" y="42658"/>
                    <a:pt x="50687" y="43583"/>
                    <a:pt x="50235" y="44356"/>
                  </a:cubicBezTo>
                  <a:cubicBezTo>
                    <a:pt x="49802" y="45094"/>
                    <a:pt x="49045" y="45535"/>
                    <a:pt x="48207" y="45535"/>
                  </a:cubicBezTo>
                  <a:lnTo>
                    <a:pt x="3088" y="45535"/>
                  </a:lnTo>
                  <a:cubicBezTo>
                    <a:pt x="2250" y="45535"/>
                    <a:pt x="1491" y="45094"/>
                    <a:pt x="1060" y="44356"/>
                  </a:cubicBezTo>
                  <a:cubicBezTo>
                    <a:pt x="608" y="43583"/>
                    <a:pt x="600" y="42656"/>
                    <a:pt x="1038" y="41878"/>
                  </a:cubicBezTo>
                  <a:lnTo>
                    <a:pt x="23598" y="1788"/>
                  </a:lnTo>
                  <a:cubicBezTo>
                    <a:pt x="24027" y="1027"/>
                    <a:pt x="24792" y="573"/>
                    <a:pt x="25647" y="573"/>
                  </a:cubicBezTo>
                  <a:close/>
                  <a:moveTo>
                    <a:pt x="25647" y="0"/>
                  </a:moveTo>
                  <a:cubicBezTo>
                    <a:pt x="24583" y="0"/>
                    <a:pt x="23631" y="564"/>
                    <a:pt x="23099" y="1508"/>
                  </a:cubicBezTo>
                  <a:lnTo>
                    <a:pt x="540" y="41598"/>
                  </a:lnTo>
                  <a:cubicBezTo>
                    <a:pt x="0" y="42555"/>
                    <a:pt x="11" y="43694"/>
                    <a:pt x="566" y="44644"/>
                  </a:cubicBezTo>
                  <a:cubicBezTo>
                    <a:pt x="1101" y="45560"/>
                    <a:pt x="2043" y="46108"/>
                    <a:pt x="3088" y="46108"/>
                  </a:cubicBezTo>
                  <a:lnTo>
                    <a:pt x="48207" y="46108"/>
                  </a:lnTo>
                  <a:cubicBezTo>
                    <a:pt x="49250" y="46108"/>
                    <a:pt x="50193" y="45560"/>
                    <a:pt x="50729" y="44644"/>
                  </a:cubicBezTo>
                  <a:cubicBezTo>
                    <a:pt x="51284" y="43694"/>
                    <a:pt x="51294" y="42556"/>
                    <a:pt x="50754" y="41598"/>
                  </a:cubicBezTo>
                  <a:lnTo>
                    <a:pt x="28194" y="1508"/>
                  </a:lnTo>
                  <a:cubicBezTo>
                    <a:pt x="27663" y="564"/>
                    <a:pt x="26711" y="0"/>
                    <a:pt x="25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3788;p64">
              <a:extLst>
                <a:ext uri="{FF2B5EF4-FFF2-40B4-BE49-F238E27FC236}">
                  <a16:creationId xmlns:a16="http://schemas.microsoft.com/office/drawing/2014/main" id="{C9A7AAEE-0E54-FFB6-CAEA-979F86BE5D6B}"/>
                </a:ext>
              </a:extLst>
            </p:cNvPr>
            <p:cNvSpPr/>
            <p:nvPr/>
          </p:nvSpPr>
          <p:spPr>
            <a:xfrm>
              <a:off x="3735600" y="2434425"/>
              <a:ext cx="222450" cy="852900"/>
            </a:xfrm>
            <a:custGeom>
              <a:avLst/>
              <a:gdLst/>
              <a:ahLst/>
              <a:cxnLst/>
              <a:rect l="l" t="t" r="r" b="b"/>
              <a:pathLst>
                <a:path w="8898" h="34116" extrusionOk="0">
                  <a:moveTo>
                    <a:pt x="4450" y="1"/>
                  </a:moveTo>
                  <a:cubicBezTo>
                    <a:pt x="3691" y="1"/>
                    <a:pt x="2932" y="181"/>
                    <a:pt x="2173" y="542"/>
                  </a:cubicBezTo>
                  <a:cubicBezTo>
                    <a:pt x="656" y="1263"/>
                    <a:pt x="1" y="2480"/>
                    <a:pt x="210" y="4191"/>
                  </a:cubicBezTo>
                  <a:lnTo>
                    <a:pt x="2308" y="20725"/>
                  </a:lnTo>
                  <a:cubicBezTo>
                    <a:pt x="2382" y="21410"/>
                    <a:pt x="2636" y="21945"/>
                    <a:pt x="3066" y="22333"/>
                  </a:cubicBezTo>
                  <a:cubicBezTo>
                    <a:pt x="3497" y="22720"/>
                    <a:pt x="3962" y="22913"/>
                    <a:pt x="4461" y="22913"/>
                  </a:cubicBezTo>
                  <a:cubicBezTo>
                    <a:pt x="4959" y="22912"/>
                    <a:pt x="5424" y="22718"/>
                    <a:pt x="5855" y="22333"/>
                  </a:cubicBezTo>
                  <a:cubicBezTo>
                    <a:pt x="6286" y="21945"/>
                    <a:pt x="6539" y="21410"/>
                    <a:pt x="6614" y="20725"/>
                  </a:cubicBezTo>
                  <a:lnTo>
                    <a:pt x="8690" y="4191"/>
                  </a:lnTo>
                  <a:cubicBezTo>
                    <a:pt x="8898" y="2480"/>
                    <a:pt x="8243" y="1263"/>
                    <a:pt x="6727" y="542"/>
                  </a:cubicBezTo>
                  <a:cubicBezTo>
                    <a:pt x="5968" y="181"/>
                    <a:pt x="5209" y="1"/>
                    <a:pt x="4450" y="1"/>
                  </a:cubicBezTo>
                  <a:close/>
                  <a:moveTo>
                    <a:pt x="4510" y="26484"/>
                  </a:moveTo>
                  <a:cubicBezTo>
                    <a:pt x="3427" y="26484"/>
                    <a:pt x="2528" y="26860"/>
                    <a:pt x="1816" y="27610"/>
                  </a:cubicBezTo>
                  <a:cubicBezTo>
                    <a:pt x="1102" y="28362"/>
                    <a:pt x="744" y="29258"/>
                    <a:pt x="744" y="30299"/>
                  </a:cubicBezTo>
                  <a:cubicBezTo>
                    <a:pt x="745" y="31370"/>
                    <a:pt x="1113" y="32274"/>
                    <a:pt x="1850" y="33011"/>
                  </a:cubicBezTo>
                  <a:lnTo>
                    <a:pt x="1849" y="33011"/>
                  </a:lnTo>
                  <a:cubicBezTo>
                    <a:pt x="2586" y="33747"/>
                    <a:pt x="3474" y="34115"/>
                    <a:pt x="4516" y="34115"/>
                  </a:cubicBezTo>
                  <a:cubicBezTo>
                    <a:pt x="5572" y="34115"/>
                    <a:pt x="6461" y="33740"/>
                    <a:pt x="7183" y="32988"/>
                  </a:cubicBezTo>
                  <a:cubicBezTo>
                    <a:pt x="7904" y="32237"/>
                    <a:pt x="8264" y="31341"/>
                    <a:pt x="8264" y="30299"/>
                  </a:cubicBezTo>
                  <a:cubicBezTo>
                    <a:pt x="8264" y="29183"/>
                    <a:pt x="7893" y="28267"/>
                    <a:pt x="7149" y="27554"/>
                  </a:cubicBezTo>
                  <a:cubicBezTo>
                    <a:pt x="6405" y="26840"/>
                    <a:pt x="5527" y="26484"/>
                    <a:pt x="4516" y="26484"/>
                  </a:cubicBezTo>
                  <a:cubicBezTo>
                    <a:pt x="4514" y="26484"/>
                    <a:pt x="4512" y="26484"/>
                    <a:pt x="4510" y="26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3789;p64">
              <a:extLst>
                <a:ext uri="{FF2B5EF4-FFF2-40B4-BE49-F238E27FC236}">
                  <a16:creationId xmlns:a16="http://schemas.microsoft.com/office/drawing/2014/main" id="{FBD131C0-A167-BBBD-E4BD-21D1504703DC}"/>
                </a:ext>
              </a:extLst>
            </p:cNvPr>
            <p:cNvSpPr/>
            <p:nvPr/>
          </p:nvSpPr>
          <p:spPr>
            <a:xfrm>
              <a:off x="1186600" y="3338775"/>
              <a:ext cx="682350" cy="1507575"/>
            </a:xfrm>
            <a:custGeom>
              <a:avLst/>
              <a:gdLst/>
              <a:ahLst/>
              <a:cxnLst/>
              <a:rect l="l" t="t" r="r" b="b"/>
              <a:pathLst>
                <a:path w="27294" h="60303" extrusionOk="0">
                  <a:moveTo>
                    <a:pt x="2610" y="1"/>
                  </a:moveTo>
                  <a:cubicBezTo>
                    <a:pt x="2610" y="1"/>
                    <a:pt x="0" y="6553"/>
                    <a:pt x="672" y="11279"/>
                  </a:cubicBezTo>
                  <a:cubicBezTo>
                    <a:pt x="1345" y="16005"/>
                    <a:pt x="16684" y="30216"/>
                    <a:pt x="16684" y="30216"/>
                  </a:cubicBezTo>
                  <a:lnTo>
                    <a:pt x="1994" y="58491"/>
                  </a:lnTo>
                  <a:lnTo>
                    <a:pt x="6065" y="60303"/>
                  </a:lnTo>
                  <a:cubicBezTo>
                    <a:pt x="6065" y="60303"/>
                    <a:pt x="27294" y="34192"/>
                    <a:pt x="27205" y="32200"/>
                  </a:cubicBezTo>
                  <a:cubicBezTo>
                    <a:pt x="27118" y="30210"/>
                    <a:pt x="21146" y="9919"/>
                    <a:pt x="21146" y="9919"/>
                  </a:cubicBezTo>
                  <a:lnTo>
                    <a:pt x="20762" y="6843"/>
                  </a:lnTo>
                  <a:cubicBezTo>
                    <a:pt x="20759" y="5439"/>
                    <a:pt x="2610" y="1"/>
                    <a:pt x="26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3790;p64">
              <a:extLst>
                <a:ext uri="{FF2B5EF4-FFF2-40B4-BE49-F238E27FC236}">
                  <a16:creationId xmlns:a16="http://schemas.microsoft.com/office/drawing/2014/main" id="{1DFEEC63-6FB1-2281-3105-A6DEC2950061}"/>
                </a:ext>
              </a:extLst>
            </p:cNvPr>
            <p:cNvSpPr/>
            <p:nvPr/>
          </p:nvSpPr>
          <p:spPr>
            <a:xfrm>
              <a:off x="1179450" y="3331650"/>
              <a:ext cx="696750" cy="1521850"/>
            </a:xfrm>
            <a:custGeom>
              <a:avLst/>
              <a:gdLst/>
              <a:ahLst/>
              <a:cxnLst/>
              <a:rect l="l" t="t" r="r" b="b"/>
              <a:pathLst>
                <a:path w="27870" h="60874" extrusionOk="0">
                  <a:moveTo>
                    <a:pt x="3069" y="637"/>
                  </a:moveTo>
                  <a:cubicBezTo>
                    <a:pt x="11508" y="3173"/>
                    <a:pt x="20353" y="6276"/>
                    <a:pt x="20762" y="7151"/>
                  </a:cubicBezTo>
                  <a:cubicBezTo>
                    <a:pt x="20763" y="7155"/>
                    <a:pt x="20764" y="7160"/>
                    <a:pt x="20764" y="7164"/>
                  </a:cubicBezTo>
                  <a:lnTo>
                    <a:pt x="21158" y="10286"/>
                  </a:lnTo>
                  <a:cubicBezTo>
                    <a:pt x="21217" y="10487"/>
                    <a:pt x="27120" y="30566"/>
                    <a:pt x="27206" y="32498"/>
                  </a:cubicBezTo>
                  <a:cubicBezTo>
                    <a:pt x="27238" y="33898"/>
                    <a:pt x="14439" y="50179"/>
                    <a:pt x="6266" y="60237"/>
                  </a:cubicBezTo>
                  <a:lnTo>
                    <a:pt x="2674" y="58637"/>
                  </a:lnTo>
                  <a:lnTo>
                    <a:pt x="17225" y="30635"/>
                  </a:lnTo>
                  <a:cubicBezTo>
                    <a:pt x="17285" y="30519"/>
                    <a:pt x="17259" y="30380"/>
                    <a:pt x="17166" y="30293"/>
                  </a:cubicBezTo>
                  <a:cubicBezTo>
                    <a:pt x="17012" y="30150"/>
                    <a:pt x="1892" y="16095"/>
                    <a:pt x="1242" y="11524"/>
                  </a:cubicBezTo>
                  <a:cubicBezTo>
                    <a:pt x="660" y="7436"/>
                    <a:pt x="2612" y="1865"/>
                    <a:pt x="3069" y="637"/>
                  </a:cubicBezTo>
                  <a:close/>
                  <a:moveTo>
                    <a:pt x="2894" y="0"/>
                  </a:moveTo>
                  <a:cubicBezTo>
                    <a:pt x="2780" y="0"/>
                    <a:pt x="2674" y="69"/>
                    <a:pt x="2630" y="181"/>
                  </a:cubicBezTo>
                  <a:cubicBezTo>
                    <a:pt x="2523" y="451"/>
                    <a:pt x="0" y="6858"/>
                    <a:pt x="676" y="11603"/>
                  </a:cubicBezTo>
                  <a:cubicBezTo>
                    <a:pt x="1324" y="16168"/>
                    <a:pt x="14888" y="28951"/>
                    <a:pt x="16616" y="30564"/>
                  </a:cubicBezTo>
                  <a:lnTo>
                    <a:pt x="2025" y="58644"/>
                  </a:lnTo>
                  <a:cubicBezTo>
                    <a:pt x="1989" y="58713"/>
                    <a:pt x="1983" y="58795"/>
                    <a:pt x="2010" y="58869"/>
                  </a:cubicBezTo>
                  <a:cubicBezTo>
                    <a:pt x="2036" y="58943"/>
                    <a:pt x="2092" y="59005"/>
                    <a:pt x="2164" y="59037"/>
                  </a:cubicBezTo>
                  <a:lnTo>
                    <a:pt x="6234" y="60849"/>
                  </a:lnTo>
                  <a:cubicBezTo>
                    <a:pt x="6270" y="60864"/>
                    <a:pt x="6310" y="60873"/>
                    <a:pt x="6351" y="60873"/>
                  </a:cubicBezTo>
                  <a:cubicBezTo>
                    <a:pt x="6437" y="60873"/>
                    <a:pt x="6519" y="60834"/>
                    <a:pt x="6572" y="60767"/>
                  </a:cubicBezTo>
                  <a:cubicBezTo>
                    <a:pt x="8752" y="58086"/>
                    <a:pt x="27870" y="34513"/>
                    <a:pt x="27779" y="32473"/>
                  </a:cubicBezTo>
                  <a:cubicBezTo>
                    <a:pt x="27689" y="30471"/>
                    <a:pt x="21951" y="10954"/>
                    <a:pt x="21717" y="10169"/>
                  </a:cubicBezTo>
                  <a:lnTo>
                    <a:pt x="21332" y="7094"/>
                  </a:lnTo>
                  <a:cubicBezTo>
                    <a:pt x="21130" y="5604"/>
                    <a:pt x="8452" y="1652"/>
                    <a:pt x="2978" y="13"/>
                  </a:cubicBezTo>
                  <a:cubicBezTo>
                    <a:pt x="2950" y="4"/>
                    <a:pt x="2922" y="0"/>
                    <a:pt x="28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3791;p64">
              <a:extLst>
                <a:ext uri="{FF2B5EF4-FFF2-40B4-BE49-F238E27FC236}">
                  <a16:creationId xmlns:a16="http://schemas.microsoft.com/office/drawing/2014/main" id="{E36419EA-A0F2-94B9-E687-6403EB1EDAEF}"/>
                </a:ext>
              </a:extLst>
            </p:cNvPr>
            <p:cNvSpPr/>
            <p:nvPr/>
          </p:nvSpPr>
          <p:spPr>
            <a:xfrm>
              <a:off x="1767650" y="2782175"/>
              <a:ext cx="644450" cy="862025"/>
            </a:xfrm>
            <a:custGeom>
              <a:avLst/>
              <a:gdLst/>
              <a:ahLst/>
              <a:cxnLst/>
              <a:rect l="l" t="t" r="r" b="b"/>
              <a:pathLst>
                <a:path w="25778" h="34481" extrusionOk="0">
                  <a:moveTo>
                    <a:pt x="10021" y="0"/>
                  </a:moveTo>
                  <a:lnTo>
                    <a:pt x="1" y="15034"/>
                  </a:lnTo>
                  <a:lnTo>
                    <a:pt x="862" y="24565"/>
                  </a:lnTo>
                  <a:cubicBezTo>
                    <a:pt x="1071" y="26871"/>
                    <a:pt x="2706" y="28797"/>
                    <a:pt x="4948" y="29376"/>
                  </a:cubicBezTo>
                  <a:lnTo>
                    <a:pt x="24676" y="34481"/>
                  </a:lnTo>
                  <a:lnTo>
                    <a:pt x="25777" y="31787"/>
                  </a:lnTo>
                  <a:lnTo>
                    <a:pt x="7517" y="2385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3792;p64">
              <a:extLst>
                <a:ext uri="{FF2B5EF4-FFF2-40B4-BE49-F238E27FC236}">
                  <a16:creationId xmlns:a16="http://schemas.microsoft.com/office/drawing/2014/main" id="{5EB94EC9-246D-00C8-E206-885341A08969}"/>
                </a:ext>
              </a:extLst>
            </p:cNvPr>
            <p:cNvSpPr/>
            <p:nvPr/>
          </p:nvSpPr>
          <p:spPr>
            <a:xfrm>
              <a:off x="1760375" y="2775025"/>
              <a:ext cx="659825" cy="876325"/>
            </a:xfrm>
            <a:custGeom>
              <a:avLst/>
              <a:gdLst/>
              <a:ahLst/>
              <a:cxnLst/>
              <a:rect l="l" t="t" r="r" b="b"/>
              <a:pathLst>
                <a:path w="26393" h="35053" extrusionOk="0">
                  <a:moveTo>
                    <a:pt x="9906" y="1411"/>
                  </a:moveTo>
                  <a:lnTo>
                    <a:pt x="7524" y="24110"/>
                  </a:lnTo>
                  <a:cubicBezTo>
                    <a:pt x="7511" y="24235"/>
                    <a:pt x="7580" y="24353"/>
                    <a:pt x="7694" y="24403"/>
                  </a:cubicBezTo>
                  <a:lnTo>
                    <a:pt x="25698" y="32223"/>
                  </a:lnTo>
                  <a:lnTo>
                    <a:pt x="24797" y="34427"/>
                  </a:lnTo>
                  <a:lnTo>
                    <a:pt x="5310" y="29385"/>
                  </a:lnTo>
                  <a:cubicBezTo>
                    <a:pt x="3191" y="28837"/>
                    <a:pt x="1635" y="27004"/>
                    <a:pt x="1439" y="24826"/>
                  </a:cubicBezTo>
                  <a:lnTo>
                    <a:pt x="585" y="15396"/>
                  </a:lnTo>
                  <a:lnTo>
                    <a:pt x="9906" y="1411"/>
                  </a:lnTo>
                  <a:close/>
                  <a:moveTo>
                    <a:pt x="10314" y="1"/>
                  </a:moveTo>
                  <a:cubicBezTo>
                    <a:pt x="10220" y="1"/>
                    <a:pt x="10129" y="47"/>
                    <a:pt x="10074" y="128"/>
                  </a:cubicBezTo>
                  <a:lnTo>
                    <a:pt x="53" y="15163"/>
                  </a:lnTo>
                  <a:cubicBezTo>
                    <a:pt x="18" y="15218"/>
                    <a:pt x="1" y="15282"/>
                    <a:pt x="7" y="15347"/>
                  </a:cubicBezTo>
                  <a:lnTo>
                    <a:pt x="869" y="24877"/>
                  </a:lnTo>
                  <a:cubicBezTo>
                    <a:pt x="1088" y="27296"/>
                    <a:pt x="2814" y="29330"/>
                    <a:pt x="5167" y="29939"/>
                  </a:cubicBezTo>
                  <a:lnTo>
                    <a:pt x="24897" y="35044"/>
                  </a:lnTo>
                  <a:cubicBezTo>
                    <a:pt x="24920" y="35050"/>
                    <a:pt x="24944" y="35053"/>
                    <a:pt x="24967" y="35053"/>
                  </a:cubicBezTo>
                  <a:cubicBezTo>
                    <a:pt x="25084" y="35053"/>
                    <a:pt x="25189" y="34982"/>
                    <a:pt x="25233" y="34874"/>
                  </a:cubicBezTo>
                  <a:lnTo>
                    <a:pt x="26333" y="32181"/>
                  </a:lnTo>
                  <a:cubicBezTo>
                    <a:pt x="26392" y="32037"/>
                    <a:pt x="26324" y="31872"/>
                    <a:pt x="26182" y="31809"/>
                  </a:cubicBezTo>
                  <a:lnTo>
                    <a:pt x="8115" y="23962"/>
                  </a:lnTo>
                  <a:lnTo>
                    <a:pt x="10597" y="317"/>
                  </a:lnTo>
                  <a:cubicBezTo>
                    <a:pt x="10611" y="185"/>
                    <a:pt x="10533" y="62"/>
                    <a:pt x="10409" y="17"/>
                  </a:cubicBezTo>
                  <a:cubicBezTo>
                    <a:pt x="10378" y="6"/>
                    <a:pt x="10345" y="1"/>
                    <a:pt x="10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3793;p64">
              <a:extLst>
                <a:ext uri="{FF2B5EF4-FFF2-40B4-BE49-F238E27FC236}">
                  <a16:creationId xmlns:a16="http://schemas.microsoft.com/office/drawing/2014/main" id="{B8931691-1C2F-046D-BDC7-63EAD249F689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3794;p64">
              <a:extLst>
                <a:ext uri="{FF2B5EF4-FFF2-40B4-BE49-F238E27FC236}">
                  <a16:creationId xmlns:a16="http://schemas.microsoft.com/office/drawing/2014/main" id="{E77A1364-E33C-20B8-393C-5E8F684993BF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3795;p64">
              <a:extLst>
                <a:ext uri="{FF2B5EF4-FFF2-40B4-BE49-F238E27FC236}">
                  <a16:creationId xmlns:a16="http://schemas.microsoft.com/office/drawing/2014/main" id="{DB9ED28D-913B-197D-72B7-CAF76A4D6E6C}"/>
                </a:ext>
              </a:extLst>
            </p:cNvPr>
            <p:cNvSpPr/>
            <p:nvPr/>
          </p:nvSpPr>
          <p:spPr>
            <a:xfrm>
              <a:off x="1845100" y="3361100"/>
              <a:ext cx="118150" cy="51300"/>
            </a:xfrm>
            <a:custGeom>
              <a:avLst/>
              <a:gdLst/>
              <a:ahLst/>
              <a:cxnLst/>
              <a:rect l="l" t="t" r="r" b="b"/>
              <a:pathLst>
                <a:path w="4726" h="2052" extrusionOk="0">
                  <a:moveTo>
                    <a:pt x="2174" y="0"/>
                  </a:moveTo>
                  <a:cubicBezTo>
                    <a:pt x="1556" y="0"/>
                    <a:pt x="877" y="95"/>
                    <a:pt x="214" y="374"/>
                  </a:cubicBezTo>
                  <a:cubicBezTo>
                    <a:pt x="68" y="436"/>
                    <a:pt x="0" y="603"/>
                    <a:pt x="62" y="748"/>
                  </a:cubicBezTo>
                  <a:cubicBezTo>
                    <a:pt x="108" y="858"/>
                    <a:pt x="215" y="924"/>
                    <a:pt x="326" y="924"/>
                  </a:cubicBezTo>
                  <a:cubicBezTo>
                    <a:pt x="363" y="924"/>
                    <a:pt x="400" y="917"/>
                    <a:pt x="436" y="902"/>
                  </a:cubicBezTo>
                  <a:cubicBezTo>
                    <a:pt x="1014" y="659"/>
                    <a:pt x="1614" y="576"/>
                    <a:pt x="2165" y="576"/>
                  </a:cubicBezTo>
                  <a:cubicBezTo>
                    <a:pt x="2501" y="576"/>
                    <a:pt x="2818" y="607"/>
                    <a:pt x="3101" y="651"/>
                  </a:cubicBezTo>
                  <a:cubicBezTo>
                    <a:pt x="2561" y="814"/>
                    <a:pt x="1916" y="1083"/>
                    <a:pt x="1287" y="1533"/>
                  </a:cubicBezTo>
                  <a:cubicBezTo>
                    <a:pt x="1060" y="1694"/>
                    <a:pt x="1174" y="2052"/>
                    <a:pt x="1454" y="2052"/>
                  </a:cubicBezTo>
                  <a:cubicBezTo>
                    <a:pt x="1513" y="2052"/>
                    <a:pt x="1570" y="2032"/>
                    <a:pt x="1619" y="1998"/>
                  </a:cubicBezTo>
                  <a:cubicBezTo>
                    <a:pt x="2961" y="1040"/>
                    <a:pt x="4413" y="984"/>
                    <a:pt x="4428" y="984"/>
                  </a:cubicBezTo>
                  <a:cubicBezTo>
                    <a:pt x="4563" y="979"/>
                    <a:pt x="4677" y="881"/>
                    <a:pt x="4701" y="748"/>
                  </a:cubicBezTo>
                  <a:cubicBezTo>
                    <a:pt x="4726" y="615"/>
                    <a:pt x="4652" y="483"/>
                    <a:pt x="4528" y="433"/>
                  </a:cubicBezTo>
                  <a:cubicBezTo>
                    <a:pt x="4466" y="407"/>
                    <a:pt x="3452" y="0"/>
                    <a:pt x="2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3796;p64">
              <a:extLst>
                <a:ext uri="{FF2B5EF4-FFF2-40B4-BE49-F238E27FC236}">
                  <a16:creationId xmlns:a16="http://schemas.microsoft.com/office/drawing/2014/main" id="{AAAA27EB-33D3-209E-AE0E-79D47B856435}"/>
                </a:ext>
              </a:extLst>
            </p:cNvPr>
            <p:cNvSpPr/>
            <p:nvPr/>
          </p:nvSpPr>
          <p:spPr>
            <a:xfrm>
              <a:off x="1241725" y="2559525"/>
              <a:ext cx="776475" cy="993250"/>
            </a:xfrm>
            <a:custGeom>
              <a:avLst/>
              <a:gdLst/>
              <a:ahLst/>
              <a:cxnLst/>
              <a:rect l="l" t="t" r="r" b="b"/>
              <a:pathLst>
                <a:path w="31059" h="39730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4" y="36400"/>
                    <a:pt x="9769" y="38476"/>
                  </a:cubicBezTo>
                  <a:cubicBezTo>
                    <a:pt x="13267" y="39471"/>
                    <a:pt x="15492" y="39730"/>
                    <a:pt x="16861" y="39730"/>
                  </a:cubicBezTo>
                  <a:cubicBezTo>
                    <a:pt x="18350" y="39730"/>
                    <a:pt x="18826" y="39423"/>
                    <a:pt x="18826" y="39423"/>
                  </a:cubicBezTo>
                  <a:lnTo>
                    <a:pt x="31058" y="8906"/>
                  </a:lnTo>
                  <a:lnTo>
                    <a:pt x="20853" y="245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3797;p64">
              <a:extLst>
                <a:ext uri="{FF2B5EF4-FFF2-40B4-BE49-F238E27FC236}">
                  <a16:creationId xmlns:a16="http://schemas.microsoft.com/office/drawing/2014/main" id="{24528B66-847B-8D44-D9F6-EE61A9F6E869}"/>
                </a:ext>
              </a:extLst>
            </p:cNvPr>
            <p:cNvSpPr/>
            <p:nvPr/>
          </p:nvSpPr>
          <p:spPr>
            <a:xfrm>
              <a:off x="1234425" y="2552400"/>
              <a:ext cx="791675" cy="1007425"/>
            </a:xfrm>
            <a:custGeom>
              <a:avLst/>
              <a:gdLst/>
              <a:ahLst/>
              <a:cxnLst/>
              <a:rect l="l" t="t" r="r" b="b"/>
              <a:pathLst>
                <a:path w="31667" h="40297" extrusionOk="0">
                  <a:moveTo>
                    <a:pt x="15426" y="575"/>
                  </a:moveTo>
                  <a:lnTo>
                    <a:pt x="21011" y="2989"/>
                  </a:lnTo>
                  <a:lnTo>
                    <a:pt x="30995" y="9305"/>
                  </a:lnTo>
                  <a:lnTo>
                    <a:pt x="18895" y="39498"/>
                  </a:lnTo>
                  <a:cubicBezTo>
                    <a:pt x="18717" y="39567"/>
                    <a:pt x="18204" y="39723"/>
                    <a:pt x="17149" y="39723"/>
                  </a:cubicBezTo>
                  <a:cubicBezTo>
                    <a:pt x="15815" y="39723"/>
                    <a:pt x="13617" y="39474"/>
                    <a:pt x="10139" y="38485"/>
                  </a:cubicBezTo>
                  <a:cubicBezTo>
                    <a:pt x="3575" y="36618"/>
                    <a:pt x="961" y="32559"/>
                    <a:pt x="593" y="31934"/>
                  </a:cubicBezTo>
                  <a:lnTo>
                    <a:pt x="5982" y="1144"/>
                  </a:lnTo>
                  <a:lnTo>
                    <a:pt x="15426" y="575"/>
                  </a:lnTo>
                  <a:close/>
                  <a:moveTo>
                    <a:pt x="15477" y="0"/>
                  </a:moveTo>
                  <a:cubicBezTo>
                    <a:pt x="15472" y="0"/>
                    <a:pt x="15466" y="1"/>
                    <a:pt x="15460" y="1"/>
                  </a:cubicBezTo>
                  <a:lnTo>
                    <a:pt x="5720" y="587"/>
                  </a:lnTo>
                  <a:cubicBezTo>
                    <a:pt x="5588" y="594"/>
                    <a:pt x="5478" y="692"/>
                    <a:pt x="5455" y="822"/>
                  </a:cubicBezTo>
                  <a:lnTo>
                    <a:pt x="11" y="31938"/>
                  </a:lnTo>
                  <a:cubicBezTo>
                    <a:pt x="1" y="31999"/>
                    <a:pt x="10" y="32063"/>
                    <a:pt x="39" y="32120"/>
                  </a:cubicBezTo>
                  <a:cubicBezTo>
                    <a:pt x="143" y="32316"/>
                    <a:pt x="2645" y="36950"/>
                    <a:pt x="9983" y="39036"/>
                  </a:cubicBezTo>
                  <a:cubicBezTo>
                    <a:pt x="13479" y="40031"/>
                    <a:pt x="15734" y="40296"/>
                    <a:pt x="17147" y="40296"/>
                  </a:cubicBezTo>
                  <a:cubicBezTo>
                    <a:pt x="18701" y="40296"/>
                    <a:pt x="19233" y="39974"/>
                    <a:pt x="19273" y="39949"/>
                  </a:cubicBezTo>
                  <a:cubicBezTo>
                    <a:pt x="19323" y="39917"/>
                    <a:pt x="19361" y="39871"/>
                    <a:pt x="19383" y="39815"/>
                  </a:cubicBezTo>
                  <a:lnTo>
                    <a:pt x="31616" y="9297"/>
                  </a:lnTo>
                  <a:cubicBezTo>
                    <a:pt x="31667" y="9169"/>
                    <a:pt x="31620" y="9023"/>
                    <a:pt x="31503" y="8950"/>
                  </a:cubicBezTo>
                  <a:lnTo>
                    <a:pt x="21299" y="2495"/>
                  </a:lnTo>
                  <a:cubicBezTo>
                    <a:pt x="21286" y="2487"/>
                    <a:pt x="21273" y="2479"/>
                    <a:pt x="21259" y="2474"/>
                  </a:cubicBezTo>
                  <a:lnTo>
                    <a:pt x="15591" y="23"/>
                  </a:lnTo>
                  <a:cubicBezTo>
                    <a:pt x="15555" y="8"/>
                    <a:pt x="15516" y="0"/>
                    <a:pt x="15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3798;p64">
              <a:extLst>
                <a:ext uri="{FF2B5EF4-FFF2-40B4-BE49-F238E27FC236}">
                  <a16:creationId xmlns:a16="http://schemas.microsoft.com/office/drawing/2014/main" id="{7B4188F0-345A-01D0-CBDA-4EDC2AE4239D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3799;p64">
              <a:extLst>
                <a:ext uri="{FF2B5EF4-FFF2-40B4-BE49-F238E27FC236}">
                  <a16:creationId xmlns:a16="http://schemas.microsoft.com/office/drawing/2014/main" id="{145A9342-3B0A-351E-C84B-035AB1E49261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3800;p64">
              <a:extLst>
                <a:ext uri="{FF2B5EF4-FFF2-40B4-BE49-F238E27FC236}">
                  <a16:creationId xmlns:a16="http://schemas.microsoft.com/office/drawing/2014/main" id="{F7420759-BE06-61D2-D20D-E1842B01BFD1}"/>
                </a:ext>
              </a:extLst>
            </p:cNvPr>
            <p:cNvSpPr/>
            <p:nvPr/>
          </p:nvSpPr>
          <p:spPr>
            <a:xfrm>
              <a:off x="1550600" y="3449400"/>
              <a:ext cx="26300" cy="63850"/>
            </a:xfrm>
            <a:custGeom>
              <a:avLst/>
              <a:gdLst/>
              <a:ahLst/>
              <a:cxnLst/>
              <a:rect l="l" t="t" r="r" b="b"/>
              <a:pathLst>
                <a:path w="1052" h="2554" extrusionOk="0">
                  <a:moveTo>
                    <a:pt x="742" y="1"/>
                  </a:moveTo>
                  <a:cubicBezTo>
                    <a:pt x="609" y="1"/>
                    <a:pt x="489" y="92"/>
                    <a:pt x="459" y="225"/>
                  </a:cubicBezTo>
                  <a:lnTo>
                    <a:pt x="33" y="2207"/>
                  </a:lnTo>
                  <a:cubicBezTo>
                    <a:pt x="0" y="2362"/>
                    <a:pt x="98" y="2514"/>
                    <a:pt x="253" y="2548"/>
                  </a:cubicBezTo>
                  <a:cubicBezTo>
                    <a:pt x="272" y="2551"/>
                    <a:pt x="292" y="2554"/>
                    <a:pt x="313" y="2554"/>
                  </a:cubicBezTo>
                  <a:cubicBezTo>
                    <a:pt x="447" y="2554"/>
                    <a:pt x="564" y="2459"/>
                    <a:pt x="592" y="2328"/>
                  </a:cubicBezTo>
                  <a:lnTo>
                    <a:pt x="1018" y="347"/>
                  </a:lnTo>
                  <a:cubicBezTo>
                    <a:pt x="1051" y="192"/>
                    <a:pt x="952" y="40"/>
                    <a:pt x="799" y="6"/>
                  </a:cubicBezTo>
                  <a:cubicBezTo>
                    <a:pt x="779" y="2"/>
                    <a:pt x="760" y="1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3801;p64">
              <a:extLst>
                <a:ext uri="{FF2B5EF4-FFF2-40B4-BE49-F238E27FC236}">
                  <a16:creationId xmlns:a16="http://schemas.microsoft.com/office/drawing/2014/main" id="{E4C16EA7-282F-8E03-F093-291900593E06}"/>
                </a:ext>
              </a:extLst>
            </p:cNvPr>
            <p:cNvSpPr/>
            <p:nvPr/>
          </p:nvSpPr>
          <p:spPr>
            <a:xfrm>
              <a:off x="1572100" y="2814100"/>
              <a:ext cx="141250" cy="599050"/>
            </a:xfrm>
            <a:custGeom>
              <a:avLst/>
              <a:gdLst/>
              <a:ahLst/>
              <a:cxnLst/>
              <a:rect l="l" t="t" r="r" b="b"/>
              <a:pathLst>
                <a:path w="5650" h="23962" extrusionOk="0">
                  <a:moveTo>
                    <a:pt x="5335" y="1"/>
                  </a:moveTo>
                  <a:cubicBezTo>
                    <a:pt x="5203" y="1"/>
                    <a:pt x="5085" y="92"/>
                    <a:pt x="5056" y="226"/>
                  </a:cubicBezTo>
                  <a:lnTo>
                    <a:pt x="33" y="23615"/>
                  </a:lnTo>
                  <a:cubicBezTo>
                    <a:pt x="0" y="23769"/>
                    <a:pt x="98" y="23921"/>
                    <a:pt x="253" y="23955"/>
                  </a:cubicBezTo>
                  <a:cubicBezTo>
                    <a:pt x="272" y="23958"/>
                    <a:pt x="292" y="23961"/>
                    <a:pt x="313" y="23961"/>
                  </a:cubicBezTo>
                  <a:cubicBezTo>
                    <a:pt x="447" y="23961"/>
                    <a:pt x="564" y="23867"/>
                    <a:pt x="592" y="23735"/>
                  </a:cubicBezTo>
                  <a:lnTo>
                    <a:pt x="5616" y="347"/>
                  </a:lnTo>
                  <a:cubicBezTo>
                    <a:pt x="5649" y="192"/>
                    <a:pt x="5551" y="40"/>
                    <a:pt x="5396" y="7"/>
                  </a:cubicBezTo>
                  <a:cubicBezTo>
                    <a:pt x="5375" y="3"/>
                    <a:pt x="5355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3802;p64">
              <a:extLst>
                <a:ext uri="{FF2B5EF4-FFF2-40B4-BE49-F238E27FC236}">
                  <a16:creationId xmlns:a16="http://schemas.microsoft.com/office/drawing/2014/main" id="{A4DE7628-529C-BD3D-DAA5-6FA5F5D4BD2E}"/>
                </a:ext>
              </a:extLst>
            </p:cNvPr>
            <p:cNvSpPr/>
            <p:nvPr/>
          </p:nvSpPr>
          <p:spPr>
            <a:xfrm>
              <a:off x="1404600" y="2836875"/>
              <a:ext cx="174275" cy="50200"/>
            </a:xfrm>
            <a:custGeom>
              <a:avLst/>
              <a:gdLst/>
              <a:ahLst/>
              <a:cxnLst/>
              <a:rect l="l" t="t" r="r" b="b"/>
              <a:pathLst>
                <a:path w="6971" h="2008" extrusionOk="0">
                  <a:moveTo>
                    <a:pt x="314" y="0"/>
                  </a:moveTo>
                  <a:cubicBezTo>
                    <a:pt x="183" y="0"/>
                    <a:pt x="66" y="90"/>
                    <a:pt x="35" y="224"/>
                  </a:cubicBezTo>
                  <a:cubicBezTo>
                    <a:pt x="0" y="378"/>
                    <a:pt x="97" y="530"/>
                    <a:pt x="251" y="566"/>
                  </a:cubicBezTo>
                  <a:lnTo>
                    <a:pt x="6607" y="2000"/>
                  </a:lnTo>
                  <a:cubicBezTo>
                    <a:pt x="6627" y="2005"/>
                    <a:pt x="6648" y="2008"/>
                    <a:pt x="6670" y="2008"/>
                  </a:cubicBezTo>
                  <a:lnTo>
                    <a:pt x="6670" y="2008"/>
                  </a:lnTo>
                  <a:cubicBezTo>
                    <a:pt x="6816" y="2008"/>
                    <a:pt x="6939" y="1899"/>
                    <a:pt x="6954" y="1754"/>
                  </a:cubicBezTo>
                  <a:cubicBezTo>
                    <a:pt x="6971" y="1609"/>
                    <a:pt x="6874" y="1475"/>
                    <a:pt x="6732" y="1443"/>
                  </a:cubicBezTo>
                  <a:lnTo>
                    <a:pt x="377" y="7"/>
                  </a:lnTo>
                  <a:cubicBezTo>
                    <a:pt x="356" y="3"/>
                    <a:pt x="335" y="0"/>
                    <a:pt x="314" y="0"/>
                  </a:cubicBezTo>
                  <a:close/>
                  <a:moveTo>
                    <a:pt x="6670" y="2008"/>
                  </a:moveTo>
                  <a:cubicBezTo>
                    <a:pt x="6670" y="2008"/>
                    <a:pt x="6670" y="2008"/>
                    <a:pt x="6669" y="2008"/>
                  </a:cubicBezTo>
                  <a:lnTo>
                    <a:pt x="6671" y="2008"/>
                  </a:lnTo>
                  <a:cubicBezTo>
                    <a:pt x="6670" y="2008"/>
                    <a:pt x="6670" y="2008"/>
                    <a:pt x="6670" y="2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3803;p64">
              <a:extLst>
                <a:ext uri="{FF2B5EF4-FFF2-40B4-BE49-F238E27FC236}">
                  <a16:creationId xmlns:a16="http://schemas.microsoft.com/office/drawing/2014/main" id="{31E2534B-9D99-EA7E-267D-91C0F6D007B1}"/>
                </a:ext>
              </a:extLst>
            </p:cNvPr>
            <p:cNvSpPr/>
            <p:nvPr/>
          </p:nvSpPr>
          <p:spPr>
            <a:xfrm>
              <a:off x="1747675" y="2604275"/>
              <a:ext cx="87000" cy="189875"/>
            </a:xfrm>
            <a:custGeom>
              <a:avLst/>
              <a:gdLst/>
              <a:ahLst/>
              <a:cxnLst/>
              <a:rect l="l" t="t" r="r" b="b"/>
              <a:pathLst>
                <a:path w="3480" h="7595" extrusionOk="0">
                  <a:moveTo>
                    <a:pt x="1938" y="1"/>
                  </a:moveTo>
                  <a:lnTo>
                    <a:pt x="0" y="3694"/>
                  </a:lnTo>
                  <a:lnTo>
                    <a:pt x="3480" y="7594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3804;p64">
              <a:extLst>
                <a:ext uri="{FF2B5EF4-FFF2-40B4-BE49-F238E27FC236}">
                  <a16:creationId xmlns:a16="http://schemas.microsoft.com/office/drawing/2014/main" id="{5DA02B9F-2E25-FFD3-E7FE-DCB2CDB72CF7}"/>
                </a:ext>
              </a:extLst>
            </p:cNvPr>
            <p:cNvSpPr/>
            <p:nvPr/>
          </p:nvSpPr>
          <p:spPr>
            <a:xfrm>
              <a:off x="1739950" y="2597100"/>
              <a:ext cx="102650" cy="204175"/>
            </a:xfrm>
            <a:custGeom>
              <a:avLst/>
              <a:gdLst/>
              <a:ahLst/>
              <a:cxnLst/>
              <a:rect l="l" t="t" r="r" b="b"/>
              <a:pathLst>
                <a:path w="4106" h="8167" extrusionOk="0">
                  <a:moveTo>
                    <a:pt x="2126" y="1134"/>
                  </a:moveTo>
                  <a:lnTo>
                    <a:pt x="3298" y="6901"/>
                  </a:lnTo>
                  <a:lnTo>
                    <a:pt x="3298" y="6901"/>
                  </a:lnTo>
                  <a:lnTo>
                    <a:pt x="654" y="3938"/>
                  </a:lnTo>
                  <a:lnTo>
                    <a:pt x="2126" y="1134"/>
                  </a:lnTo>
                  <a:close/>
                  <a:moveTo>
                    <a:pt x="2246" y="1"/>
                  </a:moveTo>
                  <a:cubicBezTo>
                    <a:pt x="2148" y="1"/>
                    <a:pt x="2049" y="50"/>
                    <a:pt x="1994" y="154"/>
                  </a:cubicBezTo>
                  <a:lnTo>
                    <a:pt x="55" y="3847"/>
                  </a:lnTo>
                  <a:cubicBezTo>
                    <a:pt x="0" y="3952"/>
                    <a:pt x="16" y="4081"/>
                    <a:pt x="95" y="4170"/>
                  </a:cubicBezTo>
                  <a:lnTo>
                    <a:pt x="3576" y="8071"/>
                  </a:lnTo>
                  <a:cubicBezTo>
                    <a:pt x="3630" y="8132"/>
                    <a:pt x="3707" y="8167"/>
                    <a:pt x="3789" y="8167"/>
                  </a:cubicBezTo>
                  <a:cubicBezTo>
                    <a:pt x="3969" y="8167"/>
                    <a:pt x="4105" y="8000"/>
                    <a:pt x="4069" y="7823"/>
                  </a:cubicBezTo>
                  <a:lnTo>
                    <a:pt x="2528" y="230"/>
                  </a:lnTo>
                  <a:cubicBezTo>
                    <a:pt x="2497" y="82"/>
                    <a:pt x="2372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3805;p64">
              <a:extLst>
                <a:ext uri="{FF2B5EF4-FFF2-40B4-BE49-F238E27FC236}">
                  <a16:creationId xmlns:a16="http://schemas.microsoft.com/office/drawing/2014/main" id="{F653F6EB-FE3A-2DCA-5AD7-FBB2EC03FFB1}"/>
                </a:ext>
              </a:extLst>
            </p:cNvPr>
            <p:cNvSpPr/>
            <p:nvPr/>
          </p:nvSpPr>
          <p:spPr>
            <a:xfrm>
              <a:off x="1586575" y="2152000"/>
              <a:ext cx="334200" cy="652050"/>
            </a:xfrm>
            <a:custGeom>
              <a:avLst/>
              <a:gdLst/>
              <a:ahLst/>
              <a:cxnLst/>
              <a:rect l="l" t="t" r="r" b="b"/>
              <a:pathLst>
                <a:path w="13368" h="26082" extrusionOk="0">
                  <a:moveTo>
                    <a:pt x="8863" y="1"/>
                  </a:moveTo>
                  <a:cubicBezTo>
                    <a:pt x="7297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79" y="26081"/>
                  </a:lnTo>
                  <a:lnTo>
                    <a:pt x="9834" y="16690"/>
                  </a:lnTo>
                  <a:cubicBezTo>
                    <a:pt x="9834" y="16690"/>
                    <a:pt x="9669" y="12981"/>
                    <a:pt x="9839" y="10848"/>
                  </a:cubicBezTo>
                  <a:cubicBezTo>
                    <a:pt x="10009" y="8717"/>
                    <a:pt x="10523" y="5375"/>
                    <a:pt x="11438" y="5068"/>
                  </a:cubicBezTo>
                  <a:cubicBezTo>
                    <a:pt x="12355" y="4762"/>
                    <a:pt x="13367" y="3655"/>
                    <a:pt x="12760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4" y="57"/>
                    <a:pt x="8955" y="2"/>
                  </a:cubicBezTo>
                  <a:cubicBezTo>
                    <a:pt x="8923" y="1"/>
                    <a:pt x="8893" y="1"/>
                    <a:pt x="8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3806;p64">
              <a:extLst>
                <a:ext uri="{FF2B5EF4-FFF2-40B4-BE49-F238E27FC236}">
                  <a16:creationId xmlns:a16="http://schemas.microsoft.com/office/drawing/2014/main" id="{6D3FE6F2-BDA4-B11D-E911-8EDCCA41C090}"/>
                </a:ext>
              </a:extLst>
            </p:cNvPr>
            <p:cNvSpPr/>
            <p:nvPr/>
          </p:nvSpPr>
          <p:spPr>
            <a:xfrm>
              <a:off x="1578825" y="2144825"/>
              <a:ext cx="340525" cy="666350"/>
            </a:xfrm>
            <a:custGeom>
              <a:avLst/>
              <a:gdLst/>
              <a:ahLst/>
              <a:cxnLst/>
              <a:rect l="l" t="t" r="r" b="b"/>
              <a:pathLst>
                <a:path w="13621" h="26654" extrusionOk="0">
                  <a:moveTo>
                    <a:pt x="9189" y="574"/>
                  </a:moveTo>
                  <a:cubicBezTo>
                    <a:pt x="9210" y="574"/>
                    <a:pt x="9232" y="575"/>
                    <a:pt x="9256" y="575"/>
                  </a:cubicBezTo>
                  <a:cubicBezTo>
                    <a:pt x="10774" y="624"/>
                    <a:pt x="11615" y="2649"/>
                    <a:pt x="11623" y="2669"/>
                  </a:cubicBezTo>
                  <a:cubicBezTo>
                    <a:pt x="11668" y="2780"/>
                    <a:pt x="11773" y="2847"/>
                    <a:pt x="11898" y="2847"/>
                  </a:cubicBezTo>
                  <a:cubicBezTo>
                    <a:pt x="11900" y="2847"/>
                    <a:pt x="11902" y="2847"/>
                    <a:pt x="11905" y="2847"/>
                  </a:cubicBezTo>
                  <a:cubicBezTo>
                    <a:pt x="12027" y="2841"/>
                    <a:pt x="12130" y="2758"/>
                    <a:pt x="12164" y="2640"/>
                  </a:cubicBezTo>
                  <a:cubicBezTo>
                    <a:pt x="12265" y="2282"/>
                    <a:pt x="12466" y="1889"/>
                    <a:pt x="12530" y="1844"/>
                  </a:cubicBezTo>
                  <a:cubicBezTo>
                    <a:pt x="12531" y="1845"/>
                    <a:pt x="12644" y="1905"/>
                    <a:pt x="12799" y="2339"/>
                  </a:cubicBezTo>
                  <a:cubicBezTo>
                    <a:pt x="13029" y="2982"/>
                    <a:pt x="13021" y="3588"/>
                    <a:pt x="12775" y="4094"/>
                  </a:cubicBezTo>
                  <a:cubicBezTo>
                    <a:pt x="12552" y="4554"/>
                    <a:pt x="12134" y="4923"/>
                    <a:pt x="11657" y="5084"/>
                  </a:cubicBezTo>
                  <a:cubicBezTo>
                    <a:pt x="10405" y="5503"/>
                    <a:pt x="9967" y="9805"/>
                    <a:pt x="9863" y="11112"/>
                  </a:cubicBezTo>
                  <a:cubicBezTo>
                    <a:pt x="9706" y="13090"/>
                    <a:pt x="9831" y="16344"/>
                    <a:pt x="9856" y="16910"/>
                  </a:cubicBezTo>
                  <a:lnTo>
                    <a:pt x="5252" y="25295"/>
                  </a:lnTo>
                  <a:lnTo>
                    <a:pt x="5147" y="20527"/>
                  </a:lnTo>
                  <a:cubicBezTo>
                    <a:pt x="5146" y="20473"/>
                    <a:pt x="5129" y="20420"/>
                    <a:pt x="5100" y="20375"/>
                  </a:cubicBezTo>
                  <a:lnTo>
                    <a:pt x="2868" y="16968"/>
                  </a:lnTo>
                  <a:lnTo>
                    <a:pt x="2959" y="13204"/>
                  </a:lnTo>
                  <a:cubicBezTo>
                    <a:pt x="2961" y="13131"/>
                    <a:pt x="2935" y="13059"/>
                    <a:pt x="2886" y="13005"/>
                  </a:cubicBezTo>
                  <a:cubicBezTo>
                    <a:pt x="2867" y="12983"/>
                    <a:pt x="987" y="10883"/>
                    <a:pt x="797" y="9406"/>
                  </a:cubicBezTo>
                  <a:cubicBezTo>
                    <a:pt x="595" y="7830"/>
                    <a:pt x="963" y="4048"/>
                    <a:pt x="3377" y="3081"/>
                  </a:cubicBezTo>
                  <a:cubicBezTo>
                    <a:pt x="5903" y="2067"/>
                    <a:pt x="9429" y="2027"/>
                    <a:pt x="9465" y="2027"/>
                  </a:cubicBezTo>
                  <a:cubicBezTo>
                    <a:pt x="9735" y="2025"/>
                    <a:pt x="9852" y="1682"/>
                    <a:pt x="9639" y="1516"/>
                  </a:cubicBezTo>
                  <a:cubicBezTo>
                    <a:pt x="9220" y="1188"/>
                    <a:pt x="8826" y="740"/>
                    <a:pt x="8814" y="630"/>
                  </a:cubicBezTo>
                  <a:cubicBezTo>
                    <a:pt x="8815" y="630"/>
                    <a:pt x="8888" y="574"/>
                    <a:pt x="9189" y="574"/>
                  </a:cubicBezTo>
                  <a:close/>
                  <a:moveTo>
                    <a:pt x="9151" y="1"/>
                  </a:moveTo>
                  <a:cubicBezTo>
                    <a:pt x="8887" y="1"/>
                    <a:pt x="8423" y="44"/>
                    <a:pt x="8289" y="412"/>
                  </a:cubicBezTo>
                  <a:cubicBezTo>
                    <a:pt x="8168" y="748"/>
                    <a:pt x="8437" y="1152"/>
                    <a:pt x="8746" y="1480"/>
                  </a:cubicBezTo>
                  <a:cubicBezTo>
                    <a:pt x="7556" y="1543"/>
                    <a:pt x="5115" y="1766"/>
                    <a:pt x="3164" y="2549"/>
                  </a:cubicBezTo>
                  <a:cubicBezTo>
                    <a:pt x="415" y="3651"/>
                    <a:pt x="0" y="7693"/>
                    <a:pt x="230" y="9478"/>
                  </a:cubicBezTo>
                  <a:cubicBezTo>
                    <a:pt x="421" y="10967"/>
                    <a:pt x="2010" y="12871"/>
                    <a:pt x="2384" y="13301"/>
                  </a:cubicBezTo>
                  <a:lnTo>
                    <a:pt x="2294" y="17043"/>
                  </a:lnTo>
                  <a:cubicBezTo>
                    <a:pt x="2293" y="17101"/>
                    <a:pt x="2308" y="17159"/>
                    <a:pt x="2340" y="17207"/>
                  </a:cubicBezTo>
                  <a:lnTo>
                    <a:pt x="4577" y="20620"/>
                  </a:lnTo>
                  <a:lnTo>
                    <a:pt x="4702" y="26374"/>
                  </a:lnTo>
                  <a:cubicBezTo>
                    <a:pt x="4705" y="26504"/>
                    <a:pt x="4795" y="26615"/>
                    <a:pt x="4921" y="26646"/>
                  </a:cubicBezTo>
                  <a:cubicBezTo>
                    <a:pt x="4943" y="26651"/>
                    <a:pt x="4966" y="26654"/>
                    <a:pt x="4989" y="26654"/>
                  </a:cubicBezTo>
                  <a:cubicBezTo>
                    <a:pt x="5093" y="26654"/>
                    <a:pt x="5189" y="26596"/>
                    <a:pt x="5239" y="26505"/>
                  </a:cubicBezTo>
                  <a:lnTo>
                    <a:pt x="10395" y="17114"/>
                  </a:lnTo>
                  <a:cubicBezTo>
                    <a:pt x="10419" y="17068"/>
                    <a:pt x="10432" y="17015"/>
                    <a:pt x="10430" y="16964"/>
                  </a:cubicBezTo>
                  <a:cubicBezTo>
                    <a:pt x="10428" y="16927"/>
                    <a:pt x="10267" y="13247"/>
                    <a:pt x="10434" y="11157"/>
                  </a:cubicBezTo>
                  <a:cubicBezTo>
                    <a:pt x="10669" y="8193"/>
                    <a:pt x="11274" y="5815"/>
                    <a:pt x="11838" y="5626"/>
                  </a:cubicBezTo>
                  <a:cubicBezTo>
                    <a:pt x="12458" y="5419"/>
                    <a:pt x="13001" y="4940"/>
                    <a:pt x="13289" y="4344"/>
                  </a:cubicBezTo>
                  <a:cubicBezTo>
                    <a:pt x="13604" y="3697"/>
                    <a:pt x="13621" y="2937"/>
                    <a:pt x="13339" y="2146"/>
                  </a:cubicBezTo>
                  <a:cubicBezTo>
                    <a:pt x="13206" y="1773"/>
                    <a:pt x="13000" y="1276"/>
                    <a:pt x="12562" y="1276"/>
                  </a:cubicBezTo>
                  <a:cubicBezTo>
                    <a:pt x="12553" y="1276"/>
                    <a:pt x="12544" y="1276"/>
                    <a:pt x="12535" y="1276"/>
                  </a:cubicBezTo>
                  <a:cubicBezTo>
                    <a:pt x="12234" y="1286"/>
                    <a:pt x="12010" y="1561"/>
                    <a:pt x="11854" y="1862"/>
                  </a:cubicBezTo>
                  <a:cubicBezTo>
                    <a:pt x="11436" y="1149"/>
                    <a:pt x="10580" y="45"/>
                    <a:pt x="9274" y="4"/>
                  </a:cubicBezTo>
                  <a:cubicBezTo>
                    <a:pt x="9242" y="2"/>
                    <a:pt x="9200" y="1"/>
                    <a:pt x="9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3807;p64">
              <a:extLst>
                <a:ext uri="{FF2B5EF4-FFF2-40B4-BE49-F238E27FC236}">
                  <a16:creationId xmlns:a16="http://schemas.microsoft.com/office/drawing/2014/main" id="{74A21B19-A32F-A5A5-1053-4661712848A3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3808;p64">
              <a:extLst>
                <a:ext uri="{FF2B5EF4-FFF2-40B4-BE49-F238E27FC236}">
                  <a16:creationId xmlns:a16="http://schemas.microsoft.com/office/drawing/2014/main" id="{054877CE-E73A-84D8-05EC-B540CC767BDD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3809;p64">
              <a:extLst>
                <a:ext uri="{FF2B5EF4-FFF2-40B4-BE49-F238E27FC236}">
                  <a16:creationId xmlns:a16="http://schemas.microsoft.com/office/drawing/2014/main" id="{566F02A0-8F1F-A9D0-D46C-2F1006799C22}"/>
                </a:ext>
              </a:extLst>
            </p:cNvPr>
            <p:cNvSpPr/>
            <p:nvPr/>
          </p:nvSpPr>
          <p:spPr>
            <a:xfrm>
              <a:off x="1586550" y="2152000"/>
              <a:ext cx="334175" cy="336775"/>
            </a:xfrm>
            <a:custGeom>
              <a:avLst/>
              <a:gdLst/>
              <a:ahLst/>
              <a:cxnLst/>
              <a:rect l="l" t="t" r="r" b="b"/>
              <a:pathLst>
                <a:path w="13367" h="13471" extrusionOk="0">
                  <a:moveTo>
                    <a:pt x="8866" y="1"/>
                  </a:moveTo>
                  <a:cubicBezTo>
                    <a:pt x="7295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2" y="2527"/>
                  </a:cubicBezTo>
                  <a:cubicBezTo>
                    <a:pt x="354" y="3573"/>
                    <a:pt x="0" y="7571"/>
                    <a:pt x="204" y="9155"/>
                  </a:cubicBezTo>
                  <a:cubicBezTo>
                    <a:pt x="408" y="10739"/>
                    <a:pt x="2363" y="12909"/>
                    <a:pt x="2363" y="12909"/>
                  </a:cubicBezTo>
                  <a:lnTo>
                    <a:pt x="2356" y="13258"/>
                  </a:lnTo>
                  <a:lnTo>
                    <a:pt x="4646" y="13470"/>
                  </a:lnTo>
                  <a:lnTo>
                    <a:pt x="9873" y="10454"/>
                  </a:lnTo>
                  <a:cubicBezTo>
                    <a:pt x="10072" y="8327"/>
                    <a:pt x="10578" y="5357"/>
                    <a:pt x="11439" y="5068"/>
                  </a:cubicBezTo>
                  <a:cubicBezTo>
                    <a:pt x="12354" y="4762"/>
                    <a:pt x="13367" y="3655"/>
                    <a:pt x="12759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3" y="57"/>
                    <a:pt x="8956" y="2"/>
                  </a:cubicBezTo>
                  <a:cubicBezTo>
                    <a:pt x="8925" y="1"/>
                    <a:pt x="8895" y="1"/>
                    <a:pt x="8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3810;p64">
              <a:extLst>
                <a:ext uri="{FF2B5EF4-FFF2-40B4-BE49-F238E27FC236}">
                  <a16:creationId xmlns:a16="http://schemas.microsoft.com/office/drawing/2014/main" id="{C086AE68-0D04-CE0D-93D3-7F47C353CA3A}"/>
                </a:ext>
              </a:extLst>
            </p:cNvPr>
            <p:cNvSpPr/>
            <p:nvPr/>
          </p:nvSpPr>
          <p:spPr>
            <a:xfrm>
              <a:off x="1578825" y="2144850"/>
              <a:ext cx="340525" cy="351075"/>
            </a:xfrm>
            <a:custGeom>
              <a:avLst/>
              <a:gdLst/>
              <a:ahLst/>
              <a:cxnLst/>
              <a:rect l="l" t="t" r="r" b="b"/>
              <a:pathLst>
                <a:path w="13621" h="14043" extrusionOk="0">
                  <a:moveTo>
                    <a:pt x="9189" y="573"/>
                  </a:moveTo>
                  <a:cubicBezTo>
                    <a:pt x="9210" y="573"/>
                    <a:pt x="9232" y="574"/>
                    <a:pt x="9256" y="574"/>
                  </a:cubicBezTo>
                  <a:cubicBezTo>
                    <a:pt x="10774" y="623"/>
                    <a:pt x="11615" y="2648"/>
                    <a:pt x="11624" y="2668"/>
                  </a:cubicBezTo>
                  <a:cubicBezTo>
                    <a:pt x="11669" y="2779"/>
                    <a:pt x="11773" y="2846"/>
                    <a:pt x="11898" y="2846"/>
                  </a:cubicBezTo>
                  <a:cubicBezTo>
                    <a:pt x="11900" y="2846"/>
                    <a:pt x="11902" y="2846"/>
                    <a:pt x="11905" y="2846"/>
                  </a:cubicBezTo>
                  <a:cubicBezTo>
                    <a:pt x="12027" y="2840"/>
                    <a:pt x="12130" y="2757"/>
                    <a:pt x="12164" y="2639"/>
                  </a:cubicBezTo>
                  <a:cubicBezTo>
                    <a:pt x="12265" y="2281"/>
                    <a:pt x="12466" y="1888"/>
                    <a:pt x="12530" y="1843"/>
                  </a:cubicBezTo>
                  <a:cubicBezTo>
                    <a:pt x="12531" y="1844"/>
                    <a:pt x="12646" y="1904"/>
                    <a:pt x="12801" y="2338"/>
                  </a:cubicBezTo>
                  <a:cubicBezTo>
                    <a:pt x="13030" y="2981"/>
                    <a:pt x="13021" y="3587"/>
                    <a:pt x="12775" y="4093"/>
                  </a:cubicBezTo>
                  <a:cubicBezTo>
                    <a:pt x="12552" y="4553"/>
                    <a:pt x="12134" y="4922"/>
                    <a:pt x="11657" y="5083"/>
                  </a:cubicBezTo>
                  <a:cubicBezTo>
                    <a:pt x="10577" y="5444"/>
                    <a:pt x="10103" y="8606"/>
                    <a:pt x="9912" y="10565"/>
                  </a:cubicBezTo>
                  <a:lnTo>
                    <a:pt x="4891" y="13463"/>
                  </a:lnTo>
                  <a:lnTo>
                    <a:pt x="2957" y="13283"/>
                  </a:lnTo>
                  <a:lnTo>
                    <a:pt x="2959" y="13203"/>
                  </a:lnTo>
                  <a:cubicBezTo>
                    <a:pt x="2961" y="13130"/>
                    <a:pt x="2935" y="13058"/>
                    <a:pt x="2886" y="13004"/>
                  </a:cubicBezTo>
                  <a:cubicBezTo>
                    <a:pt x="2867" y="12982"/>
                    <a:pt x="988" y="10883"/>
                    <a:pt x="799" y="9405"/>
                  </a:cubicBezTo>
                  <a:cubicBezTo>
                    <a:pt x="595" y="7829"/>
                    <a:pt x="963" y="4047"/>
                    <a:pt x="3377" y="3080"/>
                  </a:cubicBezTo>
                  <a:cubicBezTo>
                    <a:pt x="5904" y="2066"/>
                    <a:pt x="9430" y="2026"/>
                    <a:pt x="9465" y="2026"/>
                  </a:cubicBezTo>
                  <a:cubicBezTo>
                    <a:pt x="9736" y="2024"/>
                    <a:pt x="9852" y="1681"/>
                    <a:pt x="9639" y="1515"/>
                  </a:cubicBezTo>
                  <a:cubicBezTo>
                    <a:pt x="9220" y="1187"/>
                    <a:pt x="8826" y="739"/>
                    <a:pt x="8815" y="629"/>
                  </a:cubicBezTo>
                  <a:cubicBezTo>
                    <a:pt x="8815" y="629"/>
                    <a:pt x="8889" y="573"/>
                    <a:pt x="9189" y="573"/>
                  </a:cubicBezTo>
                  <a:close/>
                  <a:moveTo>
                    <a:pt x="9155" y="0"/>
                  </a:moveTo>
                  <a:cubicBezTo>
                    <a:pt x="8892" y="0"/>
                    <a:pt x="8423" y="41"/>
                    <a:pt x="8289" y="413"/>
                  </a:cubicBezTo>
                  <a:cubicBezTo>
                    <a:pt x="8166" y="747"/>
                    <a:pt x="8436" y="1151"/>
                    <a:pt x="8746" y="1479"/>
                  </a:cubicBezTo>
                  <a:cubicBezTo>
                    <a:pt x="7555" y="1542"/>
                    <a:pt x="5114" y="1765"/>
                    <a:pt x="3163" y="2548"/>
                  </a:cubicBezTo>
                  <a:cubicBezTo>
                    <a:pt x="415" y="3650"/>
                    <a:pt x="0" y="7693"/>
                    <a:pt x="230" y="9477"/>
                  </a:cubicBezTo>
                  <a:cubicBezTo>
                    <a:pt x="421" y="10966"/>
                    <a:pt x="2008" y="12870"/>
                    <a:pt x="2384" y="13300"/>
                  </a:cubicBezTo>
                  <a:lnTo>
                    <a:pt x="2378" y="13536"/>
                  </a:lnTo>
                  <a:cubicBezTo>
                    <a:pt x="2374" y="13687"/>
                    <a:pt x="2488" y="13814"/>
                    <a:pt x="2638" y="13828"/>
                  </a:cubicBezTo>
                  <a:lnTo>
                    <a:pt x="4928" y="14042"/>
                  </a:lnTo>
                  <a:lnTo>
                    <a:pt x="4955" y="14042"/>
                  </a:lnTo>
                  <a:cubicBezTo>
                    <a:pt x="5005" y="14042"/>
                    <a:pt x="5055" y="14028"/>
                    <a:pt x="5097" y="14004"/>
                  </a:cubicBezTo>
                  <a:lnTo>
                    <a:pt x="10325" y="10987"/>
                  </a:lnTo>
                  <a:cubicBezTo>
                    <a:pt x="10405" y="10939"/>
                    <a:pt x="10458" y="10857"/>
                    <a:pt x="10467" y="10765"/>
                  </a:cubicBezTo>
                  <a:cubicBezTo>
                    <a:pt x="10763" y="7592"/>
                    <a:pt x="11381" y="5777"/>
                    <a:pt x="11838" y="5625"/>
                  </a:cubicBezTo>
                  <a:cubicBezTo>
                    <a:pt x="12457" y="5418"/>
                    <a:pt x="12999" y="4939"/>
                    <a:pt x="13289" y="4343"/>
                  </a:cubicBezTo>
                  <a:cubicBezTo>
                    <a:pt x="13604" y="3696"/>
                    <a:pt x="13621" y="2936"/>
                    <a:pt x="13338" y="2145"/>
                  </a:cubicBezTo>
                  <a:cubicBezTo>
                    <a:pt x="13204" y="1772"/>
                    <a:pt x="12999" y="1275"/>
                    <a:pt x="12562" y="1275"/>
                  </a:cubicBezTo>
                  <a:cubicBezTo>
                    <a:pt x="12553" y="1275"/>
                    <a:pt x="12544" y="1275"/>
                    <a:pt x="12535" y="1275"/>
                  </a:cubicBezTo>
                  <a:cubicBezTo>
                    <a:pt x="12234" y="1285"/>
                    <a:pt x="12010" y="1560"/>
                    <a:pt x="11854" y="1861"/>
                  </a:cubicBezTo>
                  <a:cubicBezTo>
                    <a:pt x="11434" y="1148"/>
                    <a:pt x="10578" y="44"/>
                    <a:pt x="9272" y="3"/>
                  </a:cubicBezTo>
                  <a:cubicBezTo>
                    <a:pt x="9242" y="2"/>
                    <a:pt x="9202" y="0"/>
                    <a:pt x="9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3811;p64">
              <a:extLst>
                <a:ext uri="{FF2B5EF4-FFF2-40B4-BE49-F238E27FC236}">
                  <a16:creationId xmlns:a16="http://schemas.microsoft.com/office/drawing/2014/main" id="{F03CD62A-B7C4-0D89-3251-2812A5F2BFDC}"/>
                </a:ext>
              </a:extLst>
            </p:cNvPr>
            <p:cNvSpPr/>
            <p:nvPr/>
          </p:nvSpPr>
          <p:spPr>
            <a:xfrm>
              <a:off x="1588150" y="2265250"/>
              <a:ext cx="228125" cy="98050"/>
            </a:xfrm>
            <a:custGeom>
              <a:avLst/>
              <a:gdLst/>
              <a:ahLst/>
              <a:cxnLst/>
              <a:rect l="l" t="t" r="r" b="b"/>
              <a:pathLst>
                <a:path w="9125" h="3922" extrusionOk="0">
                  <a:moveTo>
                    <a:pt x="4273" y="1"/>
                  </a:moveTo>
                  <a:cubicBezTo>
                    <a:pt x="2981" y="1"/>
                    <a:pt x="2081" y="499"/>
                    <a:pt x="1524" y="955"/>
                  </a:cubicBezTo>
                  <a:cubicBezTo>
                    <a:pt x="651" y="1673"/>
                    <a:pt x="69" y="2752"/>
                    <a:pt x="5" y="3771"/>
                  </a:cubicBezTo>
                  <a:cubicBezTo>
                    <a:pt x="0" y="3849"/>
                    <a:pt x="60" y="3917"/>
                    <a:pt x="139" y="3922"/>
                  </a:cubicBezTo>
                  <a:lnTo>
                    <a:pt x="149" y="3922"/>
                  </a:lnTo>
                  <a:cubicBezTo>
                    <a:pt x="223" y="3922"/>
                    <a:pt x="286" y="3863"/>
                    <a:pt x="291" y="3788"/>
                  </a:cubicBezTo>
                  <a:cubicBezTo>
                    <a:pt x="349" y="2862"/>
                    <a:pt x="904" y="1837"/>
                    <a:pt x="1706" y="1178"/>
                  </a:cubicBezTo>
                  <a:cubicBezTo>
                    <a:pt x="2223" y="752"/>
                    <a:pt x="3063" y="288"/>
                    <a:pt x="4270" y="288"/>
                  </a:cubicBezTo>
                  <a:cubicBezTo>
                    <a:pt x="4484" y="288"/>
                    <a:pt x="4710" y="303"/>
                    <a:pt x="4947" y="335"/>
                  </a:cubicBezTo>
                  <a:cubicBezTo>
                    <a:pt x="6182" y="499"/>
                    <a:pt x="7074" y="549"/>
                    <a:pt x="7702" y="549"/>
                  </a:cubicBezTo>
                  <a:cubicBezTo>
                    <a:pt x="8636" y="549"/>
                    <a:pt x="8985" y="438"/>
                    <a:pt x="9008" y="431"/>
                  </a:cubicBezTo>
                  <a:cubicBezTo>
                    <a:pt x="9084" y="405"/>
                    <a:pt x="9125" y="324"/>
                    <a:pt x="9099" y="249"/>
                  </a:cubicBezTo>
                  <a:cubicBezTo>
                    <a:pt x="9080" y="189"/>
                    <a:pt x="9024" y="151"/>
                    <a:pt x="8963" y="151"/>
                  </a:cubicBezTo>
                  <a:cubicBezTo>
                    <a:pt x="8948" y="151"/>
                    <a:pt x="8933" y="153"/>
                    <a:pt x="8919" y="158"/>
                  </a:cubicBezTo>
                  <a:cubicBezTo>
                    <a:pt x="8913" y="160"/>
                    <a:pt x="8583" y="261"/>
                    <a:pt x="7699" y="261"/>
                  </a:cubicBezTo>
                  <a:cubicBezTo>
                    <a:pt x="7086" y="261"/>
                    <a:pt x="6206" y="212"/>
                    <a:pt x="4984" y="49"/>
                  </a:cubicBezTo>
                  <a:cubicBezTo>
                    <a:pt x="4735" y="16"/>
                    <a:pt x="4498" y="1"/>
                    <a:pt x="4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3812;p64">
              <a:extLst>
                <a:ext uri="{FF2B5EF4-FFF2-40B4-BE49-F238E27FC236}">
                  <a16:creationId xmlns:a16="http://schemas.microsoft.com/office/drawing/2014/main" id="{F6C0C6AB-B78A-8C69-5CEF-5D210193DB1F}"/>
                </a:ext>
              </a:extLst>
            </p:cNvPr>
            <p:cNvSpPr/>
            <p:nvPr/>
          </p:nvSpPr>
          <p:spPr>
            <a:xfrm>
              <a:off x="1603850" y="2350400"/>
              <a:ext cx="199200" cy="66725"/>
            </a:xfrm>
            <a:custGeom>
              <a:avLst/>
              <a:gdLst/>
              <a:ahLst/>
              <a:cxnLst/>
              <a:rect l="l" t="t" r="r" b="b"/>
              <a:pathLst>
                <a:path w="7968" h="2669" extrusionOk="0">
                  <a:moveTo>
                    <a:pt x="2150" y="0"/>
                  </a:moveTo>
                  <a:cubicBezTo>
                    <a:pt x="1435" y="0"/>
                    <a:pt x="771" y="305"/>
                    <a:pt x="396" y="825"/>
                  </a:cubicBezTo>
                  <a:cubicBezTo>
                    <a:pt x="30" y="1333"/>
                    <a:pt x="0" y="1960"/>
                    <a:pt x="314" y="2589"/>
                  </a:cubicBezTo>
                  <a:cubicBezTo>
                    <a:pt x="338" y="2638"/>
                    <a:pt x="388" y="2668"/>
                    <a:pt x="442" y="2669"/>
                  </a:cubicBezTo>
                  <a:lnTo>
                    <a:pt x="444" y="2669"/>
                  </a:lnTo>
                  <a:cubicBezTo>
                    <a:pt x="550" y="2669"/>
                    <a:pt x="619" y="2556"/>
                    <a:pt x="572" y="2461"/>
                  </a:cubicBezTo>
                  <a:cubicBezTo>
                    <a:pt x="306" y="1932"/>
                    <a:pt x="327" y="1410"/>
                    <a:pt x="629" y="991"/>
                  </a:cubicBezTo>
                  <a:cubicBezTo>
                    <a:pt x="946" y="552"/>
                    <a:pt x="1536" y="287"/>
                    <a:pt x="2161" y="287"/>
                  </a:cubicBezTo>
                  <a:cubicBezTo>
                    <a:pt x="2265" y="287"/>
                    <a:pt x="2369" y="294"/>
                    <a:pt x="2474" y="309"/>
                  </a:cubicBezTo>
                  <a:cubicBezTo>
                    <a:pt x="2963" y="380"/>
                    <a:pt x="3726" y="403"/>
                    <a:pt x="4525" y="403"/>
                  </a:cubicBezTo>
                  <a:cubicBezTo>
                    <a:pt x="6060" y="403"/>
                    <a:pt x="7725" y="317"/>
                    <a:pt x="7831" y="311"/>
                  </a:cubicBezTo>
                  <a:cubicBezTo>
                    <a:pt x="7909" y="304"/>
                    <a:pt x="7968" y="238"/>
                    <a:pt x="7964" y="159"/>
                  </a:cubicBezTo>
                  <a:cubicBezTo>
                    <a:pt x="7959" y="84"/>
                    <a:pt x="7897" y="25"/>
                    <a:pt x="7822" y="25"/>
                  </a:cubicBezTo>
                  <a:cubicBezTo>
                    <a:pt x="7820" y="25"/>
                    <a:pt x="7818" y="25"/>
                    <a:pt x="7815" y="25"/>
                  </a:cubicBezTo>
                  <a:cubicBezTo>
                    <a:pt x="7790" y="27"/>
                    <a:pt x="6070" y="116"/>
                    <a:pt x="4508" y="116"/>
                  </a:cubicBezTo>
                  <a:cubicBezTo>
                    <a:pt x="3725" y="116"/>
                    <a:pt x="2982" y="93"/>
                    <a:pt x="2512" y="26"/>
                  </a:cubicBezTo>
                  <a:cubicBezTo>
                    <a:pt x="2391" y="9"/>
                    <a:pt x="2270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3813;p64">
              <a:extLst>
                <a:ext uri="{FF2B5EF4-FFF2-40B4-BE49-F238E27FC236}">
                  <a16:creationId xmlns:a16="http://schemas.microsoft.com/office/drawing/2014/main" id="{2A09F52F-AEF2-7FDC-8FA4-D4D38F221EE7}"/>
                </a:ext>
              </a:extLst>
            </p:cNvPr>
            <p:cNvSpPr/>
            <p:nvPr/>
          </p:nvSpPr>
          <p:spPr>
            <a:xfrm>
              <a:off x="1651675" y="2252325"/>
              <a:ext cx="291475" cy="354275"/>
            </a:xfrm>
            <a:custGeom>
              <a:avLst/>
              <a:gdLst/>
              <a:ahLst/>
              <a:cxnLst/>
              <a:rect l="l" t="t" r="r" b="b"/>
              <a:pathLst>
                <a:path w="11659" h="14171" extrusionOk="0">
                  <a:moveTo>
                    <a:pt x="8654" y="1"/>
                  </a:moveTo>
                  <a:lnTo>
                    <a:pt x="5666" y="1463"/>
                  </a:lnTo>
                  <a:cubicBezTo>
                    <a:pt x="5666" y="1463"/>
                    <a:pt x="6447" y="4082"/>
                    <a:pt x="6471" y="4613"/>
                  </a:cubicBezTo>
                  <a:cubicBezTo>
                    <a:pt x="6494" y="5142"/>
                    <a:pt x="4386" y="5502"/>
                    <a:pt x="4386" y="5502"/>
                  </a:cubicBezTo>
                  <a:lnTo>
                    <a:pt x="4072" y="7375"/>
                  </a:lnTo>
                  <a:lnTo>
                    <a:pt x="3278" y="7411"/>
                  </a:lnTo>
                  <a:cubicBezTo>
                    <a:pt x="3278" y="7411"/>
                    <a:pt x="2832" y="6369"/>
                    <a:pt x="2261" y="5465"/>
                  </a:cubicBezTo>
                  <a:cubicBezTo>
                    <a:pt x="2024" y="5092"/>
                    <a:pt x="1597" y="4976"/>
                    <a:pt x="1176" y="4969"/>
                  </a:cubicBezTo>
                  <a:cubicBezTo>
                    <a:pt x="1168" y="4969"/>
                    <a:pt x="1160" y="4969"/>
                    <a:pt x="1152" y="4969"/>
                  </a:cubicBezTo>
                  <a:cubicBezTo>
                    <a:pt x="506" y="4969"/>
                    <a:pt x="0" y="5532"/>
                    <a:pt x="72" y="6178"/>
                  </a:cubicBezTo>
                  <a:cubicBezTo>
                    <a:pt x="130" y="6694"/>
                    <a:pt x="222" y="7294"/>
                    <a:pt x="368" y="7673"/>
                  </a:cubicBezTo>
                  <a:cubicBezTo>
                    <a:pt x="668" y="8456"/>
                    <a:pt x="2041" y="9457"/>
                    <a:pt x="2041" y="9457"/>
                  </a:cubicBezTo>
                  <a:lnTo>
                    <a:pt x="3231" y="12324"/>
                  </a:lnTo>
                  <a:lnTo>
                    <a:pt x="9421" y="14171"/>
                  </a:lnTo>
                  <a:lnTo>
                    <a:pt x="9944" y="14015"/>
                  </a:lnTo>
                  <a:lnTo>
                    <a:pt x="10220" y="8294"/>
                  </a:lnTo>
                  <a:lnTo>
                    <a:pt x="11659" y="7831"/>
                  </a:lnTo>
                  <a:lnTo>
                    <a:pt x="9669" y="4868"/>
                  </a:lnTo>
                  <a:cubicBezTo>
                    <a:pt x="9669" y="4868"/>
                    <a:pt x="10163" y="4049"/>
                    <a:pt x="10115" y="2989"/>
                  </a:cubicBezTo>
                  <a:cubicBezTo>
                    <a:pt x="10067" y="1929"/>
                    <a:pt x="8654" y="1"/>
                    <a:pt x="8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3814;p64">
              <a:extLst>
                <a:ext uri="{FF2B5EF4-FFF2-40B4-BE49-F238E27FC236}">
                  <a16:creationId xmlns:a16="http://schemas.microsoft.com/office/drawing/2014/main" id="{42DBF6D9-187E-9F3D-2BA3-8676E8EACF42}"/>
                </a:ext>
              </a:extLst>
            </p:cNvPr>
            <p:cNvSpPr/>
            <p:nvPr/>
          </p:nvSpPr>
          <p:spPr>
            <a:xfrm>
              <a:off x="1645275" y="2245200"/>
              <a:ext cx="306475" cy="368600"/>
            </a:xfrm>
            <a:custGeom>
              <a:avLst/>
              <a:gdLst/>
              <a:ahLst/>
              <a:cxnLst/>
              <a:rect l="l" t="t" r="r" b="b"/>
              <a:pathLst>
                <a:path w="12259" h="14744" extrusionOk="0">
                  <a:moveTo>
                    <a:pt x="8819" y="650"/>
                  </a:moveTo>
                  <a:cubicBezTo>
                    <a:pt x="9257" y="1284"/>
                    <a:pt x="10054" y="2573"/>
                    <a:pt x="10086" y="3287"/>
                  </a:cubicBezTo>
                  <a:cubicBezTo>
                    <a:pt x="10128" y="4242"/>
                    <a:pt x="9685" y="4998"/>
                    <a:pt x="9680" y="5006"/>
                  </a:cubicBezTo>
                  <a:cubicBezTo>
                    <a:pt x="9624" y="5101"/>
                    <a:pt x="9626" y="5220"/>
                    <a:pt x="9688" y="5312"/>
                  </a:cubicBezTo>
                  <a:lnTo>
                    <a:pt x="11466" y="7961"/>
                  </a:lnTo>
                  <a:lnTo>
                    <a:pt x="10389" y="8307"/>
                  </a:lnTo>
                  <a:cubicBezTo>
                    <a:pt x="10275" y="8344"/>
                    <a:pt x="10196" y="8447"/>
                    <a:pt x="10190" y="8566"/>
                  </a:cubicBezTo>
                  <a:lnTo>
                    <a:pt x="9925" y="14084"/>
                  </a:lnTo>
                  <a:lnTo>
                    <a:pt x="9677" y="14159"/>
                  </a:lnTo>
                  <a:lnTo>
                    <a:pt x="3700" y="12375"/>
                  </a:lnTo>
                  <a:lnTo>
                    <a:pt x="2561" y="9632"/>
                  </a:lnTo>
                  <a:cubicBezTo>
                    <a:pt x="2540" y="9583"/>
                    <a:pt x="2507" y="9542"/>
                    <a:pt x="2465" y="9510"/>
                  </a:cubicBezTo>
                  <a:cubicBezTo>
                    <a:pt x="2102" y="9246"/>
                    <a:pt x="1113" y="8434"/>
                    <a:pt x="891" y="7856"/>
                  </a:cubicBezTo>
                  <a:cubicBezTo>
                    <a:pt x="779" y="7565"/>
                    <a:pt x="683" y="7073"/>
                    <a:pt x="612" y="6430"/>
                  </a:cubicBezTo>
                  <a:cubicBezTo>
                    <a:pt x="585" y="6201"/>
                    <a:pt x="659" y="5972"/>
                    <a:pt x="815" y="5803"/>
                  </a:cubicBezTo>
                  <a:cubicBezTo>
                    <a:pt x="968" y="5635"/>
                    <a:pt x="1182" y="5540"/>
                    <a:pt x="1408" y="5540"/>
                  </a:cubicBezTo>
                  <a:cubicBezTo>
                    <a:pt x="1414" y="5540"/>
                    <a:pt x="1419" y="5540"/>
                    <a:pt x="1425" y="5540"/>
                  </a:cubicBezTo>
                  <a:cubicBezTo>
                    <a:pt x="1842" y="5547"/>
                    <a:pt x="2128" y="5668"/>
                    <a:pt x="2275" y="5902"/>
                  </a:cubicBezTo>
                  <a:cubicBezTo>
                    <a:pt x="2826" y="6774"/>
                    <a:pt x="3266" y="7797"/>
                    <a:pt x="3270" y="7807"/>
                  </a:cubicBezTo>
                  <a:cubicBezTo>
                    <a:pt x="3313" y="7909"/>
                    <a:pt x="3410" y="7983"/>
                    <a:pt x="3518" y="7983"/>
                  </a:cubicBezTo>
                  <a:cubicBezTo>
                    <a:pt x="3528" y="7983"/>
                    <a:pt x="3537" y="7983"/>
                    <a:pt x="3546" y="7981"/>
                  </a:cubicBezTo>
                  <a:lnTo>
                    <a:pt x="4341" y="7946"/>
                  </a:lnTo>
                  <a:cubicBezTo>
                    <a:pt x="4475" y="7939"/>
                    <a:pt x="4588" y="7841"/>
                    <a:pt x="4610" y="7707"/>
                  </a:cubicBezTo>
                  <a:lnTo>
                    <a:pt x="4891" y="6034"/>
                  </a:lnTo>
                  <a:cubicBezTo>
                    <a:pt x="5919" y="5841"/>
                    <a:pt x="7040" y="5491"/>
                    <a:pt x="7013" y="4884"/>
                  </a:cubicBezTo>
                  <a:cubicBezTo>
                    <a:pt x="6991" y="4414"/>
                    <a:pt x="6464" y="2580"/>
                    <a:pt x="6265" y="1898"/>
                  </a:cubicBezTo>
                  <a:lnTo>
                    <a:pt x="8819" y="650"/>
                  </a:lnTo>
                  <a:close/>
                  <a:moveTo>
                    <a:pt x="8909" y="1"/>
                  </a:moveTo>
                  <a:cubicBezTo>
                    <a:pt x="8867" y="1"/>
                    <a:pt x="8824" y="10"/>
                    <a:pt x="8784" y="29"/>
                  </a:cubicBezTo>
                  <a:lnTo>
                    <a:pt x="5795" y="1492"/>
                  </a:lnTo>
                  <a:cubicBezTo>
                    <a:pt x="5670" y="1553"/>
                    <a:pt x="5607" y="1697"/>
                    <a:pt x="5648" y="1830"/>
                  </a:cubicBezTo>
                  <a:cubicBezTo>
                    <a:pt x="5958" y="2869"/>
                    <a:pt x="6425" y="4548"/>
                    <a:pt x="6447" y="4879"/>
                  </a:cubicBezTo>
                  <a:cubicBezTo>
                    <a:pt x="6352" y="5058"/>
                    <a:pt x="5470" y="5357"/>
                    <a:pt x="4593" y="5507"/>
                  </a:cubicBezTo>
                  <a:cubicBezTo>
                    <a:pt x="4474" y="5527"/>
                    <a:pt x="4381" y="5621"/>
                    <a:pt x="4360" y="5741"/>
                  </a:cubicBezTo>
                  <a:lnTo>
                    <a:pt x="4085" y="7386"/>
                  </a:lnTo>
                  <a:lnTo>
                    <a:pt x="3716" y="7401"/>
                  </a:lnTo>
                  <a:cubicBezTo>
                    <a:pt x="3560" y="7059"/>
                    <a:pt x="3199" y="6294"/>
                    <a:pt x="2758" y="5596"/>
                  </a:cubicBezTo>
                  <a:cubicBezTo>
                    <a:pt x="2581" y="5317"/>
                    <a:pt x="2210" y="4981"/>
                    <a:pt x="1437" y="4969"/>
                  </a:cubicBezTo>
                  <a:cubicBezTo>
                    <a:pt x="1045" y="4975"/>
                    <a:pt x="659" y="5125"/>
                    <a:pt x="392" y="5417"/>
                  </a:cubicBezTo>
                  <a:cubicBezTo>
                    <a:pt x="127" y="5709"/>
                    <a:pt x="0" y="6101"/>
                    <a:pt x="44" y="6494"/>
                  </a:cubicBezTo>
                  <a:cubicBezTo>
                    <a:pt x="121" y="7193"/>
                    <a:pt x="226" y="7721"/>
                    <a:pt x="357" y="8061"/>
                  </a:cubicBezTo>
                  <a:cubicBezTo>
                    <a:pt x="650" y="8825"/>
                    <a:pt x="1757" y="9695"/>
                    <a:pt x="2064" y="9926"/>
                  </a:cubicBezTo>
                  <a:lnTo>
                    <a:pt x="3223" y="12719"/>
                  </a:lnTo>
                  <a:cubicBezTo>
                    <a:pt x="3257" y="12799"/>
                    <a:pt x="3323" y="12859"/>
                    <a:pt x="3405" y="12884"/>
                  </a:cubicBezTo>
                  <a:lnTo>
                    <a:pt x="9595" y="14732"/>
                  </a:lnTo>
                  <a:cubicBezTo>
                    <a:pt x="9621" y="14739"/>
                    <a:pt x="9649" y="14743"/>
                    <a:pt x="9677" y="14743"/>
                  </a:cubicBezTo>
                  <a:cubicBezTo>
                    <a:pt x="9704" y="14743"/>
                    <a:pt x="9731" y="14741"/>
                    <a:pt x="9758" y="14733"/>
                  </a:cubicBezTo>
                  <a:lnTo>
                    <a:pt x="10282" y="14576"/>
                  </a:lnTo>
                  <a:cubicBezTo>
                    <a:pt x="10398" y="14542"/>
                    <a:pt x="10480" y="14437"/>
                    <a:pt x="10486" y="14316"/>
                  </a:cubicBezTo>
                  <a:lnTo>
                    <a:pt x="10751" y="8793"/>
                  </a:lnTo>
                  <a:lnTo>
                    <a:pt x="12002" y="8392"/>
                  </a:lnTo>
                  <a:cubicBezTo>
                    <a:pt x="12184" y="8333"/>
                    <a:pt x="12258" y="8116"/>
                    <a:pt x="12152" y="7958"/>
                  </a:cubicBezTo>
                  <a:lnTo>
                    <a:pt x="10257" y="5136"/>
                  </a:lnTo>
                  <a:cubicBezTo>
                    <a:pt x="10408" y="4828"/>
                    <a:pt x="10696" y="4121"/>
                    <a:pt x="10656" y="3261"/>
                  </a:cubicBezTo>
                  <a:cubicBezTo>
                    <a:pt x="10607" y="2129"/>
                    <a:pt x="9201" y="199"/>
                    <a:pt x="9140" y="118"/>
                  </a:cubicBezTo>
                  <a:cubicBezTo>
                    <a:pt x="9085" y="42"/>
                    <a:pt x="8998" y="1"/>
                    <a:pt x="8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3815;p64">
              <a:extLst>
                <a:ext uri="{FF2B5EF4-FFF2-40B4-BE49-F238E27FC236}">
                  <a16:creationId xmlns:a16="http://schemas.microsoft.com/office/drawing/2014/main" id="{584AC5C0-4964-1A9D-B497-AADE94997A84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3816;p64">
              <a:extLst>
                <a:ext uri="{FF2B5EF4-FFF2-40B4-BE49-F238E27FC236}">
                  <a16:creationId xmlns:a16="http://schemas.microsoft.com/office/drawing/2014/main" id="{B8CE5C79-42C2-9DCE-1FE1-F11CDFAE5B78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3817;p64">
              <a:extLst>
                <a:ext uri="{FF2B5EF4-FFF2-40B4-BE49-F238E27FC236}">
                  <a16:creationId xmlns:a16="http://schemas.microsoft.com/office/drawing/2014/main" id="{9DD0D42F-2E82-E4F4-814A-6EFCFDA6E4DE}"/>
                </a:ext>
              </a:extLst>
            </p:cNvPr>
            <p:cNvSpPr/>
            <p:nvPr/>
          </p:nvSpPr>
          <p:spPr>
            <a:xfrm>
              <a:off x="1856600" y="2365175"/>
              <a:ext cx="15250" cy="41925"/>
            </a:xfrm>
            <a:custGeom>
              <a:avLst/>
              <a:gdLst/>
              <a:ahLst/>
              <a:cxnLst/>
              <a:rect l="l" t="t" r="r" b="b"/>
              <a:pathLst>
                <a:path w="610" h="1677" extrusionOk="0">
                  <a:moveTo>
                    <a:pt x="304" y="0"/>
                  </a:moveTo>
                  <a:cubicBezTo>
                    <a:pt x="136" y="0"/>
                    <a:pt x="0" y="376"/>
                    <a:pt x="0" y="839"/>
                  </a:cubicBezTo>
                  <a:cubicBezTo>
                    <a:pt x="0" y="1301"/>
                    <a:pt x="136" y="1677"/>
                    <a:pt x="304" y="1677"/>
                  </a:cubicBezTo>
                  <a:cubicBezTo>
                    <a:pt x="472" y="1677"/>
                    <a:pt x="609" y="1301"/>
                    <a:pt x="609" y="839"/>
                  </a:cubicBezTo>
                  <a:cubicBezTo>
                    <a:pt x="609" y="375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3818;p64">
              <a:extLst>
                <a:ext uri="{FF2B5EF4-FFF2-40B4-BE49-F238E27FC236}">
                  <a16:creationId xmlns:a16="http://schemas.microsoft.com/office/drawing/2014/main" id="{9B33FECD-B137-CFA0-BFA6-6ACDB267B933}"/>
                </a:ext>
              </a:extLst>
            </p:cNvPr>
            <p:cNvSpPr/>
            <p:nvPr/>
          </p:nvSpPr>
          <p:spPr>
            <a:xfrm>
              <a:off x="1832850" y="2314700"/>
              <a:ext cx="55550" cy="39000"/>
            </a:xfrm>
            <a:custGeom>
              <a:avLst/>
              <a:gdLst/>
              <a:ahLst/>
              <a:cxnLst/>
              <a:rect l="l" t="t" r="r" b="b"/>
              <a:pathLst>
                <a:path w="2222" h="1560" extrusionOk="0">
                  <a:moveTo>
                    <a:pt x="1441" y="0"/>
                  </a:moveTo>
                  <a:cubicBezTo>
                    <a:pt x="1001" y="0"/>
                    <a:pt x="569" y="366"/>
                    <a:pt x="114" y="1126"/>
                  </a:cubicBezTo>
                  <a:cubicBezTo>
                    <a:pt x="1" y="1317"/>
                    <a:pt x="137" y="1558"/>
                    <a:pt x="358" y="1559"/>
                  </a:cubicBezTo>
                  <a:cubicBezTo>
                    <a:pt x="458" y="1559"/>
                    <a:pt x="552" y="1507"/>
                    <a:pt x="604" y="1421"/>
                  </a:cubicBezTo>
                  <a:cubicBezTo>
                    <a:pt x="1067" y="649"/>
                    <a:pt x="1334" y="572"/>
                    <a:pt x="1434" y="572"/>
                  </a:cubicBezTo>
                  <a:cubicBezTo>
                    <a:pt x="1436" y="572"/>
                    <a:pt x="1439" y="572"/>
                    <a:pt x="1441" y="572"/>
                  </a:cubicBezTo>
                  <a:cubicBezTo>
                    <a:pt x="1555" y="576"/>
                    <a:pt x="1635" y="715"/>
                    <a:pt x="1640" y="722"/>
                  </a:cubicBezTo>
                  <a:cubicBezTo>
                    <a:pt x="1690" y="822"/>
                    <a:pt x="1790" y="879"/>
                    <a:pt x="1895" y="879"/>
                  </a:cubicBezTo>
                  <a:cubicBezTo>
                    <a:pt x="1939" y="879"/>
                    <a:pt x="1983" y="869"/>
                    <a:pt x="2024" y="848"/>
                  </a:cubicBezTo>
                  <a:cubicBezTo>
                    <a:pt x="2165" y="776"/>
                    <a:pt x="2222" y="604"/>
                    <a:pt x="2150" y="464"/>
                  </a:cubicBezTo>
                  <a:cubicBezTo>
                    <a:pt x="2068" y="298"/>
                    <a:pt x="1831" y="15"/>
                    <a:pt x="1466" y="1"/>
                  </a:cubicBezTo>
                  <a:cubicBezTo>
                    <a:pt x="1457" y="1"/>
                    <a:pt x="1449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3819;p64">
              <a:extLst>
                <a:ext uri="{FF2B5EF4-FFF2-40B4-BE49-F238E27FC236}">
                  <a16:creationId xmlns:a16="http://schemas.microsoft.com/office/drawing/2014/main" id="{DC1D78D0-31A2-998D-8E27-C75E2C3ECB94}"/>
                </a:ext>
              </a:extLst>
            </p:cNvPr>
            <p:cNvSpPr/>
            <p:nvPr/>
          </p:nvSpPr>
          <p:spPr>
            <a:xfrm>
              <a:off x="1858875" y="2491475"/>
              <a:ext cx="19225" cy="27725"/>
            </a:xfrm>
            <a:custGeom>
              <a:avLst/>
              <a:gdLst/>
              <a:ahLst/>
              <a:cxnLst/>
              <a:rect l="l" t="t" r="r" b="b"/>
              <a:pathLst>
                <a:path w="769" h="1109" extrusionOk="0">
                  <a:moveTo>
                    <a:pt x="384" y="0"/>
                  </a:moveTo>
                  <a:cubicBezTo>
                    <a:pt x="171" y="0"/>
                    <a:pt x="0" y="249"/>
                    <a:pt x="0" y="554"/>
                  </a:cubicBezTo>
                  <a:cubicBezTo>
                    <a:pt x="0" y="860"/>
                    <a:pt x="172" y="1109"/>
                    <a:pt x="384" y="1109"/>
                  </a:cubicBezTo>
                  <a:cubicBezTo>
                    <a:pt x="596" y="1109"/>
                    <a:pt x="768" y="860"/>
                    <a:pt x="768" y="554"/>
                  </a:cubicBezTo>
                  <a:cubicBezTo>
                    <a:pt x="768" y="248"/>
                    <a:pt x="596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3820;p64">
              <a:extLst>
                <a:ext uri="{FF2B5EF4-FFF2-40B4-BE49-F238E27FC236}">
                  <a16:creationId xmlns:a16="http://schemas.microsoft.com/office/drawing/2014/main" id="{BB4196B0-52C1-6FDD-C8D6-6FD50A4FA4CB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3821;p64">
              <a:extLst>
                <a:ext uri="{FF2B5EF4-FFF2-40B4-BE49-F238E27FC236}">
                  <a16:creationId xmlns:a16="http://schemas.microsoft.com/office/drawing/2014/main" id="{C9AC763D-E2CF-85EA-2E88-4E66EFA9C2A5}"/>
                </a:ext>
              </a:extLst>
            </p:cNvPr>
            <p:cNvSpPr/>
            <p:nvPr/>
          </p:nvSpPr>
          <p:spPr>
            <a:xfrm>
              <a:off x="1591800" y="2532625"/>
              <a:ext cx="128100" cy="229500"/>
            </a:xfrm>
            <a:custGeom>
              <a:avLst/>
              <a:gdLst/>
              <a:ahLst/>
              <a:cxnLst/>
              <a:rect l="l" t="t" r="r" b="b"/>
              <a:pathLst>
                <a:path w="5124" h="9180" extrusionOk="0">
                  <a:moveTo>
                    <a:pt x="1953" y="688"/>
                  </a:moveTo>
                  <a:lnTo>
                    <a:pt x="4455" y="4931"/>
                  </a:lnTo>
                  <a:lnTo>
                    <a:pt x="1301" y="8247"/>
                  </a:lnTo>
                  <a:lnTo>
                    <a:pt x="599" y="1562"/>
                  </a:lnTo>
                  <a:lnTo>
                    <a:pt x="1953" y="688"/>
                  </a:lnTo>
                  <a:close/>
                  <a:moveTo>
                    <a:pt x="2047" y="0"/>
                  </a:moveTo>
                  <a:cubicBezTo>
                    <a:pt x="1993" y="0"/>
                    <a:pt x="1939" y="16"/>
                    <a:pt x="1893" y="46"/>
                  </a:cubicBezTo>
                  <a:lnTo>
                    <a:pt x="141" y="1176"/>
                  </a:lnTo>
                  <a:cubicBezTo>
                    <a:pt x="50" y="1234"/>
                    <a:pt x="0" y="1339"/>
                    <a:pt x="12" y="1447"/>
                  </a:cubicBezTo>
                  <a:lnTo>
                    <a:pt x="796" y="8923"/>
                  </a:lnTo>
                  <a:cubicBezTo>
                    <a:pt x="809" y="9035"/>
                    <a:pt x="883" y="9128"/>
                    <a:pt x="988" y="9164"/>
                  </a:cubicBezTo>
                  <a:cubicBezTo>
                    <a:pt x="1019" y="9175"/>
                    <a:pt x="1050" y="9180"/>
                    <a:pt x="1082" y="9180"/>
                  </a:cubicBezTo>
                  <a:cubicBezTo>
                    <a:pt x="1160" y="9180"/>
                    <a:pt x="1234" y="9148"/>
                    <a:pt x="1288" y="9091"/>
                  </a:cubicBezTo>
                  <a:lnTo>
                    <a:pt x="5019" y="5168"/>
                  </a:lnTo>
                  <a:cubicBezTo>
                    <a:pt x="5107" y="5075"/>
                    <a:pt x="5124" y="4935"/>
                    <a:pt x="5059" y="4825"/>
                  </a:cubicBezTo>
                  <a:lnTo>
                    <a:pt x="2294" y="141"/>
                  </a:lnTo>
                  <a:cubicBezTo>
                    <a:pt x="2256" y="74"/>
                    <a:pt x="2190" y="27"/>
                    <a:pt x="2115" y="9"/>
                  </a:cubicBezTo>
                  <a:cubicBezTo>
                    <a:pt x="2093" y="3"/>
                    <a:pt x="2070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3822;p64">
              <a:extLst>
                <a:ext uri="{FF2B5EF4-FFF2-40B4-BE49-F238E27FC236}">
                  <a16:creationId xmlns:a16="http://schemas.microsoft.com/office/drawing/2014/main" id="{F4903837-782B-3CB9-B8F1-8AC0EDD4293E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3823;p64">
              <a:extLst>
                <a:ext uri="{FF2B5EF4-FFF2-40B4-BE49-F238E27FC236}">
                  <a16:creationId xmlns:a16="http://schemas.microsoft.com/office/drawing/2014/main" id="{73748409-CC95-A3E8-1131-17E513733AEB}"/>
                </a:ext>
              </a:extLst>
            </p:cNvPr>
            <p:cNvSpPr/>
            <p:nvPr/>
          </p:nvSpPr>
          <p:spPr>
            <a:xfrm>
              <a:off x="1181700" y="3457400"/>
              <a:ext cx="881575" cy="1568625"/>
            </a:xfrm>
            <a:custGeom>
              <a:avLst/>
              <a:gdLst/>
              <a:ahLst/>
              <a:cxnLst/>
              <a:rect l="l" t="t" r="r" b="b"/>
              <a:pathLst>
                <a:path w="35263" h="62745" extrusionOk="0">
                  <a:moveTo>
                    <a:pt x="1389" y="0"/>
                  </a:moveTo>
                  <a:cubicBezTo>
                    <a:pt x="0" y="5352"/>
                    <a:pt x="283" y="7142"/>
                    <a:pt x="3346" y="11918"/>
                  </a:cubicBezTo>
                  <a:cubicBezTo>
                    <a:pt x="9690" y="21806"/>
                    <a:pt x="26222" y="32054"/>
                    <a:pt x="26222" y="32054"/>
                  </a:cubicBezTo>
                  <a:cubicBezTo>
                    <a:pt x="26222" y="32054"/>
                    <a:pt x="24310" y="39396"/>
                    <a:pt x="24791" y="45547"/>
                  </a:cubicBezTo>
                  <a:cubicBezTo>
                    <a:pt x="25268" y="51630"/>
                    <a:pt x="24743" y="62640"/>
                    <a:pt x="24743" y="62640"/>
                  </a:cubicBezTo>
                  <a:lnTo>
                    <a:pt x="29224" y="62745"/>
                  </a:lnTo>
                  <a:cubicBezTo>
                    <a:pt x="29224" y="62745"/>
                    <a:pt x="34705" y="32960"/>
                    <a:pt x="34985" y="32333"/>
                  </a:cubicBezTo>
                  <a:cubicBezTo>
                    <a:pt x="35263" y="31706"/>
                    <a:pt x="34395" y="29444"/>
                    <a:pt x="30814" y="24849"/>
                  </a:cubicBezTo>
                  <a:cubicBezTo>
                    <a:pt x="27234" y="20253"/>
                    <a:pt x="14217" y="4716"/>
                    <a:pt x="14217" y="4716"/>
                  </a:cubicBezTo>
                  <a:lnTo>
                    <a:pt x="138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3824;p64">
              <a:extLst>
                <a:ext uri="{FF2B5EF4-FFF2-40B4-BE49-F238E27FC236}">
                  <a16:creationId xmlns:a16="http://schemas.microsoft.com/office/drawing/2014/main" id="{433566C4-57E8-98E6-EDEC-8283C53AB9C2}"/>
                </a:ext>
              </a:extLst>
            </p:cNvPr>
            <p:cNvSpPr/>
            <p:nvPr/>
          </p:nvSpPr>
          <p:spPr>
            <a:xfrm>
              <a:off x="1174075" y="3450225"/>
              <a:ext cx="899525" cy="1582950"/>
            </a:xfrm>
            <a:custGeom>
              <a:avLst/>
              <a:gdLst/>
              <a:ahLst/>
              <a:cxnLst/>
              <a:rect l="l" t="t" r="r" b="b"/>
              <a:pathLst>
                <a:path w="35981" h="63318" extrusionOk="0">
                  <a:moveTo>
                    <a:pt x="1694" y="1"/>
                  </a:moveTo>
                  <a:cubicBezTo>
                    <a:pt x="1567" y="1"/>
                    <a:pt x="1452" y="86"/>
                    <a:pt x="1419" y="214"/>
                  </a:cubicBezTo>
                  <a:cubicBezTo>
                    <a:pt x="0" y="5686"/>
                    <a:pt x="297" y="7501"/>
                    <a:pt x="3412" y="12357"/>
                  </a:cubicBezTo>
                  <a:cubicBezTo>
                    <a:pt x="9363" y="21637"/>
                    <a:pt x="24395" y="31329"/>
                    <a:pt x="26201" y="32473"/>
                  </a:cubicBezTo>
                  <a:cubicBezTo>
                    <a:pt x="25899" y="33707"/>
                    <a:pt x="24377" y="40297"/>
                    <a:pt x="24811" y="45856"/>
                  </a:cubicBezTo>
                  <a:cubicBezTo>
                    <a:pt x="25280" y="51851"/>
                    <a:pt x="24768" y="62804"/>
                    <a:pt x="24763" y="62914"/>
                  </a:cubicBezTo>
                  <a:cubicBezTo>
                    <a:pt x="24755" y="63074"/>
                    <a:pt x="24881" y="63209"/>
                    <a:pt x="25042" y="63214"/>
                  </a:cubicBezTo>
                  <a:lnTo>
                    <a:pt x="29522" y="63318"/>
                  </a:lnTo>
                  <a:lnTo>
                    <a:pt x="29529" y="63318"/>
                  </a:lnTo>
                  <a:cubicBezTo>
                    <a:pt x="29667" y="63318"/>
                    <a:pt x="29786" y="63219"/>
                    <a:pt x="29811" y="63082"/>
                  </a:cubicBezTo>
                  <a:cubicBezTo>
                    <a:pt x="31319" y="54886"/>
                    <a:pt x="35292" y="33457"/>
                    <a:pt x="35552" y="32735"/>
                  </a:cubicBezTo>
                  <a:cubicBezTo>
                    <a:pt x="35980" y="31774"/>
                    <a:pt x="34446" y="28939"/>
                    <a:pt x="31346" y="24959"/>
                  </a:cubicBezTo>
                  <a:cubicBezTo>
                    <a:pt x="27803" y="20412"/>
                    <a:pt x="14872" y="4973"/>
                    <a:pt x="14741" y="4818"/>
                  </a:cubicBezTo>
                  <a:cubicBezTo>
                    <a:pt x="14684" y="4750"/>
                    <a:pt x="14603" y="4716"/>
                    <a:pt x="14521" y="4716"/>
                  </a:cubicBezTo>
                  <a:cubicBezTo>
                    <a:pt x="14456" y="4716"/>
                    <a:pt x="14391" y="4738"/>
                    <a:pt x="14337" y="4783"/>
                  </a:cubicBezTo>
                  <a:cubicBezTo>
                    <a:pt x="14217" y="4884"/>
                    <a:pt x="14201" y="5065"/>
                    <a:pt x="14302" y="5187"/>
                  </a:cubicBezTo>
                  <a:cubicBezTo>
                    <a:pt x="14433" y="5342"/>
                    <a:pt x="27358" y="20772"/>
                    <a:pt x="30894" y="25311"/>
                  </a:cubicBezTo>
                  <a:cubicBezTo>
                    <a:pt x="34587" y="30052"/>
                    <a:pt x="35214" y="32089"/>
                    <a:pt x="35029" y="32505"/>
                  </a:cubicBezTo>
                  <a:cubicBezTo>
                    <a:pt x="34750" y="33129"/>
                    <a:pt x="30030" y="58741"/>
                    <a:pt x="29293" y="62740"/>
                  </a:cubicBezTo>
                  <a:lnTo>
                    <a:pt x="25348" y="62647"/>
                  </a:lnTo>
                  <a:cubicBezTo>
                    <a:pt x="25427" y="60856"/>
                    <a:pt x="25812" y="51289"/>
                    <a:pt x="25383" y="45811"/>
                  </a:cubicBezTo>
                  <a:cubicBezTo>
                    <a:pt x="24911" y="39779"/>
                    <a:pt x="26788" y="32485"/>
                    <a:pt x="26806" y="32412"/>
                  </a:cubicBezTo>
                  <a:cubicBezTo>
                    <a:pt x="26838" y="32292"/>
                    <a:pt x="26786" y="32164"/>
                    <a:pt x="26680" y="32097"/>
                  </a:cubicBezTo>
                  <a:cubicBezTo>
                    <a:pt x="26515" y="31996"/>
                    <a:pt x="10130" y="21770"/>
                    <a:pt x="3895" y="12049"/>
                  </a:cubicBezTo>
                  <a:cubicBezTo>
                    <a:pt x="893" y="7372"/>
                    <a:pt x="606" y="5624"/>
                    <a:pt x="1972" y="359"/>
                  </a:cubicBezTo>
                  <a:cubicBezTo>
                    <a:pt x="2012" y="206"/>
                    <a:pt x="1920" y="50"/>
                    <a:pt x="1767" y="10"/>
                  </a:cubicBezTo>
                  <a:cubicBezTo>
                    <a:pt x="1743" y="4"/>
                    <a:pt x="1718" y="1"/>
                    <a:pt x="169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3825;p64">
              <a:extLst>
                <a:ext uri="{FF2B5EF4-FFF2-40B4-BE49-F238E27FC236}">
                  <a16:creationId xmlns:a16="http://schemas.microsoft.com/office/drawing/2014/main" id="{FE829B10-5799-0BEA-8D7E-7200A872B478}"/>
                </a:ext>
              </a:extLst>
            </p:cNvPr>
            <p:cNvSpPr/>
            <p:nvPr/>
          </p:nvSpPr>
          <p:spPr>
            <a:xfrm>
              <a:off x="1839450" y="4868850"/>
              <a:ext cx="12200" cy="89675"/>
            </a:xfrm>
            <a:custGeom>
              <a:avLst/>
              <a:gdLst/>
              <a:ahLst/>
              <a:cxnLst/>
              <a:rect l="l" t="t" r="r" b="b"/>
              <a:pathLst>
                <a:path w="488" h="3587" extrusionOk="0">
                  <a:moveTo>
                    <a:pt x="349" y="1"/>
                  </a:moveTo>
                  <a:cubicBezTo>
                    <a:pt x="267" y="4"/>
                    <a:pt x="203" y="57"/>
                    <a:pt x="198" y="135"/>
                  </a:cubicBezTo>
                  <a:cubicBezTo>
                    <a:pt x="83" y="2140"/>
                    <a:pt x="6" y="3435"/>
                    <a:pt x="6" y="3435"/>
                  </a:cubicBezTo>
                  <a:cubicBezTo>
                    <a:pt x="1" y="3515"/>
                    <a:pt x="61" y="3583"/>
                    <a:pt x="141" y="3586"/>
                  </a:cubicBezTo>
                  <a:lnTo>
                    <a:pt x="148" y="3586"/>
                  </a:lnTo>
                  <a:cubicBezTo>
                    <a:pt x="149" y="3586"/>
                    <a:pt x="150" y="3586"/>
                    <a:pt x="151" y="3586"/>
                  </a:cubicBezTo>
                  <a:cubicBezTo>
                    <a:pt x="226" y="3586"/>
                    <a:pt x="288" y="3528"/>
                    <a:pt x="293" y="3452"/>
                  </a:cubicBezTo>
                  <a:cubicBezTo>
                    <a:pt x="293" y="3452"/>
                    <a:pt x="370" y="2156"/>
                    <a:pt x="484" y="152"/>
                  </a:cubicBezTo>
                  <a:cubicBezTo>
                    <a:pt x="488" y="74"/>
                    <a:pt x="428" y="6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3826;p64">
              <a:extLst>
                <a:ext uri="{FF2B5EF4-FFF2-40B4-BE49-F238E27FC236}">
                  <a16:creationId xmlns:a16="http://schemas.microsoft.com/office/drawing/2014/main" id="{6A5F2AC6-A30E-9643-1943-0324B2A7E35E}"/>
                </a:ext>
              </a:extLst>
            </p:cNvPr>
            <p:cNvSpPr/>
            <p:nvPr/>
          </p:nvSpPr>
          <p:spPr>
            <a:xfrm>
              <a:off x="1388525" y="3764925"/>
              <a:ext cx="536475" cy="1024075"/>
            </a:xfrm>
            <a:custGeom>
              <a:avLst/>
              <a:gdLst/>
              <a:ahLst/>
              <a:cxnLst/>
              <a:rect l="l" t="t" r="r" b="b"/>
              <a:pathLst>
                <a:path w="21459" h="40963" extrusionOk="0">
                  <a:moveTo>
                    <a:pt x="162" y="0"/>
                  </a:moveTo>
                  <a:cubicBezTo>
                    <a:pt x="132" y="0"/>
                    <a:pt x="101" y="10"/>
                    <a:pt x="75" y="30"/>
                  </a:cubicBezTo>
                  <a:cubicBezTo>
                    <a:pt x="13" y="79"/>
                    <a:pt x="1" y="169"/>
                    <a:pt x="50" y="232"/>
                  </a:cubicBezTo>
                  <a:cubicBezTo>
                    <a:pt x="2080" y="2849"/>
                    <a:pt x="4002" y="4997"/>
                    <a:pt x="5762" y="6616"/>
                  </a:cubicBezTo>
                  <a:cubicBezTo>
                    <a:pt x="7496" y="8211"/>
                    <a:pt x="9961" y="10347"/>
                    <a:pt x="12346" y="12413"/>
                  </a:cubicBezTo>
                  <a:cubicBezTo>
                    <a:pt x="16041" y="15613"/>
                    <a:pt x="20606" y="19568"/>
                    <a:pt x="20988" y="20340"/>
                  </a:cubicBezTo>
                  <a:cubicBezTo>
                    <a:pt x="20281" y="20363"/>
                    <a:pt x="19601" y="20713"/>
                    <a:pt x="19241" y="21244"/>
                  </a:cubicBezTo>
                  <a:cubicBezTo>
                    <a:pt x="18958" y="21663"/>
                    <a:pt x="18900" y="22140"/>
                    <a:pt x="19080" y="22589"/>
                  </a:cubicBezTo>
                  <a:cubicBezTo>
                    <a:pt x="19272" y="23071"/>
                    <a:pt x="19035" y="29712"/>
                    <a:pt x="18429" y="40811"/>
                  </a:cubicBezTo>
                  <a:cubicBezTo>
                    <a:pt x="18425" y="40891"/>
                    <a:pt x="18485" y="40958"/>
                    <a:pt x="18563" y="40963"/>
                  </a:cubicBezTo>
                  <a:lnTo>
                    <a:pt x="18571" y="40963"/>
                  </a:lnTo>
                  <a:cubicBezTo>
                    <a:pt x="18648" y="40963"/>
                    <a:pt x="18711" y="40902"/>
                    <a:pt x="18715" y="40827"/>
                  </a:cubicBezTo>
                  <a:cubicBezTo>
                    <a:pt x="19350" y="29195"/>
                    <a:pt x="19563" y="23023"/>
                    <a:pt x="19346" y="22482"/>
                  </a:cubicBezTo>
                  <a:cubicBezTo>
                    <a:pt x="19203" y="22125"/>
                    <a:pt x="19250" y="21742"/>
                    <a:pt x="19478" y="21405"/>
                  </a:cubicBezTo>
                  <a:cubicBezTo>
                    <a:pt x="19800" y="20930"/>
                    <a:pt x="20422" y="20624"/>
                    <a:pt x="21062" y="20624"/>
                  </a:cubicBezTo>
                  <a:cubicBezTo>
                    <a:pt x="21217" y="20624"/>
                    <a:pt x="21269" y="20529"/>
                    <a:pt x="21285" y="20488"/>
                  </a:cubicBezTo>
                  <a:cubicBezTo>
                    <a:pt x="21458" y="20024"/>
                    <a:pt x="19360" y="18110"/>
                    <a:pt x="12533" y="12196"/>
                  </a:cubicBezTo>
                  <a:cubicBezTo>
                    <a:pt x="10151" y="10132"/>
                    <a:pt x="7687" y="7997"/>
                    <a:pt x="5956" y="6405"/>
                  </a:cubicBezTo>
                  <a:cubicBezTo>
                    <a:pt x="4207" y="4795"/>
                    <a:pt x="2296" y="2659"/>
                    <a:pt x="277" y="56"/>
                  </a:cubicBezTo>
                  <a:cubicBezTo>
                    <a:pt x="248" y="20"/>
                    <a:pt x="205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3827;p64">
              <a:extLst>
                <a:ext uri="{FF2B5EF4-FFF2-40B4-BE49-F238E27FC236}">
                  <a16:creationId xmlns:a16="http://schemas.microsoft.com/office/drawing/2014/main" id="{D3252482-D4FA-84CD-1E08-3A0D63EA52A4}"/>
                </a:ext>
              </a:extLst>
            </p:cNvPr>
            <p:cNvSpPr/>
            <p:nvPr/>
          </p:nvSpPr>
          <p:spPr>
            <a:xfrm>
              <a:off x="1232575" y="3456725"/>
              <a:ext cx="117725" cy="243750"/>
            </a:xfrm>
            <a:custGeom>
              <a:avLst/>
              <a:gdLst/>
              <a:ahLst/>
              <a:cxnLst/>
              <a:rect l="l" t="t" r="r" b="b"/>
              <a:pathLst>
                <a:path w="4709" h="9750" extrusionOk="0">
                  <a:moveTo>
                    <a:pt x="1824" y="0"/>
                  </a:moveTo>
                  <a:cubicBezTo>
                    <a:pt x="1788" y="0"/>
                    <a:pt x="1751" y="14"/>
                    <a:pt x="1723" y="43"/>
                  </a:cubicBezTo>
                  <a:cubicBezTo>
                    <a:pt x="1546" y="218"/>
                    <a:pt x="0" y="1796"/>
                    <a:pt x="227" y="2670"/>
                  </a:cubicBezTo>
                  <a:cubicBezTo>
                    <a:pt x="269" y="2835"/>
                    <a:pt x="396" y="3053"/>
                    <a:pt x="758" y="3157"/>
                  </a:cubicBezTo>
                  <a:cubicBezTo>
                    <a:pt x="915" y="3202"/>
                    <a:pt x="1096" y="3252"/>
                    <a:pt x="1290" y="3305"/>
                  </a:cubicBezTo>
                  <a:cubicBezTo>
                    <a:pt x="2199" y="3559"/>
                    <a:pt x="4329" y="4151"/>
                    <a:pt x="4420" y="4436"/>
                  </a:cubicBezTo>
                  <a:cubicBezTo>
                    <a:pt x="4420" y="4436"/>
                    <a:pt x="4395" y="4477"/>
                    <a:pt x="4245" y="4527"/>
                  </a:cubicBezTo>
                  <a:cubicBezTo>
                    <a:pt x="2988" y="4946"/>
                    <a:pt x="1962" y="6163"/>
                    <a:pt x="1920" y="6215"/>
                  </a:cubicBezTo>
                  <a:cubicBezTo>
                    <a:pt x="1880" y="6262"/>
                    <a:pt x="1875" y="6330"/>
                    <a:pt x="1909" y="6383"/>
                  </a:cubicBezTo>
                  <a:cubicBezTo>
                    <a:pt x="1918" y="6397"/>
                    <a:pt x="2789" y="7773"/>
                    <a:pt x="4155" y="9690"/>
                  </a:cubicBezTo>
                  <a:cubicBezTo>
                    <a:pt x="4182" y="9727"/>
                    <a:pt x="4226" y="9749"/>
                    <a:pt x="4272" y="9749"/>
                  </a:cubicBezTo>
                  <a:cubicBezTo>
                    <a:pt x="4274" y="9749"/>
                    <a:pt x="4275" y="9749"/>
                    <a:pt x="4277" y="9749"/>
                  </a:cubicBezTo>
                  <a:cubicBezTo>
                    <a:pt x="4305" y="9749"/>
                    <a:pt x="4331" y="9740"/>
                    <a:pt x="4354" y="9725"/>
                  </a:cubicBezTo>
                  <a:cubicBezTo>
                    <a:pt x="4418" y="9679"/>
                    <a:pt x="4433" y="9589"/>
                    <a:pt x="4387" y="9525"/>
                  </a:cubicBezTo>
                  <a:cubicBezTo>
                    <a:pt x="3225" y="7895"/>
                    <a:pt x="2422" y="6655"/>
                    <a:pt x="2207" y="6321"/>
                  </a:cubicBezTo>
                  <a:cubicBezTo>
                    <a:pt x="2453" y="6048"/>
                    <a:pt x="3330" y="5133"/>
                    <a:pt x="4335" y="4800"/>
                  </a:cubicBezTo>
                  <a:cubicBezTo>
                    <a:pt x="4427" y="4769"/>
                    <a:pt x="4709" y="4674"/>
                    <a:pt x="4702" y="4442"/>
                  </a:cubicBezTo>
                  <a:cubicBezTo>
                    <a:pt x="4692" y="4028"/>
                    <a:pt x="3618" y="3658"/>
                    <a:pt x="1365" y="3031"/>
                  </a:cubicBezTo>
                  <a:cubicBezTo>
                    <a:pt x="1173" y="2977"/>
                    <a:pt x="994" y="2927"/>
                    <a:pt x="836" y="2883"/>
                  </a:cubicBezTo>
                  <a:cubicBezTo>
                    <a:pt x="647" y="2829"/>
                    <a:pt x="539" y="2735"/>
                    <a:pt x="504" y="2599"/>
                  </a:cubicBezTo>
                  <a:cubicBezTo>
                    <a:pt x="346" y="1992"/>
                    <a:pt x="1477" y="694"/>
                    <a:pt x="1925" y="245"/>
                  </a:cubicBezTo>
                  <a:cubicBezTo>
                    <a:pt x="1982" y="189"/>
                    <a:pt x="1982" y="98"/>
                    <a:pt x="1925" y="43"/>
                  </a:cubicBezTo>
                  <a:cubicBezTo>
                    <a:pt x="1898" y="14"/>
                    <a:pt x="1861" y="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3828;p64">
              <a:extLst>
                <a:ext uri="{FF2B5EF4-FFF2-40B4-BE49-F238E27FC236}">
                  <a16:creationId xmlns:a16="http://schemas.microsoft.com/office/drawing/2014/main" id="{E5B16418-2772-50F0-C4EA-44D25DC96CAB}"/>
                </a:ext>
              </a:extLst>
            </p:cNvPr>
            <p:cNvSpPr/>
            <p:nvPr/>
          </p:nvSpPr>
          <p:spPr>
            <a:xfrm>
              <a:off x="1356275" y="3508075"/>
              <a:ext cx="414600" cy="356425"/>
            </a:xfrm>
            <a:custGeom>
              <a:avLst/>
              <a:gdLst/>
              <a:ahLst/>
              <a:cxnLst/>
              <a:rect l="l" t="t" r="r" b="b"/>
              <a:pathLst>
                <a:path w="16584" h="14257" extrusionOk="0">
                  <a:moveTo>
                    <a:pt x="162" y="1"/>
                  </a:moveTo>
                  <a:cubicBezTo>
                    <a:pt x="105" y="1"/>
                    <a:pt x="51" y="35"/>
                    <a:pt x="30" y="92"/>
                  </a:cubicBezTo>
                  <a:cubicBezTo>
                    <a:pt x="0" y="165"/>
                    <a:pt x="38" y="248"/>
                    <a:pt x="111" y="276"/>
                  </a:cubicBezTo>
                  <a:cubicBezTo>
                    <a:pt x="4753" y="2093"/>
                    <a:pt x="16175" y="14092"/>
                    <a:pt x="16291" y="14212"/>
                  </a:cubicBezTo>
                  <a:cubicBezTo>
                    <a:pt x="16317" y="14240"/>
                    <a:pt x="16354" y="14257"/>
                    <a:pt x="16394" y="14257"/>
                  </a:cubicBezTo>
                  <a:lnTo>
                    <a:pt x="16394" y="14257"/>
                  </a:lnTo>
                  <a:cubicBezTo>
                    <a:pt x="16519" y="14256"/>
                    <a:pt x="16584" y="14107"/>
                    <a:pt x="16497" y="14016"/>
                  </a:cubicBezTo>
                  <a:cubicBezTo>
                    <a:pt x="16027" y="13519"/>
                    <a:pt x="4915" y="1850"/>
                    <a:pt x="216" y="11"/>
                  </a:cubicBezTo>
                  <a:cubicBezTo>
                    <a:pt x="198" y="4"/>
                    <a:pt x="180" y="1"/>
                    <a:pt x="162" y="1"/>
                  </a:cubicBezTo>
                  <a:close/>
                  <a:moveTo>
                    <a:pt x="16394" y="14257"/>
                  </a:moveTo>
                  <a:cubicBezTo>
                    <a:pt x="16393" y="14257"/>
                    <a:pt x="16393" y="14257"/>
                    <a:pt x="16393" y="14257"/>
                  </a:cubicBezTo>
                  <a:lnTo>
                    <a:pt x="16394" y="14257"/>
                  </a:lnTo>
                  <a:cubicBezTo>
                    <a:pt x="16394" y="14257"/>
                    <a:pt x="16394" y="14257"/>
                    <a:pt x="16394" y="14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3829;p64">
              <a:extLst>
                <a:ext uri="{FF2B5EF4-FFF2-40B4-BE49-F238E27FC236}">
                  <a16:creationId xmlns:a16="http://schemas.microsoft.com/office/drawing/2014/main" id="{852B6002-9CDD-12B0-F627-99D90DC76356}"/>
                </a:ext>
              </a:extLst>
            </p:cNvPr>
            <p:cNvSpPr/>
            <p:nvPr/>
          </p:nvSpPr>
          <p:spPr>
            <a:xfrm>
              <a:off x="1756100" y="5023375"/>
              <a:ext cx="386275" cy="154825"/>
            </a:xfrm>
            <a:custGeom>
              <a:avLst/>
              <a:gdLst/>
              <a:ahLst/>
              <a:cxnLst/>
              <a:rect l="l" t="t" r="r" b="b"/>
              <a:pathLst>
                <a:path w="15451" h="6193" extrusionOk="0">
                  <a:moveTo>
                    <a:pt x="1767" y="1"/>
                  </a:moveTo>
                  <a:cubicBezTo>
                    <a:pt x="1767" y="1"/>
                    <a:pt x="0" y="5980"/>
                    <a:pt x="618" y="6156"/>
                  </a:cubicBezTo>
                  <a:cubicBezTo>
                    <a:pt x="706" y="6181"/>
                    <a:pt x="1022" y="6192"/>
                    <a:pt x="1501" y="6192"/>
                  </a:cubicBezTo>
                  <a:cubicBezTo>
                    <a:pt x="4383" y="6192"/>
                    <a:pt x="13187" y="5798"/>
                    <a:pt x="14232" y="5751"/>
                  </a:cubicBezTo>
                  <a:cubicBezTo>
                    <a:pt x="15451" y="5696"/>
                    <a:pt x="15424" y="5087"/>
                    <a:pt x="15424" y="5087"/>
                  </a:cubicBezTo>
                  <a:lnTo>
                    <a:pt x="6248" y="106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3830;p64">
              <a:extLst>
                <a:ext uri="{FF2B5EF4-FFF2-40B4-BE49-F238E27FC236}">
                  <a16:creationId xmlns:a16="http://schemas.microsoft.com/office/drawing/2014/main" id="{4C2E6DD7-DF20-6FC3-1F98-2A107BB69B1F}"/>
                </a:ext>
              </a:extLst>
            </p:cNvPr>
            <p:cNvSpPr/>
            <p:nvPr/>
          </p:nvSpPr>
          <p:spPr>
            <a:xfrm>
              <a:off x="1753400" y="5016225"/>
              <a:ext cx="395475" cy="169000"/>
            </a:xfrm>
            <a:custGeom>
              <a:avLst/>
              <a:gdLst/>
              <a:ahLst/>
              <a:cxnLst/>
              <a:rect l="l" t="t" r="r" b="b"/>
              <a:pathLst>
                <a:path w="15819" h="6760" extrusionOk="0">
                  <a:moveTo>
                    <a:pt x="2088" y="578"/>
                  </a:moveTo>
                  <a:lnTo>
                    <a:pt x="6280" y="675"/>
                  </a:lnTo>
                  <a:lnTo>
                    <a:pt x="15172" y="5504"/>
                  </a:lnTo>
                  <a:cubicBezTo>
                    <a:pt x="15063" y="5612"/>
                    <a:pt x="14816" y="5729"/>
                    <a:pt x="14327" y="5751"/>
                  </a:cubicBezTo>
                  <a:cubicBezTo>
                    <a:pt x="9030" y="5988"/>
                    <a:pt x="3542" y="6194"/>
                    <a:pt x="1553" y="6194"/>
                  </a:cubicBezTo>
                  <a:cubicBezTo>
                    <a:pt x="1238" y="6194"/>
                    <a:pt x="1011" y="6189"/>
                    <a:pt x="886" y="6178"/>
                  </a:cubicBezTo>
                  <a:cubicBezTo>
                    <a:pt x="781" y="5609"/>
                    <a:pt x="1403" y="2934"/>
                    <a:pt x="2088" y="578"/>
                  </a:cubicBezTo>
                  <a:close/>
                  <a:moveTo>
                    <a:pt x="1867" y="0"/>
                  </a:moveTo>
                  <a:cubicBezTo>
                    <a:pt x="1746" y="0"/>
                    <a:pt x="1637" y="87"/>
                    <a:pt x="1601" y="206"/>
                  </a:cubicBezTo>
                  <a:cubicBezTo>
                    <a:pt x="1218" y="1502"/>
                    <a:pt x="1" y="5785"/>
                    <a:pt x="402" y="6514"/>
                  </a:cubicBezTo>
                  <a:cubicBezTo>
                    <a:pt x="473" y="6645"/>
                    <a:pt x="576" y="6697"/>
                    <a:pt x="648" y="6718"/>
                  </a:cubicBezTo>
                  <a:cubicBezTo>
                    <a:pt x="753" y="6747"/>
                    <a:pt x="1117" y="6760"/>
                    <a:pt x="1668" y="6760"/>
                  </a:cubicBezTo>
                  <a:cubicBezTo>
                    <a:pt x="4285" y="6760"/>
                    <a:pt x="11116" y="6468"/>
                    <a:pt x="14353" y="6322"/>
                  </a:cubicBezTo>
                  <a:cubicBezTo>
                    <a:pt x="14937" y="6296"/>
                    <a:pt x="15358" y="6146"/>
                    <a:pt x="15604" y="5878"/>
                  </a:cubicBezTo>
                  <a:cubicBezTo>
                    <a:pt x="15819" y="5642"/>
                    <a:pt x="15819" y="5405"/>
                    <a:pt x="15818" y="5360"/>
                  </a:cubicBezTo>
                  <a:cubicBezTo>
                    <a:pt x="15813" y="5260"/>
                    <a:pt x="15756" y="5169"/>
                    <a:pt x="15669" y="5122"/>
                  </a:cubicBezTo>
                  <a:lnTo>
                    <a:pt x="6493" y="139"/>
                  </a:lnTo>
                  <a:cubicBezTo>
                    <a:pt x="6453" y="117"/>
                    <a:pt x="6408" y="106"/>
                    <a:pt x="6364" y="105"/>
                  </a:cubicBezTo>
                  <a:lnTo>
                    <a:pt x="1882" y="1"/>
                  </a:lnTo>
                  <a:cubicBezTo>
                    <a:pt x="1877" y="1"/>
                    <a:pt x="1872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3831;p64">
              <a:extLst>
                <a:ext uri="{FF2B5EF4-FFF2-40B4-BE49-F238E27FC236}">
                  <a16:creationId xmlns:a16="http://schemas.microsoft.com/office/drawing/2014/main" id="{9CFC42FA-656C-08ED-6EE9-CADC1D072305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11013" y="37491"/>
                  </a:lnTo>
                  <a:lnTo>
                    <a:pt x="8806" y="22084"/>
                  </a:lnTo>
                  <a:cubicBezTo>
                    <a:pt x="8609" y="20713"/>
                    <a:pt x="9279" y="19361"/>
                    <a:pt x="10490" y="18687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3832;p64">
              <a:extLst>
                <a:ext uri="{FF2B5EF4-FFF2-40B4-BE49-F238E27FC236}">
                  <a16:creationId xmlns:a16="http://schemas.microsoft.com/office/drawing/2014/main" id="{9D74EFF1-A6A7-FBCE-73EC-024FA2420C26}"/>
                </a:ext>
              </a:extLst>
            </p:cNvPr>
            <p:cNvSpPr/>
            <p:nvPr/>
          </p:nvSpPr>
          <p:spPr>
            <a:xfrm>
              <a:off x="801125" y="2567025"/>
              <a:ext cx="593200" cy="965875"/>
            </a:xfrm>
            <a:custGeom>
              <a:avLst/>
              <a:gdLst/>
              <a:ahLst/>
              <a:cxnLst/>
              <a:rect l="l" t="t" r="r" b="b"/>
              <a:pathLst>
                <a:path w="23728" h="38635" extrusionOk="0">
                  <a:moveTo>
                    <a:pt x="22820" y="839"/>
                  </a:moveTo>
                  <a:cubicBezTo>
                    <a:pt x="22762" y="3024"/>
                    <a:pt x="21164" y="10262"/>
                    <a:pt x="20458" y="13268"/>
                  </a:cubicBezTo>
                  <a:lnTo>
                    <a:pt x="10668" y="18724"/>
                  </a:lnTo>
                  <a:cubicBezTo>
                    <a:pt x="9364" y="19451"/>
                    <a:pt x="8628" y="20933"/>
                    <a:pt x="8840" y="22412"/>
                  </a:cubicBezTo>
                  <a:lnTo>
                    <a:pt x="11007" y="37539"/>
                  </a:lnTo>
                  <a:lnTo>
                    <a:pt x="7878" y="38030"/>
                  </a:lnTo>
                  <a:lnTo>
                    <a:pt x="1113" y="20273"/>
                  </a:lnTo>
                  <a:cubicBezTo>
                    <a:pt x="627" y="19000"/>
                    <a:pt x="1027" y="17587"/>
                    <a:pt x="2108" y="16757"/>
                  </a:cubicBezTo>
                  <a:lnTo>
                    <a:pt x="22820" y="839"/>
                  </a:lnTo>
                  <a:close/>
                  <a:moveTo>
                    <a:pt x="23069" y="0"/>
                  </a:moveTo>
                  <a:cubicBezTo>
                    <a:pt x="23009" y="0"/>
                    <a:pt x="22948" y="19"/>
                    <a:pt x="22895" y="59"/>
                  </a:cubicBezTo>
                  <a:lnTo>
                    <a:pt x="1758" y="16303"/>
                  </a:lnTo>
                  <a:cubicBezTo>
                    <a:pt x="475" y="17290"/>
                    <a:pt x="1" y="18966"/>
                    <a:pt x="576" y="20477"/>
                  </a:cubicBezTo>
                  <a:lnTo>
                    <a:pt x="7427" y="38450"/>
                  </a:lnTo>
                  <a:cubicBezTo>
                    <a:pt x="7468" y="38562"/>
                    <a:pt x="7575" y="38635"/>
                    <a:pt x="7694" y="38635"/>
                  </a:cubicBezTo>
                  <a:cubicBezTo>
                    <a:pt x="7709" y="38635"/>
                    <a:pt x="7723" y="38633"/>
                    <a:pt x="7739" y="38631"/>
                  </a:cubicBezTo>
                  <a:lnTo>
                    <a:pt x="11376" y="38062"/>
                  </a:lnTo>
                  <a:cubicBezTo>
                    <a:pt x="11530" y="38037"/>
                    <a:pt x="11636" y="37893"/>
                    <a:pt x="11614" y="37737"/>
                  </a:cubicBezTo>
                  <a:lnTo>
                    <a:pt x="9407" y="22332"/>
                  </a:lnTo>
                  <a:cubicBezTo>
                    <a:pt x="9229" y="21085"/>
                    <a:pt x="9848" y="19836"/>
                    <a:pt x="10948" y="19224"/>
                  </a:cubicBezTo>
                  <a:lnTo>
                    <a:pt x="20848" y="13707"/>
                  </a:lnTo>
                  <a:cubicBezTo>
                    <a:pt x="20918" y="13668"/>
                    <a:pt x="20968" y="13602"/>
                    <a:pt x="20988" y="13523"/>
                  </a:cubicBezTo>
                  <a:cubicBezTo>
                    <a:pt x="21268" y="12329"/>
                    <a:pt x="23728" y="1809"/>
                    <a:pt x="23348" y="219"/>
                  </a:cubicBezTo>
                  <a:cubicBezTo>
                    <a:pt x="23315" y="83"/>
                    <a:pt x="23194" y="0"/>
                    <a:pt x="23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3833;p64">
              <a:extLst>
                <a:ext uri="{FF2B5EF4-FFF2-40B4-BE49-F238E27FC236}">
                  <a16:creationId xmlns:a16="http://schemas.microsoft.com/office/drawing/2014/main" id="{CACA6C88-7C52-0E40-74C5-F27DFFD1B15A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3834;p64">
              <a:extLst>
                <a:ext uri="{FF2B5EF4-FFF2-40B4-BE49-F238E27FC236}">
                  <a16:creationId xmlns:a16="http://schemas.microsoft.com/office/drawing/2014/main" id="{4294CF60-B438-BE19-F5A2-41819D46116A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3835;p64">
              <a:extLst>
                <a:ext uri="{FF2B5EF4-FFF2-40B4-BE49-F238E27FC236}">
                  <a16:creationId xmlns:a16="http://schemas.microsoft.com/office/drawing/2014/main" id="{DDCA8AAA-2E30-E287-9270-7338A1816AD0}"/>
                </a:ext>
              </a:extLst>
            </p:cNvPr>
            <p:cNvSpPr/>
            <p:nvPr/>
          </p:nvSpPr>
          <p:spPr>
            <a:xfrm>
              <a:off x="907375" y="2977675"/>
              <a:ext cx="129450" cy="101625"/>
            </a:xfrm>
            <a:custGeom>
              <a:avLst/>
              <a:gdLst/>
              <a:ahLst/>
              <a:cxnLst/>
              <a:rect l="l" t="t" r="r" b="b"/>
              <a:pathLst>
                <a:path w="5178" h="4065" extrusionOk="0">
                  <a:moveTo>
                    <a:pt x="1535" y="1"/>
                  </a:moveTo>
                  <a:cubicBezTo>
                    <a:pt x="1419" y="1"/>
                    <a:pt x="1309" y="72"/>
                    <a:pt x="1265" y="189"/>
                  </a:cubicBezTo>
                  <a:cubicBezTo>
                    <a:pt x="1209" y="342"/>
                    <a:pt x="1293" y="513"/>
                    <a:pt x="1450" y="560"/>
                  </a:cubicBezTo>
                  <a:cubicBezTo>
                    <a:pt x="2560" y="969"/>
                    <a:pt x="3475" y="2117"/>
                    <a:pt x="4021" y="2954"/>
                  </a:cubicBezTo>
                  <a:cubicBezTo>
                    <a:pt x="3177" y="2466"/>
                    <a:pt x="1868" y="1755"/>
                    <a:pt x="428" y="1156"/>
                  </a:cubicBezTo>
                  <a:cubicBezTo>
                    <a:pt x="394" y="1143"/>
                    <a:pt x="359" y="1137"/>
                    <a:pt x="325" y="1137"/>
                  </a:cubicBezTo>
                  <a:cubicBezTo>
                    <a:pt x="212" y="1137"/>
                    <a:pt x="107" y="1203"/>
                    <a:pt x="61" y="1313"/>
                  </a:cubicBezTo>
                  <a:cubicBezTo>
                    <a:pt x="0" y="1456"/>
                    <a:pt x="66" y="1621"/>
                    <a:pt x="208" y="1684"/>
                  </a:cubicBezTo>
                  <a:cubicBezTo>
                    <a:pt x="2615" y="2686"/>
                    <a:pt x="4652" y="4004"/>
                    <a:pt x="4673" y="4017"/>
                  </a:cubicBezTo>
                  <a:cubicBezTo>
                    <a:pt x="4719" y="4047"/>
                    <a:pt x="4773" y="4064"/>
                    <a:pt x="4828" y="4064"/>
                  </a:cubicBezTo>
                  <a:cubicBezTo>
                    <a:pt x="5039" y="4064"/>
                    <a:pt x="5178" y="3844"/>
                    <a:pt x="5087" y="3654"/>
                  </a:cubicBezTo>
                  <a:cubicBezTo>
                    <a:pt x="5031" y="3536"/>
                    <a:pt x="3680" y="773"/>
                    <a:pt x="1647" y="25"/>
                  </a:cubicBezTo>
                  <a:cubicBezTo>
                    <a:pt x="1610" y="9"/>
                    <a:pt x="1572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3836;p64">
              <a:extLst>
                <a:ext uri="{FF2B5EF4-FFF2-40B4-BE49-F238E27FC236}">
                  <a16:creationId xmlns:a16="http://schemas.microsoft.com/office/drawing/2014/main" id="{3DA944BD-B547-2B5C-A42C-F23F85E80A70}"/>
                </a:ext>
              </a:extLst>
            </p:cNvPr>
            <p:cNvSpPr/>
            <p:nvPr/>
          </p:nvSpPr>
          <p:spPr>
            <a:xfrm>
              <a:off x="993450" y="3511475"/>
              <a:ext cx="177000" cy="271500"/>
            </a:xfrm>
            <a:custGeom>
              <a:avLst/>
              <a:gdLst/>
              <a:ahLst/>
              <a:cxnLst/>
              <a:rect l="l" t="t" r="r" b="b"/>
              <a:pathLst>
                <a:path w="7080" h="10860" extrusionOk="0">
                  <a:moveTo>
                    <a:pt x="3638" y="0"/>
                  </a:moveTo>
                  <a:lnTo>
                    <a:pt x="1" y="569"/>
                  </a:lnTo>
                  <a:cubicBezTo>
                    <a:pt x="1" y="569"/>
                    <a:pt x="52" y="4527"/>
                    <a:pt x="243" y="4870"/>
                  </a:cubicBezTo>
                  <a:cubicBezTo>
                    <a:pt x="434" y="5213"/>
                    <a:pt x="1270" y="6229"/>
                    <a:pt x="1270" y="6229"/>
                  </a:cubicBezTo>
                  <a:lnTo>
                    <a:pt x="2158" y="8385"/>
                  </a:lnTo>
                  <a:lnTo>
                    <a:pt x="3141" y="8779"/>
                  </a:lnTo>
                  <a:lnTo>
                    <a:pt x="3760" y="10859"/>
                  </a:lnTo>
                  <a:lnTo>
                    <a:pt x="4804" y="10636"/>
                  </a:lnTo>
                  <a:lnTo>
                    <a:pt x="4525" y="4414"/>
                  </a:lnTo>
                  <a:lnTo>
                    <a:pt x="5008" y="3427"/>
                  </a:lnTo>
                  <a:lnTo>
                    <a:pt x="6492" y="5205"/>
                  </a:lnTo>
                  <a:lnTo>
                    <a:pt x="7079" y="4564"/>
                  </a:lnTo>
                  <a:lnTo>
                    <a:pt x="5539" y="1560"/>
                  </a:lnTo>
                  <a:lnTo>
                    <a:pt x="3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3837;p64">
              <a:extLst>
                <a:ext uri="{FF2B5EF4-FFF2-40B4-BE49-F238E27FC236}">
                  <a16:creationId xmlns:a16="http://schemas.microsoft.com/office/drawing/2014/main" id="{AB67192F-AB0B-ED30-FBA2-D2A46BB2B2CC}"/>
                </a:ext>
              </a:extLst>
            </p:cNvPr>
            <p:cNvSpPr/>
            <p:nvPr/>
          </p:nvSpPr>
          <p:spPr>
            <a:xfrm>
              <a:off x="986250" y="3504300"/>
              <a:ext cx="191875" cy="285825"/>
            </a:xfrm>
            <a:custGeom>
              <a:avLst/>
              <a:gdLst/>
              <a:ahLst/>
              <a:cxnLst/>
              <a:rect l="l" t="t" r="r" b="b"/>
              <a:pathLst>
                <a:path w="7675" h="11433" extrusionOk="0">
                  <a:moveTo>
                    <a:pt x="3844" y="590"/>
                  </a:moveTo>
                  <a:lnTo>
                    <a:pt x="5600" y="2029"/>
                  </a:lnTo>
                  <a:lnTo>
                    <a:pt x="7021" y="4805"/>
                  </a:lnTo>
                  <a:lnTo>
                    <a:pt x="6790" y="5057"/>
                  </a:lnTo>
                  <a:lnTo>
                    <a:pt x="5516" y="3531"/>
                  </a:lnTo>
                  <a:cubicBezTo>
                    <a:pt x="5463" y="3465"/>
                    <a:pt x="5383" y="3427"/>
                    <a:pt x="5298" y="3427"/>
                  </a:cubicBezTo>
                  <a:cubicBezTo>
                    <a:pt x="5286" y="3427"/>
                    <a:pt x="5274" y="3428"/>
                    <a:pt x="5261" y="3430"/>
                  </a:cubicBezTo>
                  <a:cubicBezTo>
                    <a:pt x="5165" y="3441"/>
                    <a:pt x="5082" y="3502"/>
                    <a:pt x="5040" y="3589"/>
                  </a:cubicBezTo>
                  <a:lnTo>
                    <a:pt x="4557" y="4576"/>
                  </a:lnTo>
                  <a:cubicBezTo>
                    <a:pt x="4536" y="4619"/>
                    <a:pt x="4526" y="4667"/>
                    <a:pt x="4528" y="4714"/>
                  </a:cubicBezTo>
                  <a:lnTo>
                    <a:pt x="4795" y="10695"/>
                  </a:lnTo>
                  <a:lnTo>
                    <a:pt x="4246" y="10812"/>
                  </a:lnTo>
                  <a:lnTo>
                    <a:pt x="3702" y="8986"/>
                  </a:lnTo>
                  <a:cubicBezTo>
                    <a:pt x="3677" y="8901"/>
                    <a:pt x="3616" y="8834"/>
                    <a:pt x="3535" y="8801"/>
                  </a:cubicBezTo>
                  <a:lnTo>
                    <a:pt x="2664" y="8451"/>
                  </a:lnTo>
                  <a:lnTo>
                    <a:pt x="1823" y="6407"/>
                  </a:lnTo>
                  <a:cubicBezTo>
                    <a:pt x="1811" y="6381"/>
                    <a:pt x="1797" y="6357"/>
                    <a:pt x="1779" y="6335"/>
                  </a:cubicBezTo>
                  <a:cubicBezTo>
                    <a:pt x="1551" y="6057"/>
                    <a:pt x="927" y="5282"/>
                    <a:pt x="787" y="5031"/>
                  </a:cubicBezTo>
                  <a:cubicBezTo>
                    <a:pt x="690" y="4779"/>
                    <a:pt x="607" y="2880"/>
                    <a:pt x="579" y="1103"/>
                  </a:cubicBezTo>
                  <a:lnTo>
                    <a:pt x="3844" y="590"/>
                  </a:lnTo>
                  <a:close/>
                  <a:moveTo>
                    <a:pt x="3925" y="1"/>
                  </a:moveTo>
                  <a:cubicBezTo>
                    <a:pt x="3910" y="1"/>
                    <a:pt x="3896" y="2"/>
                    <a:pt x="3881" y="4"/>
                  </a:cubicBezTo>
                  <a:lnTo>
                    <a:pt x="244" y="573"/>
                  </a:lnTo>
                  <a:cubicBezTo>
                    <a:pt x="103" y="596"/>
                    <a:pt x="1" y="718"/>
                    <a:pt x="3" y="860"/>
                  </a:cubicBezTo>
                  <a:cubicBezTo>
                    <a:pt x="22" y="2365"/>
                    <a:pt x="84" y="4942"/>
                    <a:pt x="281" y="5296"/>
                  </a:cubicBezTo>
                  <a:cubicBezTo>
                    <a:pt x="466" y="5627"/>
                    <a:pt x="1146" y="6466"/>
                    <a:pt x="1309" y="6665"/>
                  </a:cubicBezTo>
                  <a:lnTo>
                    <a:pt x="2181" y="8780"/>
                  </a:lnTo>
                  <a:cubicBezTo>
                    <a:pt x="2209" y="8852"/>
                    <a:pt x="2266" y="8909"/>
                    <a:pt x="2338" y="8937"/>
                  </a:cubicBezTo>
                  <a:lnTo>
                    <a:pt x="3193" y="9280"/>
                  </a:lnTo>
                  <a:lnTo>
                    <a:pt x="3774" y="11228"/>
                  </a:lnTo>
                  <a:cubicBezTo>
                    <a:pt x="3809" y="11349"/>
                    <a:pt x="3921" y="11432"/>
                    <a:pt x="4048" y="11432"/>
                  </a:cubicBezTo>
                  <a:cubicBezTo>
                    <a:pt x="4068" y="11432"/>
                    <a:pt x="4087" y="11431"/>
                    <a:pt x="4108" y="11426"/>
                  </a:cubicBezTo>
                  <a:lnTo>
                    <a:pt x="5151" y="11204"/>
                  </a:lnTo>
                  <a:cubicBezTo>
                    <a:pt x="5288" y="11174"/>
                    <a:pt x="5383" y="11050"/>
                    <a:pt x="5378" y="10910"/>
                  </a:cubicBezTo>
                  <a:lnTo>
                    <a:pt x="5103" y="4761"/>
                  </a:lnTo>
                  <a:lnTo>
                    <a:pt x="5359" y="4236"/>
                  </a:lnTo>
                  <a:lnTo>
                    <a:pt x="6561" y="5675"/>
                  </a:lnTo>
                  <a:cubicBezTo>
                    <a:pt x="6613" y="5739"/>
                    <a:pt x="6690" y="5776"/>
                    <a:pt x="6774" y="5778"/>
                  </a:cubicBezTo>
                  <a:cubicBezTo>
                    <a:pt x="6775" y="5778"/>
                    <a:pt x="6777" y="5778"/>
                    <a:pt x="6778" y="5778"/>
                  </a:cubicBezTo>
                  <a:cubicBezTo>
                    <a:pt x="6859" y="5778"/>
                    <a:pt x="6936" y="5743"/>
                    <a:pt x="6992" y="5684"/>
                  </a:cubicBezTo>
                  <a:lnTo>
                    <a:pt x="7577" y="5043"/>
                  </a:lnTo>
                  <a:cubicBezTo>
                    <a:pt x="7658" y="4956"/>
                    <a:pt x="7675" y="4827"/>
                    <a:pt x="7621" y="4720"/>
                  </a:cubicBezTo>
                  <a:lnTo>
                    <a:pt x="6082" y="1716"/>
                  </a:lnTo>
                  <a:cubicBezTo>
                    <a:pt x="6064" y="1681"/>
                    <a:pt x="6038" y="1650"/>
                    <a:pt x="6009" y="1625"/>
                  </a:cubicBezTo>
                  <a:lnTo>
                    <a:pt x="4107" y="66"/>
                  </a:lnTo>
                  <a:cubicBezTo>
                    <a:pt x="4054" y="24"/>
                    <a:pt x="3990" y="1"/>
                    <a:pt x="3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3838;p64">
              <a:extLst>
                <a:ext uri="{FF2B5EF4-FFF2-40B4-BE49-F238E27FC236}">
                  <a16:creationId xmlns:a16="http://schemas.microsoft.com/office/drawing/2014/main" id="{E3A10A8A-FB9A-7F61-B461-B3D22F1F57DD}"/>
                </a:ext>
              </a:extLst>
            </p:cNvPr>
            <p:cNvSpPr/>
            <p:nvPr/>
          </p:nvSpPr>
          <p:spPr>
            <a:xfrm>
              <a:off x="1066425" y="3656550"/>
              <a:ext cx="5525" cy="74425"/>
            </a:xfrm>
            <a:custGeom>
              <a:avLst/>
              <a:gdLst/>
              <a:ahLst/>
              <a:cxnLst/>
              <a:rect l="l" t="t" r="r" b="b"/>
              <a:pathLst>
                <a:path w="221" h="2977" extrusionOk="0">
                  <a:moveTo>
                    <a:pt x="220" y="2976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3839;p64">
              <a:extLst>
                <a:ext uri="{FF2B5EF4-FFF2-40B4-BE49-F238E27FC236}">
                  <a16:creationId xmlns:a16="http://schemas.microsoft.com/office/drawing/2014/main" id="{1C67C9E3-0F64-490E-D670-2F8092FFB5A5}"/>
                </a:ext>
              </a:extLst>
            </p:cNvPr>
            <p:cNvSpPr/>
            <p:nvPr/>
          </p:nvSpPr>
          <p:spPr>
            <a:xfrm>
              <a:off x="1058975" y="3649400"/>
              <a:ext cx="20400" cy="88750"/>
            </a:xfrm>
            <a:custGeom>
              <a:avLst/>
              <a:gdLst/>
              <a:ahLst/>
              <a:cxnLst/>
              <a:rect l="l" t="t" r="r" b="b"/>
              <a:pathLst>
                <a:path w="816" h="3550" extrusionOk="0">
                  <a:moveTo>
                    <a:pt x="303" y="1"/>
                  </a:moveTo>
                  <a:cubicBezTo>
                    <a:pt x="294" y="1"/>
                    <a:pt x="286" y="1"/>
                    <a:pt x="278" y="2"/>
                  </a:cubicBezTo>
                  <a:cubicBezTo>
                    <a:pt x="120" y="13"/>
                    <a:pt x="1" y="152"/>
                    <a:pt x="12" y="310"/>
                  </a:cubicBezTo>
                  <a:lnTo>
                    <a:pt x="234" y="3284"/>
                  </a:lnTo>
                  <a:cubicBezTo>
                    <a:pt x="246" y="3433"/>
                    <a:pt x="370" y="3548"/>
                    <a:pt x="518" y="3549"/>
                  </a:cubicBezTo>
                  <a:lnTo>
                    <a:pt x="540" y="3549"/>
                  </a:lnTo>
                  <a:cubicBezTo>
                    <a:pt x="698" y="3537"/>
                    <a:pt x="816" y="3399"/>
                    <a:pt x="804" y="3242"/>
                  </a:cubicBezTo>
                  <a:lnTo>
                    <a:pt x="584" y="266"/>
                  </a:lnTo>
                  <a:cubicBezTo>
                    <a:pt x="574" y="117"/>
                    <a:pt x="45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3840;p64">
              <a:extLst>
                <a:ext uri="{FF2B5EF4-FFF2-40B4-BE49-F238E27FC236}">
                  <a16:creationId xmlns:a16="http://schemas.microsoft.com/office/drawing/2014/main" id="{3D25994A-643F-4229-A4AC-7D87B162EC0B}"/>
                </a:ext>
              </a:extLst>
            </p:cNvPr>
            <p:cNvSpPr/>
            <p:nvPr/>
          </p:nvSpPr>
          <p:spPr>
            <a:xfrm>
              <a:off x="1035550" y="3653575"/>
              <a:ext cx="11825" cy="67525"/>
            </a:xfrm>
            <a:custGeom>
              <a:avLst/>
              <a:gdLst/>
              <a:ahLst/>
              <a:cxnLst/>
              <a:rect l="l" t="t" r="r" b="b"/>
              <a:pathLst>
                <a:path w="473" h="2701" extrusionOk="0">
                  <a:moveTo>
                    <a:pt x="473" y="2701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3841;p64">
              <a:extLst>
                <a:ext uri="{FF2B5EF4-FFF2-40B4-BE49-F238E27FC236}">
                  <a16:creationId xmlns:a16="http://schemas.microsoft.com/office/drawing/2014/main" id="{7A2226F0-320D-6EB5-6C0B-023F24EB3BAB}"/>
                </a:ext>
              </a:extLst>
            </p:cNvPr>
            <p:cNvSpPr/>
            <p:nvPr/>
          </p:nvSpPr>
          <p:spPr>
            <a:xfrm>
              <a:off x="1027800" y="3646375"/>
              <a:ext cx="27300" cy="81875"/>
            </a:xfrm>
            <a:custGeom>
              <a:avLst/>
              <a:gdLst/>
              <a:ahLst/>
              <a:cxnLst/>
              <a:rect l="l" t="t" r="r" b="b"/>
              <a:pathLst>
                <a:path w="1092" h="3275" extrusionOk="0">
                  <a:moveTo>
                    <a:pt x="315" y="1"/>
                  </a:moveTo>
                  <a:cubicBezTo>
                    <a:pt x="297" y="1"/>
                    <a:pt x="279" y="3"/>
                    <a:pt x="261" y="6"/>
                  </a:cubicBezTo>
                  <a:cubicBezTo>
                    <a:pt x="106" y="33"/>
                    <a:pt x="1" y="181"/>
                    <a:pt x="28" y="337"/>
                  </a:cubicBezTo>
                  <a:lnTo>
                    <a:pt x="501" y="3037"/>
                  </a:lnTo>
                  <a:cubicBezTo>
                    <a:pt x="525" y="3174"/>
                    <a:pt x="643" y="3274"/>
                    <a:pt x="783" y="3274"/>
                  </a:cubicBezTo>
                  <a:cubicBezTo>
                    <a:pt x="799" y="3274"/>
                    <a:pt x="816" y="3273"/>
                    <a:pt x="831" y="3270"/>
                  </a:cubicBezTo>
                  <a:cubicBezTo>
                    <a:pt x="988" y="3244"/>
                    <a:pt x="1091" y="3095"/>
                    <a:pt x="1064" y="2940"/>
                  </a:cubicBezTo>
                  <a:lnTo>
                    <a:pt x="592" y="238"/>
                  </a:lnTo>
                  <a:cubicBezTo>
                    <a:pt x="569" y="102"/>
                    <a:pt x="44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3842;p64">
              <a:extLst>
                <a:ext uri="{FF2B5EF4-FFF2-40B4-BE49-F238E27FC236}">
                  <a16:creationId xmlns:a16="http://schemas.microsoft.com/office/drawing/2014/main" id="{3CD32793-120C-9995-00CB-30D04AC3E870}"/>
                </a:ext>
              </a:extLst>
            </p:cNvPr>
            <p:cNvSpPr/>
            <p:nvPr/>
          </p:nvSpPr>
          <p:spPr>
            <a:xfrm>
              <a:off x="1019125" y="3630150"/>
              <a:ext cx="6075" cy="37050"/>
            </a:xfrm>
            <a:custGeom>
              <a:avLst/>
              <a:gdLst/>
              <a:ahLst/>
              <a:cxnLst/>
              <a:rect l="l" t="t" r="r" b="b"/>
              <a:pathLst>
                <a:path w="243" h="1482" extrusionOk="0">
                  <a:moveTo>
                    <a:pt x="243" y="1482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3843;p64">
              <a:extLst>
                <a:ext uri="{FF2B5EF4-FFF2-40B4-BE49-F238E27FC236}">
                  <a16:creationId xmlns:a16="http://schemas.microsoft.com/office/drawing/2014/main" id="{FC23F3B4-E3E7-70A1-2BBE-443EA9FE8FAA}"/>
                </a:ext>
              </a:extLst>
            </p:cNvPr>
            <p:cNvSpPr/>
            <p:nvPr/>
          </p:nvSpPr>
          <p:spPr>
            <a:xfrm>
              <a:off x="1011525" y="3623150"/>
              <a:ext cx="21375" cy="51200"/>
            </a:xfrm>
            <a:custGeom>
              <a:avLst/>
              <a:gdLst/>
              <a:ahLst/>
              <a:cxnLst/>
              <a:rect l="l" t="t" r="r" b="b"/>
              <a:pathLst>
                <a:path w="855" h="2048" extrusionOk="0">
                  <a:moveTo>
                    <a:pt x="305" y="0"/>
                  </a:moveTo>
                  <a:cubicBezTo>
                    <a:pt x="290" y="0"/>
                    <a:pt x="275" y="1"/>
                    <a:pt x="260" y="4"/>
                  </a:cubicBezTo>
                  <a:cubicBezTo>
                    <a:pt x="107" y="29"/>
                    <a:pt x="1" y="171"/>
                    <a:pt x="23" y="327"/>
                  </a:cubicBezTo>
                  <a:lnTo>
                    <a:pt x="265" y="1808"/>
                  </a:lnTo>
                  <a:cubicBezTo>
                    <a:pt x="287" y="1946"/>
                    <a:pt x="406" y="2048"/>
                    <a:pt x="547" y="2048"/>
                  </a:cubicBezTo>
                  <a:cubicBezTo>
                    <a:pt x="562" y="2048"/>
                    <a:pt x="577" y="2046"/>
                    <a:pt x="593" y="2044"/>
                  </a:cubicBezTo>
                  <a:cubicBezTo>
                    <a:pt x="749" y="2018"/>
                    <a:pt x="854" y="1872"/>
                    <a:pt x="829" y="1716"/>
                  </a:cubicBezTo>
                  <a:lnTo>
                    <a:pt x="588" y="234"/>
                  </a:lnTo>
                  <a:cubicBezTo>
                    <a:pt x="562" y="97"/>
                    <a:pt x="441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3844;p64">
              <a:extLst>
                <a:ext uri="{FF2B5EF4-FFF2-40B4-BE49-F238E27FC236}">
                  <a16:creationId xmlns:a16="http://schemas.microsoft.com/office/drawing/2014/main" id="{F1073570-008E-FF6B-63EE-F89CB37E1178}"/>
                </a:ext>
              </a:extLst>
            </p:cNvPr>
            <p:cNvSpPr/>
            <p:nvPr/>
          </p:nvSpPr>
          <p:spPr>
            <a:xfrm>
              <a:off x="2384550" y="3570950"/>
              <a:ext cx="149000" cy="130800"/>
            </a:xfrm>
            <a:custGeom>
              <a:avLst/>
              <a:gdLst/>
              <a:ahLst/>
              <a:cxnLst/>
              <a:rect l="l" t="t" r="r" b="b"/>
              <a:pathLst>
                <a:path w="5960" h="5232" extrusionOk="0">
                  <a:moveTo>
                    <a:pt x="4049" y="0"/>
                  </a:moveTo>
                  <a:lnTo>
                    <a:pt x="1101" y="236"/>
                  </a:lnTo>
                  <a:lnTo>
                    <a:pt x="0" y="2930"/>
                  </a:lnTo>
                  <a:lnTo>
                    <a:pt x="1525" y="4116"/>
                  </a:lnTo>
                  <a:lnTo>
                    <a:pt x="4897" y="5231"/>
                  </a:lnTo>
                  <a:lnTo>
                    <a:pt x="5960" y="1496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3845;p64">
              <a:extLst>
                <a:ext uri="{FF2B5EF4-FFF2-40B4-BE49-F238E27FC236}">
                  <a16:creationId xmlns:a16="http://schemas.microsoft.com/office/drawing/2014/main" id="{ECF52E43-6C25-451B-101C-06B1FDC0EDE4}"/>
                </a:ext>
              </a:extLst>
            </p:cNvPr>
            <p:cNvSpPr/>
            <p:nvPr/>
          </p:nvSpPr>
          <p:spPr>
            <a:xfrm>
              <a:off x="2376725" y="3563800"/>
              <a:ext cx="164525" cy="145100"/>
            </a:xfrm>
            <a:custGeom>
              <a:avLst/>
              <a:gdLst/>
              <a:ahLst/>
              <a:cxnLst/>
              <a:rect l="l" t="t" r="r" b="b"/>
              <a:pathLst>
                <a:path w="6581" h="5804" extrusionOk="0">
                  <a:moveTo>
                    <a:pt x="4273" y="581"/>
                  </a:moveTo>
                  <a:lnTo>
                    <a:pt x="5946" y="1888"/>
                  </a:lnTo>
                  <a:lnTo>
                    <a:pt x="5018" y="5151"/>
                  </a:lnTo>
                  <a:lnTo>
                    <a:pt x="1974" y="4146"/>
                  </a:lnTo>
                  <a:lnTo>
                    <a:pt x="661" y="3122"/>
                  </a:lnTo>
                  <a:lnTo>
                    <a:pt x="1613" y="792"/>
                  </a:lnTo>
                  <a:lnTo>
                    <a:pt x="4273" y="581"/>
                  </a:lnTo>
                  <a:close/>
                  <a:moveTo>
                    <a:pt x="4361" y="1"/>
                  </a:moveTo>
                  <a:cubicBezTo>
                    <a:pt x="4354" y="1"/>
                    <a:pt x="4347" y="1"/>
                    <a:pt x="4340" y="2"/>
                  </a:cubicBezTo>
                  <a:lnTo>
                    <a:pt x="1392" y="236"/>
                  </a:lnTo>
                  <a:cubicBezTo>
                    <a:pt x="1285" y="245"/>
                    <a:pt x="1190" y="313"/>
                    <a:pt x="1149" y="413"/>
                  </a:cubicBezTo>
                  <a:lnTo>
                    <a:pt x="49" y="3107"/>
                  </a:lnTo>
                  <a:cubicBezTo>
                    <a:pt x="1" y="3226"/>
                    <a:pt x="36" y="3362"/>
                    <a:pt x="138" y="3441"/>
                  </a:cubicBezTo>
                  <a:lnTo>
                    <a:pt x="1661" y="4628"/>
                  </a:lnTo>
                  <a:cubicBezTo>
                    <a:pt x="1687" y="4649"/>
                    <a:pt x="1717" y="4664"/>
                    <a:pt x="1749" y="4673"/>
                  </a:cubicBezTo>
                  <a:lnTo>
                    <a:pt x="5120" y="5789"/>
                  </a:lnTo>
                  <a:cubicBezTo>
                    <a:pt x="5150" y="5798"/>
                    <a:pt x="5181" y="5803"/>
                    <a:pt x="5210" y="5803"/>
                  </a:cubicBezTo>
                  <a:lnTo>
                    <a:pt x="5211" y="5803"/>
                  </a:lnTo>
                  <a:cubicBezTo>
                    <a:pt x="5338" y="5803"/>
                    <a:pt x="5451" y="5719"/>
                    <a:pt x="5486" y="5596"/>
                  </a:cubicBezTo>
                  <a:lnTo>
                    <a:pt x="6548" y="1860"/>
                  </a:lnTo>
                  <a:cubicBezTo>
                    <a:pt x="6580" y="1748"/>
                    <a:pt x="6540" y="1628"/>
                    <a:pt x="6449" y="1556"/>
                  </a:cubicBezTo>
                  <a:lnTo>
                    <a:pt x="4539" y="62"/>
                  </a:lnTo>
                  <a:cubicBezTo>
                    <a:pt x="4488" y="21"/>
                    <a:pt x="4425" y="1"/>
                    <a:pt x="4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846;p64">
              <a:extLst>
                <a:ext uri="{FF2B5EF4-FFF2-40B4-BE49-F238E27FC236}">
                  <a16:creationId xmlns:a16="http://schemas.microsoft.com/office/drawing/2014/main" id="{C2ABC4FC-287D-3C80-43EF-9264E041E573}"/>
                </a:ext>
              </a:extLst>
            </p:cNvPr>
            <p:cNvSpPr/>
            <p:nvPr/>
          </p:nvSpPr>
          <p:spPr>
            <a:xfrm>
              <a:off x="2502950" y="360122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5" y="0"/>
                  </a:moveTo>
                  <a:lnTo>
                    <a:pt x="1" y="1188"/>
                  </a:lnTo>
                  <a:lnTo>
                    <a:pt x="2852" y="2544"/>
                  </a:lnTo>
                  <a:lnTo>
                    <a:pt x="3418" y="1356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847;p64">
              <a:extLst>
                <a:ext uri="{FF2B5EF4-FFF2-40B4-BE49-F238E27FC236}">
                  <a16:creationId xmlns:a16="http://schemas.microsoft.com/office/drawing/2014/main" id="{766455A3-4DAA-8FC2-9346-F03DAF3D837F}"/>
                </a:ext>
              </a:extLst>
            </p:cNvPr>
            <p:cNvSpPr/>
            <p:nvPr/>
          </p:nvSpPr>
          <p:spPr>
            <a:xfrm>
              <a:off x="2494725" y="359407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8" y="667"/>
                  </a:moveTo>
                  <a:lnTo>
                    <a:pt x="3363" y="1778"/>
                  </a:lnTo>
                  <a:lnTo>
                    <a:pt x="3044" y="2449"/>
                  </a:lnTo>
                  <a:lnTo>
                    <a:pt x="709" y="1340"/>
                  </a:lnTo>
                  <a:lnTo>
                    <a:pt x="1028" y="667"/>
                  </a:lnTo>
                  <a:close/>
                  <a:moveTo>
                    <a:pt x="892" y="1"/>
                  </a:moveTo>
                  <a:cubicBezTo>
                    <a:pt x="785" y="1"/>
                    <a:pt x="683" y="61"/>
                    <a:pt x="634" y="163"/>
                  </a:cubicBezTo>
                  <a:lnTo>
                    <a:pt x="68" y="1351"/>
                  </a:lnTo>
                  <a:cubicBezTo>
                    <a:pt x="1" y="1495"/>
                    <a:pt x="62" y="1665"/>
                    <a:pt x="204" y="1733"/>
                  </a:cubicBezTo>
                  <a:lnTo>
                    <a:pt x="3057" y="3089"/>
                  </a:lnTo>
                  <a:cubicBezTo>
                    <a:pt x="3094" y="3108"/>
                    <a:pt x="3137" y="3117"/>
                    <a:pt x="3180" y="3117"/>
                  </a:cubicBezTo>
                  <a:cubicBezTo>
                    <a:pt x="3212" y="3117"/>
                    <a:pt x="3244" y="3112"/>
                    <a:pt x="3275" y="3100"/>
                  </a:cubicBezTo>
                  <a:cubicBezTo>
                    <a:pt x="3347" y="3075"/>
                    <a:pt x="3406" y="3022"/>
                    <a:pt x="3438" y="2954"/>
                  </a:cubicBezTo>
                  <a:lnTo>
                    <a:pt x="4002" y="1765"/>
                  </a:lnTo>
                  <a:cubicBezTo>
                    <a:pt x="4070" y="1623"/>
                    <a:pt x="4009" y="1452"/>
                    <a:pt x="3867" y="1384"/>
                  </a:cubicBezTo>
                  <a:lnTo>
                    <a:pt x="1016" y="29"/>
                  </a:lnTo>
                  <a:cubicBezTo>
                    <a:pt x="976" y="10"/>
                    <a:pt x="93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848;p64">
              <a:extLst>
                <a:ext uri="{FF2B5EF4-FFF2-40B4-BE49-F238E27FC236}">
                  <a16:creationId xmlns:a16="http://schemas.microsoft.com/office/drawing/2014/main" id="{3475E79A-FD12-1839-DE32-AE68A6324C43}"/>
                </a:ext>
              </a:extLst>
            </p:cNvPr>
            <p:cNvSpPr/>
            <p:nvPr/>
          </p:nvSpPr>
          <p:spPr>
            <a:xfrm>
              <a:off x="2486750" y="3630475"/>
              <a:ext cx="85475" cy="63650"/>
            </a:xfrm>
            <a:custGeom>
              <a:avLst/>
              <a:gdLst/>
              <a:ahLst/>
              <a:cxnLst/>
              <a:rect l="l" t="t" r="r" b="b"/>
              <a:pathLst>
                <a:path w="3419" h="2546" extrusionOk="0">
                  <a:moveTo>
                    <a:pt x="566" y="0"/>
                  </a:moveTo>
                  <a:lnTo>
                    <a:pt x="0" y="1190"/>
                  </a:lnTo>
                  <a:lnTo>
                    <a:pt x="2853" y="2545"/>
                  </a:lnTo>
                  <a:lnTo>
                    <a:pt x="3418" y="1357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849;p64">
              <a:extLst>
                <a:ext uri="{FF2B5EF4-FFF2-40B4-BE49-F238E27FC236}">
                  <a16:creationId xmlns:a16="http://schemas.microsoft.com/office/drawing/2014/main" id="{1948D44D-0AA4-4B3E-ADC0-22F31303DD13}"/>
                </a:ext>
              </a:extLst>
            </p:cNvPr>
            <p:cNvSpPr/>
            <p:nvPr/>
          </p:nvSpPr>
          <p:spPr>
            <a:xfrm>
              <a:off x="2478475" y="3623325"/>
              <a:ext cx="101800" cy="77950"/>
            </a:xfrm>
            <a:custGeom>
              <a:avLst/>
              <a:gdLst/>
              <a:ahLst/>
              <a:cxnLst/>
              <a:rect l="l" t="t" r="r" b="b"/>
              <a:pathLst>
                <a:path w="4072" h="3118" extrusionOk="0">
                  <a:moveTo>
                    <a:pt x="1029" y="668"/>
                  </a:moveTo>
                  <a:lnTo>
                    <a:pt x="3364" y="1778"/>
                  </a:lnTo>
                  <a:lnTo>
                    <a:pt x="3045" y="2451"/>
                  </a:lnTo>
                  <a:lnTo>
                    <a:pt x="708" y="1340"/>
                  </a:lnTo>
                  <a:lnTo>
                    <a:pt x="1029" y="668"/>
                  </a:lnTo>
                  <a:close/>
                  <a:moveTo>
                    <a:pt x="893" y="1"/>
                  </a:moveTo>
                  <a:cubicBezTo>
                    <a:pt x="786" y="1"/>
                    <a:pt x="684" y="61"/>
                    <a:pt x="634" y="164"/>
                  </a:cubicBezTo>
                  <a:lnTo>
                    <a:pt x="70" y="1353"/>
                  </a:lnTo>
                  <a:cubicBezTo>
                    <a:pt x="1" y="1495"/>
                    <a:pt x="62" y="1666"/>
                    <a:pt x="205" y="1734"/>
                  </a:cubicBezTo>
                  <a:lnTo>
                    <a:pt x="3056" y="3089"/>
                  </a:lnTo>
                  <a:cubicBezTo>
                    <a:pt x="3095" y="3108"/>
                    <a:pt x="3137" y="3117"/>
                    <a:pt x="3179" y="3117"/>
                  </a:cubicBezTo>
                  <a:cubicBezTo>
                    <a:pt x="3289" y="3117"/>
                    <a:pt x="3391" y="3053"/>
                    <a:pt x="3438" y="2954"/>
                  </a:cubicBezTo>
                  <a:lnTo>
                    <a:pt x="4003" y="1766"/>
                  </a:lnTo>
                  <a:cubicBezTo>
                    <a:pt x="4071" y="1623"/>
                    <a:pt x="4010" y="1452"/>
                    <a:pt x="3867" y="1385"/>
                  </a:cubicBezTo>
                  <a:lnTo>
                    <a:pt x="1016" y="29"/>
                  </a:lnTo>
                  <a:cubicBezTo>
                    <a:pt x="976" y="10"/>
                    <a:pt x="934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3850;p64">
              <a:extLst>
                <a:ext uri="{FF2B5EF4-FFF2-40B4-BE49-F238E27FC236}">
                  <a16:creationId xmlns:a16="http://schemas.microsoft.com/office/drawing/2014/main" id="{5359DD6F-81C7-5BC9-B52C-5142FE75068F}"/>
                </a:ext>
              </a:extLst>
            </p:cNvPr>
            <p:cNvSpPr/>
            <p:nvPr/>
          </p:nvSpPr>
          <p:spPr>
            <a:xfrm>
              <a:off x="2459100" y="365147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6" y="1"/>
                  </a:moveTo>
                  <a:lnTo>
                    <a:pt x="0" y="1189"/>
                  </a:lnTo>
                  <a:lnTo>
                    <a:pt x="2852" y="2545"/>
                  </a:lnTo>
                  <a:lnTo>
                    <a:pt x="3417" y="1357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851;p64">
              <a:extLst>
                <a:ext uri="{FF2B5EF4-FFF2-40B4-BE49-F238E27FC236}">
                  <a16:creationId xmlns:a16="http://schemas.microsoft.com/office/drawing/2014/main" id="{0F17CD8F-1AF0-119D-A596-DD011857F29A}"/>
                </a:ext>
              </a:extLst>
            </p:cNvPr>
            <p:cNvSpPr/>
            <p:nvPr/>
          </p:nvSpPr>
          <p:spPr>
            <a:xfrm>
              <a:off x="2450900" y="364432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7" y="668"/>
                  </a:moveTo>
                  <a:lnTo>
                    <a:pt x="3362" y="1779"/>
                  </a:lnTo>
                  <a:lnTo>
                    <a:pt x="3043" y="2450"/>
                  </a:lnTo>
                  <a:lnTo>
                    <a:pt x="708" y="1339"/>
                  </a:lnTo>
                  <a:lnTo>
                    <a:pt x="1027" y="668"/>
                  </a:lnTo>
                  <a:close/>
                  <a:moveTo>
                    <a:pt x="893" y="0"/>
                  </a:moveTo>
                  <a:cubicBezTo>
                    <a:pt x="785" y="0"/>
                    <a:pt x="683" y="61"/>
                    <a:pt x="633" y="164"/>
                  </a:cubicBezTo>
                  <a:lnTo>
                    <a:pt x="68" y="1352"/>
                  </a:lnTo>
                  <a:cubicBezTo>
                    <a:pt x="0" y="1494"/>
                    <a:pt x="61" y="1666"/>
                    <a:pt x="204" y="1734"/>
                  </a:cubicBezTo>
                  <a:lnTo>
                    <a:pt x="3056" y="3090"/>
                  </a:lnTo>
                  <a:cubicBezTo>
                    <a:pt x="3094" y="3108"/>
                    <a:pt x="3136" y="3118"/>
                    <a:pt x="3179" y="3118"/>
                  </a:cubicBezTo>
                  <a:cubicBezTo>
                    <a:pt x="3211" y="3118"/>
                    <a:pt x="3244" y="3112"/>
                    <a:pt x="3275" y="3101"/>
                  </a:cubicBezTo>
                  <a:cubicBezTo>
                    <a:pt x="3345" y="3076"/>
                    <a:pt x="3404" y="3023"/>
                    <a:pt x="3436" y="2954"/>
                  </a:cubicBezTo>
                  <a:lnTo>
                    <a:pt x="4001" y="1766"/>
                  </a:lnTo>
                  <a:cubicBezTo>
                    <a:pt x="4069" y="1622"/>
                    <a:pt x="4009" y="1452"/>
                    <a:pt x="3867" y="1384"/>
                  </a:cubicBezTo>
                  <a:lnTo>
                    <a:pt x="1015" y="28"/>
                  </a:lnTo>
                  <a:cubicBezTo>
                    <a:pt x="976" y="9"/>
                    <a:pt x="934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852;p64">
              <a:extLst>
                <a:ext uri="{FF2B5EF4-FFF2-40B4-BE49-F238E27FC236}">
                  <a16:creationId xmlns:a16="http://schemas.microsoft.com/office/drawing/2014/main" id="{4E9211DB-02B6-E34C-D568-D6471C4A9E1F}"/>
                </a:ext>
              </a:extLst>
            </p:cNvPr>
            <p:cNvSpPr/>
            <p:nvPr/>
          </p:nvSpPr>
          <p:spPr>
            <a:xfrm>
              <a:off x="2456725" y="3682875"/>
              <a:ext cx="64725" cy="48800"/>
            </a:xfrm>
            <a:custGeom>
              <a:avLst/>
              <a:gdLst/>
              <a:ahLst/>
              <a:cxnLst/>
              <a:rect l="l" t="t" r="r" b="b"/>
              <a:pathLst>
                <a:path w="2589" h="1952" extrusionOk="0">
                  <a:moveTo>
                    <a:pt x="444" y="1"/>
                  </a:moveTo>
                  <a:lnTo>
                    <a:pt x="1" y="931"/>
                  </a:lnTo>
                  <a:lnTo>
                    <a:pt x="2145" y="1951"/>
                  </a:lnTo>
                  <a:lnTo>
                    <a:pt x="2588" y="102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3853;p64">
              <a:extLst>
                <a:ext uri="{FF2B5EF4-FFF2-40B4-BE49-F238E27FC236}">
                  <a16:creationId xmlns:a16="http://schemas.microsoft.com/office/drawing/2014/main" id="{FB9032DB-0832-0D8F-F3D1-1619B14E3923}"/>
                </a:ext>
              </a:extLst>
            </p:cNvPr>
            <p:cNvSpPr/>
            <p:nvPr/>
          </p:nvSpPr>
          <p:spPr>
            <a:xfrm>
              <a:off x="2448525" y="3675750"/>
              <a:ext cx="81025" cy="63100"/>
            </a:xfrm>
            <a:custGeom>
              <a:avLst/>
              <a:gdLst/>
              <a:ahLst/>
              <a:cxnLst/>
              <a:rect l="l" t="t" r="r" b="b"/>
              <a:pathLst>
                <a:path w="3241" h="2524" extrusionOk="0">
                  <a:moveTo>
                    <a:pt x="905" y="667"/>
                  </a:moveTo>
                  <a:lnTo>
                    <a:pt x="2533" y="1441"/>
                  </a:lnTo>
                  <a:lnTo>
                    <a:pt x="2337" y="1855"/>
                  </a:lnTo>
                  <a:lnTo>
                    <a:pt x="708" y="1082"/>
                  </a:lnTo>
                  <a:lnTo>
                    <a:pt x="905" y="667"/>
                  </a:lnTo>
                  <a:close/>
                  <a:moveTo>
                    <a:pt x="769" y="0"/>
                  </a:moveTo>
                  <a:cubicBezTo>
                    <a:pt x="662" y="0"/>
                    <a:pt x="560" y="60"/>
                    <a:pt x="511" y="163"/>
                  </a:cubicBezTo>
                  <a:lnTo>
                    <a:pt x="68" y="1095"/>
                  </a:lnTo>
                  <a:cubicBezTo>
                    <a:pt x="1" y="1237"/>
                    <a:pt x="61" y="1407"/>
                    <a:pt x="204" y="1475"/>
                  </a:cubicBezTo>
                  <a:lnTo>
                    <a:pt x="2348" y="2495"/>
                  </a:lnTo>
                  <a:cubicBezTo>
                    <a:pt x="2387" y="2513"/>
                    <a:pt x="2428" y="2522"/>
                    <a:pt x="2471" y="2524"/>
                  </a:cubicBezTo>
                  <a:cubicBezTo>
                    <a:pt x="2582" y="2522"/>
                    <a:pt x="2682" y="2459"/>
                    <a:pt x="2729" y="2359"/>
                  </a:cubicBezTo>
                  <a:lnTo>
                    <a:pt x="3172" y="1429"/>
                  </a:lnTo>
                  <a:cubicBezTo>
                    <a:pt x="3240" y="1286"/>
                    <a:pt x="3179" y="1115"/>
                    <a:pt x="3037" y="1047"/>
                  </a:cubicBezTo>
                  <a:lnTo>
                    <a:pt x="892" y="28"/>
                  </a:lnTo>
                  <a:cubicBezTo>
                    <a:pt x="853" y="9"/>
                    <a:pt x="811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854;p64">
              <a:extLst>
                <a:ext uri="{FF2B5EF4-FFF2-40B4-BE49-F238E27FC236}">
                  <a16:creationId xmlns:a16="http://schemas.microsoft.com/office/drawing/2014/main" id="{8C278533-37CF-4735-B3DC-99722980A5D5}"/>
                </a:ext>
              </a:extLst>
            </p:cNvPr>
            <p:cNvSpPr/>
            <p:nvPr/>
          </p:nvSpPr>
          <p:spPr>
            <a:xfrm>
              <a:off x="2437900" y="3570950"/>
              <a:ext cx="108775" cy="117150"/>
            </a:xfrm>
            <a:custGeom>
              <a:avLst/>
              <a:gdLst/>
              <a:ahLst/>
              <a:cxnLst/>
              <a:rect l="l" t="t" r="r" b="b"/>
              <a:pathLst>
                <a:path w="4351" h="4686" extrusionOk="0">
                  <a:moveTo>
                    <a:pt x="1915" y="0"/>
                  </a:moveTo>
                  <a:lnTo>
                    <a:pt x="0" y="2370"/>
                  </a:lnTo>
                  <a:cubicBezTo>
                    <a:pt x="416" y="2654"/>
                    <a:pt x="902" y="2742"/>
                    <a:pt x="1342" y="2742"/>
                  </a:cubicBezTo>
                  <a:cubicBezTo>
                    <a:pt x="2050" y="2742"/>
                    <a:pt x="2641" y="2515"/>
                    <a:pt x="2641" y="2515"/>
                  </a:cubicBezTo>
                  <a:lnTo>
                    <a:pt x="2641" y="2515"/>
                  </a:lnTo>
                  <a:lnTo>
                    <a:pt x="2532" y="4013"/>
                  </a:lnTo>
                  <a:lnTo>
                    <a:pt x="3178" y="4686"/>
                  </a:lnTo>
                  <a:lnTo>
                    <a:pt x="4351" y="1471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855;p64">
              <a:extLst>
                <a:ext uri="{FF2B5EF4-FFF2-40B4-BE49-F238E27FC236}">
                  <a16:creationId xmlns:a16="http://schemas.microsoft.com/office/drawing/2014/main" id="{96A383F0-8F85-F9C4-BD8C-60332ABA72D6}"/>
                </a:ext>
              </a:extLst>
            </p:cNvPr>
            <p:cNvSpPr/>
            <p:nvPr/>
          </p:nvSpPr>
          <p:spPr>
            <a:xfrm>
              <a:off x="2429625" y="3563800"/>
              <a:ext cx="124975" cy="131450"/>
            </a:xfrm>
            <a:custGeom>
              <a:avLst/>
              <a:gdLst/>
              <a:ahLst/>
              <a:cxnLst/>
              <a:rect l="l" t="t" r="r" b="b"/>
              <a:pathLst>
                <a:path w="4999" h="5258" extrusionOk="0">
                  <a:moveTo>
                    <a:pt x="2247" y="1"/>
                  </a:moveTo>
                  <a:cubicBezTo>
                    <a:pt x="2150" y="1"/>
                    <a:pt x="2055" y="50"/>
                    <a:pt x="2001" y="139"/>
                  </a:cubicBezTo>
                  <a:cubicBezTo>
                    <a:pt x="1919" y="273"/>
                    <a:pt x="1962" y="450"/>
                    <a:pt x="2098" y="531"/>
                  </a:cubicBezTo>
                  <a:lnTo>
                    <a:pt x="4333" y="1880"/>
                  </a:lnTo>
                  <a:lnTo>
                    <a:pt x="3398" y="4442"/>
                  </a:lnTo>
                  <a:lnTo>
                    <a:pt x="3159" y="4192"/>
                  </a:lnTo>
                  <a:lnTo>
                    <a:pt x="3258" y="2821"/>
                  </a:lnTo>
                  <a:cubicBezTo>
                    <a:pt x="3266" y="2724"/>
                    <a:pt x="3222" y="2629"/>
                    <a:pt x="3144" y="2571"/>
                  </a:cubicBezTo>
                  <a:cubicBezTo>
                    <a:pt x="3094" y="2533"/>
                    <a:pt x="3034" y="2514"/>
                    <a:pt x="2973" y="2514"/>
                  </a:cubicBezTo>
                  <a:cubicBezTo>
                    <a:pt x="2939" y="2514"/>
                    <a:pt x="2904" y="2520"/>
                    <a:pt x="2871" y="2533"/>
                  </a:cubicBezTo>
                  <a:cubicBezTo>
                    <a:pt x="2862" y="2536"/>
                    <a:pt x="2314" y="2740"/>
                    <a:pt x="1672" y="2740"/>
                  </a:cubicBezTo>
                  <a:cubicBezTo>
                    <a:pt x="1280" y="2740"/>
                    <a:pt x="853" y="2664"/>
                    <a:pt x="494" y="2419"/>
                  </a:cubicBezTo>
                  <a:cubicBezTo>
                    <a:pt x="443" y="2382"/>
                    <a:pt x="385" y="2365"/>
                    <a:pt x="327" y="2365"/>
                  </a:cubicBezTo>
                  <a:cubicBezTo>
                    <a:pt x="236" y="2365"/>
                    <a:pt x="146" y="2409"/>
                    <a:pt x="90" y="2490"/>
                  </a:cubicBezTo>
                  <a:cubicBezTo>
                    <a:pt x="0" y="2622"/>
                    <a:pt x="36" y="2804"/>
                    <a:pt x="171" y="2892"/>
                  </a:cubicBezTo>
                  <a:cubicBezTo>
                    <a:pt x="645" y="3215"/>
                    <a:pt x="1188" y="3314"/>
                    <a:pt x="1676" y="3314"/>
                  </a:cubicBezTo>
                  <a:cubicBezTo>
                    <a:pt x="2057" y="3314"/>
                    <a:pt x="2404" y="3254"/>
                    <a:pt x="2658" y="3193"/>
                  </a:cubicBezTo>
                  <a:lnTo>
                    <a:pt x="2658" y="3193"/>
                  </a:lnTo>
                  <a:lnTo>
                    <a:pt x="2580" y="4278"/>
                  </a:lnTo>
                  <a:cubicBezTo>
                    <a:pt x="2574" y="4358"/>
                    <a:pt x="2602" y="4438"/>
                    <a:pt x="2657" y="4496"/>
                  </a:cubicBezTo>
                  <a:lnTo>
                    <a:pt x="3302" y="5169"/>
                  </a:lnTo>
                  <a:cubicBezTo>
                    <a:pt x="3356" y="5225"/>
                    <a:pt x="3431" y="5257"/>
                    <a:pt x="3509" y="5257"/>
                  </a:cubicBezTo>
                  <a:cubicBezTo>
                    <a:pt x="3529" y="5257"/>
                    <a:pt x="3549" y="5256"/>
                    <a:pt x="3568" y="5252"/>
                  </a:cubicBezTo>
                  <a:cubicBezTo>
                    <a:pt x="3664" y="5232"/>
                    <a:pt x="3744" y="5162"/>
                    <a:pt x="3778" y="5070"/>
                  </a:cubicBezTo>
                  <a:lnTo>
                    <a:pt x="4951" y="1856"/>
                  </a:lnTo>
                  <a:cubicBezTo>
                    <a:pt x="4999" y="1728"/>
                    <a:pt x="4947" y="1584"/>
                    <a:pt x="4831" y="1514"/>
                  </a:cubicBezTo>
                  <a:lnTo>
                    <a:pt x="2393" y="41"/>
                  </a:lnTo>
                  <a:cubicBezTo>
                    <a:pt x="2347" y="14"/>
                    <a:pt x="2297" y="1"/>
                    <a:pt x="2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856;p64">
              <a:extLst>
                <a:ext uri="{FF2B5EF4-FFF2-40B4-BE49-F238E27FC236}">
                  <a16:creationId xmlns:a16="http://schemas.microsoft.com/office/drawing/2014/main" id="{AC71F915-7DF6-0211-C4DC-0ACF4B2B5679}"/>
                </a:ext>
              </a:extLst>
            </p:cNvPr>
            <p:cNvSpPr/>
            <p:nvPr/>
          </p:nvSpPr>
          <p:spPr>
            <a:xfrm>
              <a:off x="1166800" y="4801025"/>
              <a:ext cx="327325" cy="176250"/>
            </a:xfrm>
            <a:custGeom>
              <a:avLst/>
              <a:gdLst/>
              <a:ahLst/>
              <a:cxnLst/>
              <a:rect l="l" t="t" r="r" b="b"/>
              <a:pathLst>
                <a:path w="13093" h="7050" extrusionOk="0">
                  <a:moveTo>
                    <a:pt x="2786" y="1"/>
                  </a:moveTo>
                  <a:lnTo>
                    <a:pt x="431" y="2919"/>
                  </a:lnTo>
                  <a:cubicBezTo>
                    <a:pt x="0" y="3452"/>
                    <a:pt x="153" y="4246"/>
                    <a:pt x="753" y="4578"/>
                  </a:cubicBezTo>
                  <a:cubicBezTo>
                    <a:pt x="1545" y="5015"/>
                    <a:pt x="2567" y="5506"/>
                    <a:pt x="3164" y="5506"/>
                  </a:cubicBezTo>
                  <a:cubicBezTo>
                    <a:pt x="3179" y="5506"/>
                    <a:pt x="3194" y="5505"/>
                    <a:pt x="3208" y="5505"/>
                  </a:cubicBezTo>
                  <a:cubicBezTo>
                    <a:pt x="3229" y="5504"/>
                    <a:pt x="3249" y="5503"/>
                    <a:pt x="3270" y="5503"/>
                  </a:cubicBezTo>
                  <a:cubicBezTo>
                    <a:pt x="4281" y="5503"/>
                    <a:pt x="5178" y="6613"/>
                    <a:pt x="5861" y="6613"/>
                  </a:cubicBezTo>
                  <a:cubicBezTo>
                    <a:pt x="5870" y="6613"/>
                    <a:pt x="5879" y="6613"/>
                    <a:pt x="5888" y="6612"/>
                  </a:cubicBezTo>
                  <a:cubicBezTo>
                    <a:pt x="5908" y="6611"/>
                    <a:pt x="5931" y="6611"/>
                    <a:pt x="5956" y="6611"/>
                  </a:cubicBezTo>
                  <a:cubicBezTo>
                    <a:pt x="6774" y="6611"/>
                    <a:pt x="10286" y="7049"/>
                    <a:pt x="11661" y="7049"/>
                  </a:cubicBezTo>
                  <a:cubicBezTo>
                    <a:pt x="11737" y="7049"/>
                    <a:pt x="11806" y="7048"/>
                    <a:pt x="11868" y="7045"/>
                  </a:cubicBezTo>
                  <a:cubicBezTo>
                    <a:pt x="13093" y="6990"/>
                    <a:pt x="12712" y="6306"/>
                    <a:pt x="12712" y="6306"/>
                  </a:cubicBezTo>
                  <a:lnTo>
                    <a:pt x="8928" y="4021"/>
                  </a:lnTo>
                  <a:lnTo>
                    <a:pt x="6857" y="1813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3857;p64">
              <a:extLst>
                <a:ext uri="{FF2B5EF4-FFF2-40B4-BE49-F238E27FC236}">
                  <a16:creationId xmlns:a16="http://schemas.microsoft.com/office/drawing/2014/main" id="{64F86F15-41D9-4E09-61B9-1C60516D700A}"/>
                </a:ext>
              </a:extLst>
            </p:cNvPr>
            <p:cNvSpPr/>
            <p:nvPr/>
          </p:nvSpPr>
          <p:spPr>
            <a:xfrm>
              <a:off x="1158425" y="4793850"/>
              <a:ext cx="337250" cy="190600"/>
            </a:xfrm>
            <a:custGeom>
              <a:avLst/>
              <a:gdLst/>
              <a:ahLst/>
              <a:cxnLst/>
              <a:rect l="l" t="t" r="r" b="b"/>
              <a:pathLst>
                <a:path w="13490" h="7624" extrusionOk="0">
                  <a:moveTo>
                    <a:pt x="3206" y="639"/>
                  </a:moveTo>
                  <a:lnTo>
                    <a:pt x="7022" y="2337"/>
                  </a:lnTo>
                  <a:lnTo>
                    <a:pt x="9054" y="4503"/>
                  </a:lnTo>
                  <a:cubicBezTo>
                    <a:pt x="9072" y="4522"/>
                    <a:pt x="9092" y="4538"/>
                    <a:pt x="9115" y="4553"/>
                  </a:cubicBezTo>
                  <a:lnTo>
                    <a:pt x="12814" y="6786"/>
                  </a:lnTo>
                  <a:cubicBezTo>
                    <a:pt x="12822" y="6815"/>
                    <a:pt x="12818" y="6844"/>
                    <a:pt x="12806" y="6870"/>
                  </a:cubicBezTo>
                  <a:cubicBezTo>
                    <a:pt x="12791" y="6895"/>
                    <a:pt x="12691" y="7025"/>
                    <a:pt x="12191" y="7047"/>
                  </a:cubicBezTo>
                  <a:cubicBezTo>
                    <a:pt x="12135" y="7049"/>
                    <a:pt x="12073" y="7050"/>
                    <a:pt x="12004" y="7050"/>
                  </a:cubicBezTo>
                  <a:cubicBezTo>
                    <a:pt x="11245" y="7050"/>
                    <a:pt x="9747" y="6908"/>
                    <a:pt x="8527" y="6790"/>
                  </a:cubicBezTo>
                  <a:cubicBezTo>
                    <a:pt x="7495" y="6692"/>
                    <a:pt x="6665" y="6612"/>
                    <a:pt x="6292" y="6612"/>
                  </a:cubicBezTo>
                  <a:lnTo>
                    <a:pt x="6291" y="6612"/>
                  </a:lnTo>
                  <a:cubicBezTo>
                    <a:pt x="6261" y="6612"/>
                    <a:pt x="6234" y="6612"/>
                    <a:pt x="6210" y="6613"/>
                  </a:cubicBezTo>
                  <a:cubicBezTo>
                    <a:pt x="6206" y="6613"/>
                    <a:pt x="6202" y="6614"/>
                    <a:pt x="6199" y="6614"/>
                  </a:cubicBezTo>
                  <a:cubicBezTo>
                    <a:pt x="5988" y="6614"/>
                    <a:pt x="5649" y="6407"/>
                    <a:pt x="5304" y="6185"/>
                  </a:cubicBezTo>
                  <a:cubicBezTo>
                    <a:pt x="4806" y="5865"/>
                    <a:pt x="4248" y="5504"/>
                    <a:pt x="3608" y="5504"/>
                  </a:cubicBezTo>
                  <a:cubicBezTo>
                    <a:pt x="3582" y="5504"/>
                    <a:pt x="3556" y="5505"/>
                    <a:pt x="3530" y="5506"/>
                  </a:cubicBezTo>
                  <a:cubicBezTo>
                    <a:pt x="3529" y="5506"/>
                    <a:pt x="3527" y="5506"/>
                    <a:pt x="3525" y="5506"/>
                  </a:cubicBezTo>
                  <a:cubicBezTo>
                    <a:pt x="3285" y="5506"/>
                    <a:pt x="2666" y="5410"/>
                    <a:pt x="1226" y="4614"/>
                  </a:cubicBezTo>
                  <a:cubicBezTo>
                    <a:pt x="1016" y="4499"/>
                    <a:pt x="867" y="4295"/>
                    <a:pt x="822" y="4059"/>
                  </a:cubicBezTo>
                  <a:cubicBezTo>
                    <a:pt x="775" y="3821"/>
                    <a:pt x="836" y="3573"/>
                    <a:pt x="989" y="3385"/>
                  </a:cubicBezTo>
                  <a:lnTo>
                    <a:pt x="3206" y="639"/>
                  </a:lnTo>
                  <a:close/>
                  <a:moveTo>
                    <a:pt x="3121" y="0"/>
                  </a:moveTo>
                  <a:cubicBezTo>
                    <a:pt x="3037" y="0"/>
                    <a:pt x="2954" y="38"/>
                    <a:pt x="2898" y="107"/>
                  </a:cubicBezTo>
                  <a:lnTo>
                    <a:pt x="544" y="3025"/>
                  </a:lnTo>
                  <a:cubicBezTo>
                    <a:pt x="1" y="3696"/>
                    <a:pt x="194" y="4696"/>
                    <a:pt x="950" y="5115"/>
                  </a:cubicBezTo>
                  <a:cubicBezTo>
                    <a:pt x="2092" y="5745"/>
                    <a:pt x="2947" y="6079"/>
                    <a:pt x="3479" y="6079"/>
                  </a:cubicBezTo>
                  <a:cubicBezTo>
                    <a:pt x="3506" y="6079"/>
                    <a:pt x="3531" y="6078"/>
                    <a:pt x="3556" y="6076"/>
                  </a:cubicBezTo>
                  <a:cubicBezTo>
                    <a:pt x="3570" y="6076"/>
                    <a:pt x="3585" y="6076"/>
                    <a:pt x="3599" y="6076"/>
                  </a:cubicBezTo>
                  <a:cubicBezTo>
                    <a:pt x="4067" y="6076"/>
                    <a:pt x="4541" y="6374"/>
                    <a:pt x="4995" y="6666"/>
                  </a:cubicBezTo>
                  <a:cubicBezTo>
                    <a:pt x="5397" y="6924"/>
                    <a:pt x="5783" y="7187"/>
                    <a:pt x="6159" y="7187"/>
                  </a:cubicBezTo>
                  <a:cubicBezTo>
                    <a:pt x="6184" y="7187"/>
                    <a:pt x="6210" y="7186"/>
                    <a:pt x="6236" y="7184"/>
                  </a:cubicBezTo>
                  <a:cubicBezTo>
                    <a:pt x="6249" y="7183"/>
                    <a:pt x="6263" y="7183"/>
                    <a:pt x="6279" y="7183"/>
                  </a:cubicBezTo>
                  <a:cubicBezTo>
                    <a:pt x="6608" y="7183"/>
                    <a:pt x="7514" y="7269"/>
                    <a:pt x="8472" y="7361"/>
                  </a:cubicBezTo>
                  <a:cubicBezTo>
                    <a:pt x="9762" y="7484"/>
                    <a:pt x="11209" y="7623"/>
                    <a:pt x="12001" y="7623"/>
                  </a:cubicBezTo>
                  <a:cubicBezTo>
                    <a:pt x="12078" y="7623"/>
                    <a:pt x="12151" y="7622"/>
                    <a:pt x="12215" y="7618"/>
                  </a:cubicBezTo>
                  <a:cubicBezTo>
                    <a:pt x="12778" y="7592"/>
                    <a:pt x="13145" y="7435"/>
                    <a:pt x="13305" y="7146"/>
                  </a:cubicBezTo>
                  <a:cubicBezTo>
                    <a:pt x="13489" y="6818"/>
                    <a:pt x="13316" y="6490"/>
                    <a:pt x="13297" y="6453"/>
                  </a:cubicBezTo>
                  <a:cubicBezTo>
                    <a:pt x="13273" y="6410"/>
                    <a:pt x="13237" y="6374"/>
                    <a:pt x="13195" y="6348"/>
                  </a:cubicBezTo>
                  <a:lnTo>
                    <a:pt x="9443" y="4082"/>
                  </a:lnTo>
                  <a:lnTo>
                    <a:pt x="7399" y="1902"/>
                  </a:lnTo>
                  <a:cubicBezTo>
                    <a:pt x="7374" y="1875"/>
                    <a:pt x="7342" y="1852"/>
                    <a:pt x="7307" y="1837"/>
                  </a:cubicBezTo>
                  <a:lnTo>
                    <a:pt x="3238" y="25"/>
                  </a:lnTo>
                  <a:cubicBezTo>
                    <a:pt x="3200" y="8"/>
                    <a:pt x="3161" y="0"/>
                    <a:pt x="312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858;p64">
              <a:extLst>
                <a:ext uri="{FF2B5EF4-FFF2-40B4-BE49-F238E27FC236}">
                  <a16:creationId xmlns:a16="http://schemas.microsoft.com/office/drawing/2014/main" id="{4B84DFCD-BBB8-467B-FD4D-FC404158FB7D}"/>
                </a:ext>
              </a:extLst>
            </p:cNvPr>
            <p:cNvSpPr/>
            <p:nvPr/>
          </p:nvSpPr>
          <p:spPr>
            <a:xfrm>
              <a:off x="1166800" y="4872150"/>
              <a:ext cx="327325" cy="105125"/>
            </a:xfrm>
            <a:custGeom>
              <a:avLst/>
              <a:gdLst/>
              <a:ahLst/>
              <a:cxnLst/>
              <a:rect l="l" t="t" r="r" b="b"/>
              <a:pathLst>
                <a:path w="13093" h="4205" extrusionOk="0">
                  <a:moveTo>
                    <a:pt x="489" y="1"/>
                  </a:moveTo>
                  <a:lnTo>
                    <a:pt x="431" y="74"/>
                  </a:lnTo>
                  <a:cubicBezTo>
                    <a:pt x="0" y="607"/>
                    <a:pt x="153" y="1401"/>
                    <a:pt x="753" y="1733"/>
                  </a:cubicBezTo>
                  <a:cubicBezTo>
                    <a:pt x="1545" y="2170"/>
                    <a:pt x="2567" y="2661"/>
                    <a:pt x="3164" y="2661"/>
                  </a:cubicBezTo>
                  <a:cubicBezTo>
                    <a:pt x="3179" y="2661"/>
                    <a:pt x="3194" y="2660"/>
                    <a:pt x="3208" y="2660"/>
                  </a:cubicBezTo>
                  <a:cubicBezTo>
                    <a:pt x="3229" y="2659"/>
                    <a:pt x="3249" y="2658"/>
                    <a:pt x="3270" y="2658"/>
                  </a:cubicBezTo>
                  <a:cubicBezTo>
                    <a:pt x="4281" y="2658"/>
                    <a:pt x="5178" y="3768"/>
                    <a:pt x="5861" y="3768"/>
                  </a:cubicBezTo>
                  <a:cubicBezTo>
                    <a:pt x="5870" y="3768"/>
                    <a:pt x="5879" y="3768"/>
                    <a:pt x="5888" y="3767"/>
                  </a:cubicBezTo>
                  <a:cubicBezTo>
                    <a:pt x="5908" y="3766"/>
                    <a:pt x="5931" y="3766"/>
                    <a:pt x="5956" y="3766"/>
                  </a:cubicBezTo>
                  <a:cubicBezTo>
                    <a:pt x="6774" y="3766"/>
                    <a:pt x="10286" y="4204"/>
                    <a:pt x="11661" y="4204"/>
                  </a:cubicBezTo>
                  <a:cubicBezTo>
                    <a:pt x="11737" y="4204"/>
                    <a:pt x="11806" y="4203"/>
                    <a:pt x="11868" y="4200"/>
                  </a:cubicBezTo>
                  <a:cubicBezTo>
                    <a:pt x="13093" y="4145"/>
                    <a:pt x="12712" y="3461"/>
                    <a:pt x="12712" y="3461"/>
                  </a:cubicBezTo>
                  <a:lnTo>
                    <a:pt x="12635" y="3415"/>
                  </a:lnTo>
                  <a:cubicBezTo>
                    <a:pt x="10887" y="3378"/>
                    <a:pt x="7173" y="3181"/>
                    <a:pt x="5292" y="2215"/>
                  </a:cubicBezTo>
                  <a:cubicBezTo>
                    <a:pt x="3626" y="1360"/>
                    <a:pt x="1747" y="821"/>
                    <a:pt x="4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3859;p64">
              <a:extLst>
                <a:ext uri="{FF2B5EF4-FFF2-40B4-BE49-F238E27FC236}">
                  <a16:creationId xmlns:a16="http://schemas.microsoft.com/office/drawing/2014/main" id="{535E87EF-C9B7-DB01-5A4A-F1168FFDCDC7}"/>
                </a:ext>
              </a:extLst>
            </p:cNvPr>
            <p:cNvSpPr/>
            <p:nvPr/>
          </p:nvSpPr>
          <p:spPr>
            <a:xfrm>
              <a:off x="1158425" y="4865000"/>
              <a:ext cx="337275" cy="119450"/>
            </a:xfrm>
            <a:custGeom>
              <a:avLst/>
              <a:gdLst/>
              <a:ahLst/>
              <a:cxnLst/>
              <a:rect l="l" t="t" r="r" b="b"/>
              <a:pathLst>
                <a:path w="13491" h="4778" extrusionOk="0">
                  <a:moveTo>
                    <a:pt x="900" y="671"/>
                  </a:moveTo>
                  <a:cubicBezTo>
                    <a:pt x="1598" y="1086"/>
                    <a:pt x="2436" y="1428"/>
                    <a:pt x="3316" y="1790"/>
                  </a:cubicBezTo>
                  <a:cubicBezTo>
                    <a:pt x="4042" y="2086"/>
                    <a:pt x="4790" y="2394"/>
                    <a:pt x="5496" y="2755"/>
                  </a:cubicBezTo>
                  <a:cubicBezTo>
                    <a:pt x="7344" y="3705"/>
                    <a:pt x="10815" y="3933"/>
                    <a:pt x="12818" y="3984"/>
                  </a:cubicBezTo>
                  <a:cubicBezTo>
                    <a:pt x="12816" y="3997"/>
                    <a:pt x="12813" y="4011"/>
                    <a:pt x="12806" y="4024"/>
                  </a:cubicBezTo>
                  <a:cubicBezTo>
                    <a:pt x="12791" y="4049"/>
                    <a:pt x="12691" y="4179"/>
                    <a:pt x="12191" y="4201"/>
                  </a:cubicBezTo>
                  <a:cubicBezTo>
                    <a:pt x="12135" y="4203"/>
                    <a:pt x="12073" y="4204"/>
                    <a:pt x="12004" y="4204"/>
                  </a:cubicBezTo>
                  <a:cubicBezTo>
                    <a:pt x="11245" y="4204"/>
                    <a:pt x="9747" y="4062"/>
                    <a:pt x="8527" y="3944"/>
                  </a:cubicBezTo>
                  <a:cubicBezTo>
                    <a:pt x="7495" y="3846"/>
                    <a:pt x="6665" y="3766"/>
                    <a:pt x="6292" y="3766"/>
                  </a:cubicBezTo>
                  <a:lnTo>
                    <a:pt x="6291" y="3766"/>
                  </a:lnTo>
                  <a:cubicBezTo>
                    <a:pt x="6261" y="3766"/>
                    <a:pt x="6234" y="3766"/>
                    <a:pt x="6210" y="3767"/>
                  </a:cubicBezTo>
                  <a:cubicBezTo>
                    <a:pt x="6207" y="3767"/>
                    <a:pt x="6204" y="3767"/>
                    <a:pt x="6200" y="3767"/>
                  </a:cubicBezTo>
                  <a:cubicBezTo>
                    <a:pt x="5989" y="3767"/>
                    <a:pt x="5650" y="3561"/>
                    <a:pt x="5304" y="3339"/>
                  </a:cubicBezTo>
                  <a:cubicBezTo>
                    <a:pt x="4805" y="3018"/>
                    <a:pt x="4246" y="2657"/>
                    <a:pt x="3605" y="2657"/>
                  </a:cubicBezTo>
                  <a:cubicBezTo>
                    <a:pt x="3580" y="2657"/>
                    <a:pt x="3555" y="2658"/>
                    <a:pt x="3530" y="2659"/>
                  </a:cubicBezTo>
                  <a:cubicBezTo>
                    <a:pt x="3527" y="2659"/>
                    <a:pt x="3524" y="2659"/>
                    <a:pt x="3521" y="2659"/>
                  </a:cubicBezTo>
                  <a:cubicBezTo>
                    <a:pt x="3277" y="2659"/>
                    <a:pt x="2656" y="2558"/>
                    <a:pt x="1226" y="1768"/>
                  </a:cubicBezTo>
                  <a:cubicBezTo>
                    <a:pt x="1016" y="1653"/>
                    <a:pt x="867" y="1449"/>
                    <a:pt x="822" y="1213"/>
                  </a:cubicBezTo>
                  <a:cubicBezTo>
                    <a:pt x="785" y="1029"/>
                    <a:pt x="813" y="838"/>
                    <a:pt x="900" y="671"/>
                  </a:cubicBezTo>
                  <a:close/>
                  <a:moveTo>
                    <a:pt x="825" y="0"/>
                  </a:moveTo>
                  <a:cubicBezTo>
                    <a:pt x="741" y="0"/>
                    <a:pt x="658" y="37"/>
                    <a:pt x="602" y="107"/>
                  </a:cubicBezTo>
                  <a:lnTo>
                    <a:pt x="544" y="179"/>
                  </a:lnTo>
                  <a:cubicBezTo>
                    <a:pt x="1" y="850"/>
                    <a:pt x="194" y="1850"/>
                    <a:pt x="950" y="2269"/>
                  </a:cubicBezTo>
                  <a:cubicBezTo>
                    <a:pt x="2092" y="2899"/>
                    <a:pt x="2947" y="3233"/>
                    <a:pt x="3479" y="3233"/>
                  </a:cubicBezTo>
                  <a:cubicBezTo>
                    <a:pt x="3506" y="3233"/>
                    <a:pt x="3531" y="3232"/>
                    <a:pt x="3556" y="3230"/>
                  </a:cubicBezTo>
                  <a:cubicBezTo>
                    <a:pt x="3570" y="3230"/>
                    <a:pt x="3585" y="3230"/>
                    <a:pt x="3599" y="3230"/>
                  </a:cubicBezTo>
                  <a:cubicBezTo>
                    <a:pt x="4067" y="3230"/>
                    <a:pt x="4541" y="3528"/>
                    <a:pt x="4995" y="3820"/>
                  </a:cubicBezTo>
                  <a:cubicBezTo>
                    <a:pt x="5397" y="4078"/>
                    <a:pt x="5783" y="4341"/>
                    <a:pt x="6159" y="4341"/>
                  </a:cubicBezTo>
                  <a:cubicBezTo>
                    <a:pt x="6184" y="4341"/>
                    <a:pt x="6210" y="4340"/>
                    <a:pt x="6236" y="4338"/>
                  </a:cubicBezTo>
                  <a:cubicBezTo>
                    <a:pt x="6249" y="4337"/>
                    <a:pt x="6263" y="4337"/>
                    <a:pt x="6279" y="4337"/>
                  </a:cubicBezTo>
                  <a:cubicBezTo>
                    <a:pt x="6608" y="4337"/>
                    <a:pt x="7514" y="4423"/>
                    <a:pt x="8472" y="4515"/>
                  </a:cubicBezTo>
                  <a:cubicBezTo>
                    <a:pt x="9762" y="4638"/>
                    <a:pt x="11209" y="4777"/>
                    <a:pt x="12001" y="4777"/>
                  </a:cubicBezTo>
                  <a:cubicBezTo>
                    <a:pt x="12078" y="4777"/>
                    <a:pt x="12151" y="4776"/>
                    <a:pt x="12217" y="4771"/>
                  </a:cubicBezTo>
                  <a:cubicBezTo>
                    <a:pt x="12779" y="4746"/>
                    <a:pt x="13146" y="4589"/>
                    <a:pt x="13306" y="4300"/>
                  </a:cubicBezTo>
                  <a:cubicBezTo>
                    <a:pt x="13491" y="3971"/>
                    <a:pt x="13318" y="3643"/>
                    <a:pt x="13298" y="3607"/>
                  </a:cubicBezTo>
                  <a:cubicBezTo>
                    <a:pt x="13274" y="3564"/>
                    <a:pt x="13238" y="3526"/>
                    <a:pt x="13196" y="3501"/>
                  </a:cubicBezTo>
                  <a:lnTo>
                    <a:pt x="13118" y="3455"/>
                  </a:lnTo>
                  <a:cubicBezTo>
                    <a:pt x="13075" y="3429"/>
                    <a:pt x="13027" y="3415"/>
                    <a:pt x="12977" y="3414"/>
                  </a:cubicBezTo>
                  <a:cubicBezTo>
                    <a:pt x="11426" y="3382"/>
                    <a:pt x="7617" y="3201"/>
                    <a:pt x="5759" y="2246"/>
                  </a:cubicBezTo>
                  <a:cubicBezTo>
                    <a:pt x="5031" y="1873"/>
                    <a:pt x="4270" y="1560"/>
                    <a:pt x="3534" y="1259"/>
                  </a:cubicBezTo>
                  <a:cubicBezTo>
                    <a:pt x="2578" y="868"/>
                    <a:pt x="1674" y="499"/>
                    <a:pt x="981" y="47"/>
                  </a:cubicBezTo>
                  <a:cubicBezTo>
                    <a:pt x="933" y="15"/>
                    <a:pt x="879" y="0"/>
                    <a:pt x="8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860;p64">
              <a:extLst>
                <a:ext uri="{FF2B5EF4-FFF2-40B4-BE49-F238E27FC236}">
                  <a16:creationId xmlns:a16="http://schemas.microsoft.com/office/drawing/2014/main" id="{0C949973-B788-E356-C534-DEB7343187DD}"/>
                </a:ext>
              </a:extLst>
            </p:cNvPr>
            <p:cNvSpPr/>
            <p:nvPr/>
          </p:nvSpPr>
          <p:spPr>
            <a:xfrm>
              <a:off x="1766750" y="5135800"/>
              <a:ext cx="375625" cy="42400"/>
            </a:xfrm>
            <a:custGeom>
              <a:avLst/>
              <a:gdLst/>
              <a:ahLst/>
              <a:cxnLst/>
              <a:rect l="l" t="t" r="r" b="b"/>
              <a:pathLst>
                <a:path w="15025" h="1696" extrusionOk="0">
                  <a:moveTo>
                    <a:pt x="13914" y="1"/>
                  </a:moveTo>
                  <a:cubicBezTo>
                    <a:pt x="11577" y="213"/>
                    <a:pt x="8054" y="475"/>
                    <a:pt x="4896" y="475"/>
                  </a:cubicBezTo>
                  <a:cubicBezTo>
                    <a:pt x="3116" y="475"/>
                    <a:pt x="1453" y="392"/>
                    <a:pt x="183" y="170"/>
                  </a:cubicBezTo>
                  <a:lnTo>
                    <a:pt x="183" y="170"/>
                  </a:lnTo>
                  <a:cubicBezTo>
                    <a:pt x="38" y="991"/>
                    <a:pt x="1" y="1604"/>
                    <a:pt x="192" y="1659"/>
                  </a:cubicBezTo>
                  <a:cubicBezTo>
                    <a:pt x="280" y="1684"/>
                    <a:pt x="596" y="1695"/>
                    <a:pt x="1075" y="1695"/>
                  </a:cubicBezTo>
                  <a:cubicBezTo>
                    <a:pt x="3957" y="1695"/>
                    <a:pt x="12761" y="1301"/>
                    <a:pt x="13806" y="1254"/>
                  </a:cubicBezTo>
                  <a:cubicBezTo>
                    <a:pt x="15025" y="1199"/>
                    <a:pt x="14998" y="590"/>
                    <a:pt x="14998" y="590"/>
                  </a:cubicBezTo>
                  <a:lnTo>
                    <a:pt x="139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861;p64">
              <a:extLst>
                <a:ext uri="{FF2B5EF4-FFF2-40B4-BE49-F238E27FC236}">
                  <a16:creationId xmlns:a16="http://schemas.microsoft.com/office/drawing/2014/main" id="{4281C8E4-9A02-3049-828B-64217CE97447}"/>
                </a:ext>
              </a:extLst>
            </p:cNvPr>
            <p:cNvSpPr/>
            <p:nvPr/>
          </p:nvSpPr>
          <p:spPr>
            <a:xfrm>
              <a:off x="1758850" y="5128675"/>
              <a:ext cx="390025" cy="56550"/>
            </a:xfrm>
            <a:custGeom>
              <a:avLst/>
              <a:gdLst/>
              <a:ahLst/>
              <a:cxnLst/>
              <a:rect l="l" t="t" r="r" b="b"/>
              <a:pathLst>
                <a:path w="15601" h="2262" extrusionOk="0">
                  <a:moveTo>
                    <a:pt x="14169" y="579"/>
                  </a:moveTo>
                  <a:lnTo>
                    <a:pt x="14954" y="1006"/>
                  </a:lnTo>
                  <a:cubicBezTo>
                    <a:pt x="14845" y="1114"/>
                    <a:pt x="14598" y="1230"/>
                    <a:pt x="14109" y="1252"/>
                  </a:cubicBezTo>
                  <a:cubicBezTo>
                    <a:pt x="8797" y="1491"/>
                    <a:pt x="3292" y="1695"/>
                    <a:pt x="1318" y="1695"/>
                  </a:cubicBezTo>
                  <a:cubicBezTo>
                    <a:pt x="1015" y="1695"/>
                    <a:pt x="795" y="1690"/>
                    <a:pt x="672" y="1680"/>
                  </a:cubicBezTo>
                  <a:cubicBezTo>
                    <a:pt x="658" y="1580"/>
                    <a:pt x="650" y="1335"/>
                    <a:pt x="735" y="783"/>
                  </a:cubicBezTo>
                  <a:cubicBezTo>
                    <a:pt x="1978" y="972"/>
                    <a:pt x="3544" y="1044"/>
                    <a:pt x="5208" y="1044"/>
                  </a:cubicBezTo>
                  <a:cubicBezTo>
                    <a:pt x="8354" y="1044"/>
                    <a:pt x="11849" y="787"/>
                    <a:pt x="14169" y="579"/>
                  </a:cubicBezTo>
                  <a:close/>
                  <a:moveTo>
                    <a:pt x="14225" y="0"/>
                  </a:moveTo>
                  <a:cubicBezTo>
                    <a:pt x="14218" y="0"/>
                    <a:pt x="14211" y="1"/>
                    <a:pt x="14204" y="1"/>
                  </a:cubicBezTo>
                  <a:cubicBezTo>
                    <a:pt x="11894" y="210"/>
                    <a:pt x="8363" y="473"/>
                    <a:pt x="5206" y="473"/>
                  </a:cubicBezTo>
                  <a:cubicBezTo>
                    <a:pt x="3445" y="473"/>
                    <a:pt x="1800" y="391"/>
                    <a:pt x="548" y="173"/>
                  </a:cubicBezTo>
                  <a:cubicBezTo>
                    <a:pt x="528" y="169"/>
                    <a:pt x="509" y="167"/>
                    <a:pt x="491" y="167"/>
                  </a:cubicBezTo>
                  <a:cubicBezTo>
                    <a:pt x="355" y="167"/>
                    <a:pt x="240" y="269"/>
                    <a:pt x="216" y="405"/>
                  </a:cubicBezTo>
                  <a:cubicBezTo>
                    <a:pt x="0" y="1639"/>
                    <a:pt x="57" y="2114"/>
                    <a:pt x="430" y="2220"/>
                  </a:cubicBezTo>
                  <a:cubicBezTo>
                    <a:pt x="535" y="2249"/>
                    <a:pt x="899" y="2262"/>
                    <a:pt x="1450" y="2262"/>
                  </a:cubicBezTo>
                  <a:cubicBezTo>
                    <a:pt x="4067" y="2262"/>
                    <a:pt x="10898" y="1970"/>
                    <a:pt x="14135" y="1824"/>
                  </a:cubicBezTo>
                  <a:cubicBezTo>
                    <a:pt x="14719" y="1798"/>
                    <a:pt x="15140" y="1648"/>
                    <a:pt x="15386" y="1380"/>
                  </a:cubicBezTo>
                  <a:cubicBezTo>
                    <a:pt x="15601" y="1144"/>
                    <a:pt x="15601" y="907"/>
                    <a:pt x="15600" y="862"/>
                  </a:cubicBezTo>
                  <a:cubicBezTo>
                    <a:pt x="15595" y="761"/>
                    <a:pt x="15538" y="671"/>
                    <a:pt x="15450" y="623"/>
                  </a:cubicBezTo>
                  <a:lnTo>
                    <a:pt x="14366" y="34"/>
                  </a:lnTo>
                  <a:cubicBezTo>
                    <a:pt x="14322" y="12"/>
                    <a:pt x="14274" y="0"/>
                    <a:pt x="142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792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8"/>
          <p:cNvSpPr txBox="1">
            <a:spLocks noGrp="1"/>
          </p:cNvSpPr>
          <p:nvPr>
            <p:ph type="title"/>
          </p:nvPr>
        </p:nvSpPr>
        <p:spPr>
          <a:xfrm>
            <a:off x="296324" y="84876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Punti</a:t>
            </a:r>
            <a:r>
              <a:rPr lang="en" dirty="0"/>
              <a:t> </a:t>
            </a:r>
            <a:r>
              <a:rPr lang="en" dirty="0" err="1"/>
              <a:t>chiave</a:t>
            </a:r>
            <a:endParaRPr dirty="0"/>
          </a:p>
        </p:txBody>
      </p:sp>
      <p:sp>
        <p:nvSpPr>
          <p:cNvPr id="913" name="Google Shape;913;p38"/>
          <p:cNvSpPr txBox="1">
            <a:spLocks noGrp="1"/>
          </p:cNvSpPr>
          <p:nvPr>
            <p:ph type="body" idx="1"/>
          </p:nvPr>
        </p:nvSpPr>
        <p:spPr>
          <a:xfrm>
            <a:off x="4281399" y="1499288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 </a:t>
            </a:r>
            <a:r>
              <a:rPr lang="en" dirty="0" err="1"/>
              <a:t>intercettare</a:t>
            </a:r>
            <a:r>
              <a:rPr lang="en" dirty="0"/>
              <a:t> il traffic verso la </a:t>
            </a:r>
            <a:r>
              <a:rPr lang="en" dirty="0" err="1"/>
              <a:t>vittima</a:t>
            </a:r>
            <a:r>
              <a:rPr lang="en" dirty="0"/>
              <a:t> e </a:t>
            </a:r>
            <a:r>
              <a:rPr lang="en" dirty="0" err="1"/>
              <a:t>modificarlo</a:t>
            </a:r>
            <a:r>
              <a:rPr lang="en" dirty="0"/>
              <a:t>.</a:t>
            </a:r>
            <a:endParaRPr dirty="0"/>
          </a:p>
        </p:txBody>
      </p:sp>
      <p:sp>
        <p:nvSpPr>
          <p:cNvPr id="914" name="Google Shape;914;p38"/>
          <p:cNvSpPr txBox="1">
            <a:spLocks noGrp="1"/>
          </p:cNvSpPr>
          <p:nvPr>
            <p:ph type="title" idx="2"/>
          </p:nvPr>
        </p:nvSpPr>
        <p:spPr>
          <a:xfrm>
            <a:off x="4373855" y="1125093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Burp Suite</a:t>
            </a:r>
            <a:endParaRPr dirty="0"/>
          </a:p>
        </p:txBody>
      </p:sp>
      <p:sp>
        <p:nvSpPr>
          <p:cNvPr id="915" name="Google Shape;915;p38"/>
          <p:cNvSpPr txBox="1">
            <a:spLocks noGrp="1"/>
          </p:cNvSpPr>
          <p:nvPr>
            <p:ph type="body" idx="3"/>
          </p:nvPr>
        </p:nvSpPr>
        <p:spPr>
          <a:xfrm>
            <a:off x="4361397" y="3021742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Per poter accedere alla vittima.</a:t>
            </a:r>
            <a:endParaRPr dirty="0"/>
          </a:p>
        </p:txBody>
      </p:sp>
      <p:sp>
        <p:nvSpPr>
          <p:cNvPr id="916" name="Google Shape;916;p38"/>
          <p:cNvSpPr txBox="1">
            <a:spLocks noGrp="1"/>
          </p:cNvSpPr>
          <p:nvPr>
            <p:ph type="title" idx="4"/>
          </p:nvPr>
        </p:nvSpPr>
        <p:spPr>
          <a:xfrm>
            <a:off x="6633600" y="2637081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Conoscenze</a:t>
            </a:r>
            <a:r>
              <a:rPr lang="en" dirty="0"/>
              <a:t> </a:t>
            </a:r>
            <a:r>
              <a:rPr lang="en" dirty="0" err="1"/>
              <a:t>acquisite</a:t>
            </a:r>
            <a:endParaRPr dirty="0"/>
          </a:p>
        </p:txBody>
      </p:sp>
      <p:grpSp>
        <p:nvGrpSpPr>
          <p:cNvPr id="917" name="Google Shape;917;p38"/>
          <p:cNvGrpSpPr/>
          <p:nvPr/>
        </p:nvGrpSpPr>
        <p:grpSpPr>
          <a:xfrm>
            <a:off x="829724" y="839957"/>
            <a:ext cx="3547269" cy="3655635"/>
            <a:chOff x="1251950" y="238125"/>
            <a:chExt cx="5082775" cy="5238050"/>
          </a:xfrm>
        </p:grpSpPr>
        <p:sp>
          <p:nvSpPr>
            <p:cNvPr id="918" name="Google Shape;918;p38"/>
            <p:cNvSpPr/>
            <p:nvPr/>
          </p:nvSpPr>
          <p:spPr>
            <a:xfrm>
              <a:off x="1251950" y="962350"/>
              <a:ext cx="5082775" cy="3929850"/>
            </a:xfrm>
            <a:custGeom>
              <a:avLst/>
              <a:gdLst/>
              <a:ahLst/>
              <a:cxnLst/>
              <a:rect l="l" t="t" r="r" b="b"/>
              <a:pathLst>
                <a:path w="203311" h="157194" extrusionOk="0">
                  <a:moveTo>
                    <a:pt x="100885" y="1"/>
                  </a:moveTo>
                  <a:cubicBezTo>
                    <a:pt x="92874" y="1"/>
                    <a:pt x="84783" y="1283"/>
                    <a:pt x="76806" y="4068"/>
                  </a:cubicBezTo>
                  <a:cubicBezTo>
                    <a:pt x="49058" y="13751"/>
                    <a:pt x="26114" y="37738"/>
                    <a:pt x="13638" y="64467"/>
                  </a:cubicBezTo>
                  <a:cubicBezTo>
                    <a:pt x="4861" y="83276"/>
                    <a:pt x="0" y="107645"/>
                    <a:pt x="5342" y="128126"/>
                  </a:cubicBezTo>
                  <a:cubicBezTo>
                    <a:pt x="9982" y="145910"/>
                    <a:pt x="24797" y="153812"/>
                    <a:pt x="41740" y="155082"/>
                  </a:cubicBezTo>
                  <a:cubicBezTo>
                    <a:pt x="48780" y="155610"/>
                    <a:pt x="55827" y="155798"/>
                    <a:pt x="62878" y="155798"/>
                  </a:cubicBezTo>
                  <a:cubicBezTo>
                    <a:pt x="80424" y="155798"/>
                    <a:pt x="97992" y="154632"/>
                    <a:pt x="115534" y="154632"/>
                  </a:cubicBezTo>
                  <a:cubicBezTo>
                    <a:pt x="117772" y="154632"/>
                    <a:pt x="120009" y="154651"/>
                    <a:pt x="122246" y="154694"/>
                  </a:cubicBezTo>
                  <a:cubicBezTo>
                    <a:pt x="132898" y="154898"/>
                    <a:pt x="146681" y="157193"/>
                    <a:pt x="159730" y="157193"/>
                  </a:cubicBezTo>
                  <a:cubicBezTo>
                    <a:pt x="169995" y="157193"/>
                    <a:pt x="179806" y="155773"/>
                    <a:pt x="187279" y="150796"/>
                  </a:cubicBezTo>
                  <a:cubicBezTo>
                    <a:pt x="203310" y="140121"/>
                    <a:pt x="202308" y="116877"/>
                    <a:pt x="200551" y="99803"/>
                  </a:cubicBezTo>
                  <a:cubicBezTo>
                    <a:pt x="197934" y="74371"/>
                    <a:pt x="185913" y="50155"/>
                    <a:pt x="168784" y="31885"/>
                  </a:cubicBezTo>
                  <a:cubicBezTo>
                    <a:pt x="151059" y="12980"/>
                    <a:pt x="126371" y="1"/>
                    <a:pt x="10088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2880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9" y="12842"/>
                  </a:lnTo>
                  <a:cubicBezTo>
                    <a:pt x="16788" y="12842"/>
                    <a:pt x="16788" y="12842"/>
                    <a:pt x="16787" y="12842"/>
                  </a:cubicBezTo>
                  <a:cubicBezTo>
                    <a:pt x="16631" y="12842"/>
                    <a:pt x="16505" y="12969"/>
                    <a:pt x="16506" y="13125"/>
                  </a:cubicBezTo>
                  <a:lnTo>
                    <a:pt x="16506" y="32184"/>
                  </a:lnTo>
                  <a:lnTo>
                    <a:pt x="4643" y="32184"/>
                  </a:lnTo>
                  <a:lnTo>
                    <a:pt x="4644" y="13124"/>
                  </a:lnTo>
                  <a:cubicBezTo>
                    <a:pt x="4644" y="12968"/>
                    <a:pt x="4517" y="12841"/>
                    <a:pt x="4361" y="12841"/>
                  </a:cubicBezTo>
                  <a:lnTo>
                    <a:pt x="955" y="12841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70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9" y="32750"/>
                  </a:lnTo>
                  <a:cubicBezTo>
                    <a:pt x="16790" y="32750"/>
                    <a:pt x="16790" y="32750"/>
                    <a:pt x="16791" y="32750"/>
                  </a:cubicBezTo>
                  <a:cubicBezTo>
                    <a:pt x="16947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49" y="13135"/>
                    <a:pt x="21003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465125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788" y="12842"/>
                    <a:pt x="16787" y="12842"/>
                    <a:pt x="16786" y="12842"/>
                  </a:cubicBezTo>
                  <a:cubicBezTo>
                    <a:pt x="16631" y="12842"/>
                    <a:pt x="16506" y="12969"/>
                    <a:pt x="16506" y="13125"/>
                  </a:cubicBezTo>
                  <a:lnTo>
                    <a:pt x="16506" y="32184"/>
                  </a:lnTo>
                  <a:lnTo>
                    <a:pt x="4644" y="32184"/>
                  </a:lnTo>
                  <a:lnTo>
                    <a:pt x="4645" y="13125"/>
                  </a:lnTo>
                  <a:cubicBezTo>
                    <a:pt x="4645" y="12969"/>
                    <a:pt x="4519" y="12842"/>
                    <a:pt x="4364" y="12842"/>
                  </a:cubicBezTo>
                  <a:cubicBezTo>
                    <a:pt x="4363" y="12842"/>
                    <a:pt x="4363" y="12842"/>
                    <a:pt x="4362" y="12842"/>
                  </a:cubicBezTo>
                  <a:lnTo>
                    <a:pt x="956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2"/>
                  </a:cubicBezTo>
                  <a:lnTo>
                    <a:pt x="147" y="12949"/>
                  </a:lnTo>
                  <a:cubicBezTo>
                    <a:pt x="1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789" y="32750"/>
                    <a:pt x="16790" y="32750"/>
                    <a:pt x="16790" y="32750"/>
                  </a:cubicBezTo>
                  <a:cubicBezTo>
                    <a:pt x="16946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5439125" y="3793550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4" y="733"/>
                  </a:moveTo>
                  <a:lnTo>
                    <a:pt x="20193" y="12843"/>
                  </a:lnTo>
                  <a:lnTo>
                    <a:pt x="16788" y="12843"/>
                  </a:lnTo>
                  <a:cubicBezTo>
                    <a:pt x="16632" y="12843"/>
                    <a:pt x="16505" y="12969"/>
                    <a:pt x="16505" y="13125"/>
                  </a:cubicBezTo>
                  <a:lnTo>
                    <a:pt x="16505" y="32185"/>
                  </a:lnTo>
                  <a:lnTo>
                    <a:pt x="4642" y="32185"/>
                  </a:lnTo>
                  <a:lnTo>
                    <a:pt x="4643" y="13125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7" y="12949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5115950" y="1945750"/>
              <a:ext cx="528725" cy="818800"/>
            </a:xfrm>
            <a:custGeom>
              <a:avLst/>
              <a:gdLst/>
              <a:ahLst/>
              <a:cxnLst/>
              <a:rect l="l" t="t" r="r" b="b"/>
              <a:pathLst>
                <a:path w="21149" h="32752" extrusionOk="0">
                  <a:moveTo>
                    <a:pt x="10574" y="732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1" y="12843"/>
                    <a:pt x="16505" y="12969"/>
                    <a:pt x="16505" y="13126"/>
                  </a:cubicBezTo>
                  <a:lnTo>
                    <a:pt x="16505" y="32185"/>
                  </a:lnTo>
                  <a:lnTo>
                    <a:pt x="4643" y="32185"/>
                  </a:lnTo>
                  <a:lnTo>
                    <a:pt x="4643" y="13126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2"/>
                  </a:lnTo>
                  <a:close/>
                  <a:moveTo>
                    <a:pt x="10574" y="1"/>
                  </a:moveTo>
                  <a:cubicBezTo>
                    <a:pt x="10490" y="1"/>
                    <a:pt x="10406" y="34"/>
                    <a:pt x="10353" y="102"/>
                  </a:cubicBezTo>
                  <a:lnTo>
                    <a:pt x="147" y="12950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8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9" y="32751"/>
                  </a:lnTo>
                  <a:cubicBezTo>
                    <a:pt x="16944" y="32751"/>
                    <a:pt x="17072" y="32624"/>
                    <a:pt x="17072" y="32468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8" y="13135"/>
                    <a:pt x="21002" y="12950"/>
                  </a:cubicBezTo>
                  <a:lnTo>
                    <a:pt x="10796" y="102"/>
                  </a:lnTo>
                  <a:cubicBezTo>
                    <a:pt x="10742" y="34"/>
                    <a:pt x="10658" y="1"/>
                    <a:pt x="10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2177650" y="2001375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632" y="12842"/>
                    <a:pt x="16506" y="12969"/>
                    <a:pt x="16506" y="13125"/>
                  </a:cubicBezTo>
                  <a:lnTo>
                    <a:pt x="16506" y="32185"/>
                  </a:lnTo>
                  <a:lnTo>
                    <a:pt x="4643" y="32185"/>
                  </a:lnTo>
                  <a:lnTo>
                    <a:pt x="4644" y="13125"/>
                  </a:lnTo>
                  <a:cubicBezTo>
                    <a:pt x="4644" y="12969"/>
                    <a:pt x="4516" y="12842"/>
                    <a:pt x="4361" y="12842"/>
                  </a:cubicBezTo>
                  <a:lnTo>
                    <a:pt x="954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1"/>
                  </a:cubicBezTo>
                  <a:lnTo>
                    <a:pt x="147" y="12949"/>
                  </a:lnTo>
                  <a:cubicBezTo>
                    <a:pt x="1" y="13134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7"/>
                  </a:lnTo>
                  <a:cubicBezTo>
                    <a:pt x="4077" y="32624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945" y="32750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4"/>
                    <a:pt x="21002" y="12949"/>
                  </a:cubicBezTo>
                  <a:lnTo>
                    <a:pt x="10796" y="101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2672475" y="3793550"/>
              <a:ext cx="528750" cy="818775"/>
            </a:xfrm>
            <a:custGeom>
              <a:avLst/>
              <a:gdLst/>
              <a:ahLst/>
              <a:cxnLst/>
              <a:rect l="l" t="t" r="r" b="b"/>
              <a:pathLst>
                <a:path w="21150" h="32751" extrusionOk="0">
                  <a:moveTo>
                    <a:pt x="10575" y="733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2" y="12843"/>
                    <a:pt x="16506" y="12969"/>
                    <a:pt x="16506" y="13125"/>
                  </a:cubicBezTo>
                  <a:lnTo>
                    <a:pt x="16506" y="32186"/>
                  </a:lnTo>
                  <a:lnTo>
                    <a:pt x="4644" y="32186"/>
                  </a:lnTo>
                  <a:lnTo>
                    <a:pt x="4644" y="13125"/>
                  </a:lnTo>
                  <a:cubicBezTo>
                    <a:pt x="4644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5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2411300" y="5141625"/>
              <a:ext cx="2884375" cy="334550"/>
            </a:xfrm>
            <a:custGeom>
              <a:avLst/>
              <a:gdLst/>
              <a:ahLst/>
              <a:cxnLst/>
              <a:rect l="l" t="t" r="r" b="b"/>
              <a:pathLst>
                <a:path w="115375" h="13382" extrusionOk="0">
                  <a:moveTo>
                    <a:pt x="57688" y="0"/>
                  </a:moveTo>
                  <a:cubicBezTo>
                    <a:pt x="42388" y="0"/>
                    <a:pt x="27716" y="706"/>
                    <a:pt x="16897" y="1961"/>
                  </a:cubicBezTo>
                  <a:cubicBezTo>
                    <a:pt x="6078" y="3215"/>
                    <a:pt x="0" y="4917"/>
                    <a:pt x="0" y="6691"/>
                  </a:cubicBezTo>
                  <a:cubicBezTo>
                    <a:pt x="0" y="8466"/>
                    <a:pt x="6078" y="10168"/>
                    <a:pt x="16897" y="11422"/>
                  </a:cubicBezTo>
                  <a:cubicBezTo>
                    <a:pt x="27716" y="12677"/>
                    <a:pt x="42388" y="13382"/>
                    <a:pt x="57688" y="13382"/>
                  </a:cubicBezTo>
                  <a:cubicBezTo>
                    <a:pt x="72987" y="13382"/>
                    <a:pt x="87661" y="12677"/>
                    <a:pt x="98479" y="11422"/>
                  </a:cubicBezTo>
                  <a:cubicBezTo>
                    <a:pt x="109297" y="10168"/>
                    <a:pt x="115375" y="8466"/>
                    <a:pt x="115375" y="6691"/>
                  </a:cubicBezTo>
                  <a:cubicBezTo>
                    <a:pt x="115375" y="4917"/>
                    <a:pt x="109297" y="3215"/>
                    <a:pt x="98479" y="1961"/>
                  </a:cubicBezTo>
                  <a:cubicBezTo>
                    <a:pt x="87661" y="706"/>
                    <a:pt x="72987" y="0"/>
                    <a:pt x="5768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2235600" y="308825"/>
              <a:ext cx="2856850" cy="1662475"/>
            </a:xfrm>
            <a:custGeom>
              <a:avLst/>
              <a:gdLst/>
              <a:ahLst/>
              <a:cxnLst/>
              <a:rect l="l" t="t" r="r" b="b"/>
              <a:pathLst>
                <a:path w="114274" h="66499" extrusionOk="0">
                  <a:moveTo>
                    <a:pt x="42288" y="0"/>
                  </a:moveTo>
                  <a:cubicBezTo>
                    <a:pt x="26420" y="0"/>
                    <a:pt x="13558" y="12863"/>
                    <a:pt x="13558" y="28729"/>
                  </a:cubicBezTo>
                  <a:cubicBezTo>
                    <a:pt x="13558" y="29083"/>
                    <a:pt x="13571" y="29434"/>
                    <a:pt x="13586" y="29784"/>
                  </a:cubicBezTo>
                  <a:cubicBezTo>
                    <a:pt x="5746" y="32019"/>
                    <a:pt x="1" y="39220"/>
                    <a:pt x="1" y="47776"/>
                  </a:cubicBezTo>
                  <a:cubicBezTo>
                    <a:pt x="1" y="57237"/>
                    <a:pt x="7026" y="65038"/>
                    <a:pt x="16141" y="66299"/>
                  </a:cubicBezTo>
                  <a:lnTo>
                    <a:pt x="16141" y="66498"/>
                  </a:lnTo>
                  <a:lnTo>
                    <a:pt x="100715" y="66498"/>
                  </a:lnTo>
                  <a:cubicBezTo>
                    <a:pt x="108204" y="66498"/>
                    <a:pt x="114274" y="60428"/>
                    <a:pt x="114274" y="52940"/>
                  </a:cubicBezTo>
                  <a:cubicBezTo>
                    <a:pt x="114274" y="45762"/>
                    <a:pt x="108690" y="39901"/>
                    <a:pt x="101632" y="39428"/>
                  </a:cubicBezTo>
                  <a:cubicBezTo>
                    <a:pt x="101868" y="38157"/>
                    <a:pt x="102007" y="36849"/>
                    <a:pt x="102007" y="35509"/>
                  </a:cubicBezTo>
                  <a:cubicBezTo>
                    <a:pt x="102007" y="23742"/>
                    <a:pt x="92468" y="14203"/>
                    <a:pt x="80702" y="14203"/>
                  </a:cubicBezTo>
                  <a:cubicBezTo>
                    <a:pt x="76318" y="14203"/>
                    <a:pt x="72247" y="15530"/>
                    <a:pt x="68859" y="17800"/>
                  </a:cubicBezTo>
                  <a:cubicBezTo>
                    <a:pt x="64559" y="7355"/>
                    <a:pt x="54284" y="0"/>
                    <a:pt x="422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2228525" y="301750"/>
              <a:ext cx="2871000" cy="1676600"/>
            </a:xfrm>
            <a:custGeom>
              <a:avLst/>
              <a:gdLst/>
              <a:ahLst/>
              <a:cxnLst/>
              <a:rect l="l" t="t" r="r" b="b"/>
              <a:pathLst>
                <a:path w="114840" h="67064" extrusionOk="0">
                  <a:moveTo>
                    <a:pt x="42571" y="567"/>
                  </a:moveTo>
                  <a:cubicBezTo>
                    <a:pt x="54145" y="567"/>
                    <a:pt x="64472" y="7484"/>
                    <a:pt x="68881" y="18190"/>
                  </a:cubicBezTo>
                  <a:cubicBezTo>
                    <a:pt x="68914" y="18269"/>
                    <a:pt x="68979" y="18328"/>
                    <a:pt x="69061" y="18353"/>
                  </a:cubicBezTo>
                  <a:cubicBezTo>
                    <a:pt x="69087" y="18361"/>
                    <a:pt x="69114" y="18365"/>
                    <a:pt x="69142" y="18365"/>
                  </a:cubicBezTo>
                  <a:cubicBezTo>
                    <a:pt x="69197" y="18365"/>
                    <a:pt x="69252" y="18349"/>
                    <a:pt x="69300" y="18318"/>
                  </a:cubicBezTo>
                  <a:cubicBezTo>
                    <a:pt x="72765" y="15996"/>
                    <a:pt x="76805" y="14769"/>
                    <a:pt x="80985" y="14769"/>
                  </a:cubicBezTo>
                  <a:cubicBezTo>
                    <a:pt x="92576" y="14769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7"/>
                    <a:pt x="101727" y="39983"/>
                    <a:pt x="101895" y="39994"/>
                  </a:cubicBezTo>
                  <a:cubicBezTo>
                    <a:pt x="108837" y="40459"/>
                    <a:pt x="114274" y="46270"/>
                    <a:pt x="114274" y="53223"/>
                  </a:cubicBezTo>
                  <a:cubicBezTo>
                    <a:pt x="114274" y="60544"/>
                    <a:pt x="108318" y="66499"/>
                    <a:pt x="100998" y="66499"/>
                  </a:cubicBezTo>
                  <a:lnTo>
                    <a:pt x="16693" y="66499"/>
                  </a:lnTo>
                  <a:cubicBezTo>
                    <a:pt x="16661" y="66394"/>
                    <a:pt x="16571" y="66318"/>
                    <a:pt x="16463" y="66303"/>
                  </a:cubicBezTo>
                  <a:cubicBezTo>
                    <a:pt x="7400" y="65050"/>
                    <a:pt x="566" y="57206"/>
                    <a:pt x="566" y="48059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4"/>
                    <a:pt x="14155" y="30187"/>
                    <a:pt x="14150" y="30057"/>
                  </a:cubicBezTo>
                  <a:lnTo>
                    <a:pt x="14147" y="29963"/>
                  </a:lnTo>
                  <a:cubicBezTo>
                    <a:pt x="14136" y="29648"/>
                    <a:pt x="14124" y="29332"/>
                    <a:pt x="14124" y="29013"/>
                  </a:cubicBezTo>
                  <a:cubicBezTo>
                    <a:pt x="14124" y="13328"/>
                    <a:pt x="26885" y="567"/>
                    <a:pt x="42571" y="567"/>
                  </a:cubicBezTo>
                  <a:close/>
                  <a:moveTo>
                    <a:pt x="42571" y="0"/>
                  </a:moveTo>
                  <a:cubicBezTo>
                    <a:pt x="26573" y="0"/>
                    <a:pt x="13558" y="13015"/>
                    <a:pt x="13558" y="29012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3"/>
                    <a:pt x="0" y="39694"/>
                    <a:pt x="0" y="48059"/>
                  </a:cubicBezTo>
                  <a:cubicBezTo>
                    <a:pt x="0" y="57406"/>
                    <a:pt x="6925" y="65431"/>
                    <a:pt x="16144" y="66828"/>
                  </a:cubicBezTo>
                  <a:cubicBezTo>
                    <a:pt x="16167" y="66964"/>
                    <a:pt x="16286" y="67064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6"/>
                    <a:pt x="114840" y="53223"/>
                  </a:cubicBezTo>
                  <a:cubicBezTo>
                    <a:pt x="114840" y="46078"/>
                    <a:pt x="109335" y="40091"/>
                    <a:pt x="102248" y="39454"/>
                  </a:cubicBezTo>
                  <a:cubicBezTo>
                    <a:pt x="102465" y="38205"/>
                    <a:pt x="102573" y="36975"/>
                    <a:pt x="102573" y="35791"/>
                  </a:cubicBezTo>
                  <a:cubicBezTo>
                    <a:pt x="102573" y="23888"/>
                    <a:pt x="92889" y="14204"/>
                    <a:pt x="80986" y="14204"/>
                  </a:cubicBezTo>
                  <a:cubicBezTo>
                    <a:pt x="76807" y="14204"/>
                    <a:pt x="72766" y="15397"/>
                    <a:pt x="69272" y="17659"/>
                  </a:cubicBezTo>
                  <a:cubicBezTo>
                    <a:pt x="64702" y="6921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2235600" y="245175"/>
              <a:ext cx="2856850" cy="1662500"/>
            </a:xfrm>
            <a:custGeom>
              <a:avLst/>
              <a:gdLst/>
              <a:ahLst/>
              <a:cxnLst/>
              <a:rect l="l" t="t" r="r" b="b"/>
              <a:pathLst>
                <a:path w="114274" h="66500" extrusionOk="0">
                  <a:moveTo>
                    <a:pt x="42288" y="1"/>
                  </a:moveTo>
                  <a:cubicBezTo>
                    <a:pt x="26420" y="1"/>
                    <a:pt x="13558" y="12864"/>
                    <a:pt x="13558" y="28731"/>
                  </a:cubicBezTo>
                  <a:cubicBezTo>
                    <a:pt x="13558" y="29084"/>
                    <a:pt x="13571" y="29434"/>
                    <a:pt x="13586" y="29785"/>
                  </a:cubicBezTo>
                  <a:cubicBezTo>
                    <a:pt x="5746" y="32020"/>
                    <a:pt x="1" y="39220"/>
                    <a:pt x="1" y="47776"/>
                  </a:cubicBezTo>
                  <a:cubicBezTo>
                    <a:pt x="1" y="57239"/>
                    <a:pt x="7026" y="65040"/>
                    <a:pt x="16141" y="66301"/>
                  </a:cubicBezTo>
                  <a:lnTo>
                    <a:pt x="16141" y="66500"/>
                  </a:lnTo>
                  <a:lnTo>
                    <a:pt x="100715" y="66500"/>
                  </a:lnTo>
                  <a:cubicBezTo>
                    <a:pt x="108204" y="66500"/>
                    <a:pt x="114274" y="60430"/>
                    <a:pt x="114274" y="52941"/>
                  </a:cubicBezTo>
                  <a:cubicBezTo>
                    <a:pt x="114274" y="45762"/>
                    <a:pt x="108690" y="39903"/>
                    <a:pt x="101632" y="39430"/>
                  </a:cubicBezTo>
                  <a:cubicBezTo>
                    <a:pt x="101868" y="38157"/>
                    <a:pt x="102007" y="36851"/>
                    <a:pt x="102007" y="35510"/>
                  </a:cubicBezTo>
                  <a:cubicBezTo>
                    <a:pt x="102007" y="23743"/>
                    <a:pt x="92468" y="14205"/>
                    <a:pt x="80702" y="14205"/>
                  </a:cubicBezTo>
                  <a:cubicBezTo>
                    <a:pt x="76318" y="14205"/>
                    <a:pt x="72247" y="15531"/>
                    <a:pt x="68859" y="17800"/>
                  </a:cubicBezTo>
                  <a:cubicBezTo>
                    <a:pt x="64559" y="7355"/>
                    <a:pt x="54284" y="1"/>
                    <a:pt x="4228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2228525" y="238125"/>
              <a:ext cx="2871000" cy="1676625"/>
            </a:xfrm>
            <a:custGeom>
              <a:avLst/>
              <a:gdLst/>
              <a:ahLst/>
              <a:cxnLst/>
              <a:rect l="l" t="t" r="r" b="b"/>
              <a:pathLst>
                <a:path w="114840" h="67065" extrusionOk="0">
                  <a:moveTo>
                    <a:pt x="42571" y="565"/>
                  </a:moveTo>
                  <a:cubicBezTo>
                    <a:pt x="54145" y="565"/>
                    <a:pt x="64472" y="7484"/>
                    <a:pt x="68881" y="18190"/>
                  </a:cubicBezTo>
                  <a:cubicBezTo>
                    <a:pt x="68914" y="18269"/>
                    <a:pt x="68979" y="18329"/>
                    <a:pt x="69061" y="18353"/>
                  </a:cubicBezTo>
                  <a:cubicBezTo>
                    <a:pt x="69087" y="18361"/>
                    <a:pt x="69115" y="18365"/>
                    <a:pt x="69142" y="18365"/>
                  </a:cubicBezTo>
                  <a:cubicBezTo>
                    <a:pt x="69197" y="18365"/>
                    <a:pt x="69253" y="18349"/>
                    <a:pt x="69300" y="18318"/>
                  </a:cubicBezTo>
                  <a:cubicBezTo>
                    <a:pt x="72765" y="15995"/>
                    <a:pt x="76805" y="14770"/>
                    <a:pt x="80985" y="14770"/>
                  </a:cubicBezTo>
                  <a:cubicBezTo>
                    <a:pt x="92576" y="14770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6"/>
                    <a:pt x="101727" y="39983"/>
                    <a:pt x="101895" y="39994"/>
                  </a:cubicBezTo>
                  <a:cubicBezTo>
                    <a:pt x="108837" y="40459"/>
                    <a:pt x="114274" y="46269"/>
                    <a:pt x="114274" y="53223"/>
                  </a:cubicBezTo>
                  <a:cubicBezTo>
                    <a:pt x="114274" y="60543"/>
                    <a:pt x="108318" y="66498"/>
                    <a:pt x="100998" y="66498"/>
                  </a:cubicBezTo>
                  <a:lnTo>
                    <a:pt x="16693" y="66498"/>
                  </a:lnTo>
                  <a:cubicBezTo>
                    <a:pt x="16661" y="66394"/>
                    <a:pt x="16571" y="66318"/>
                    <a:pt x="16463" y="66302"/>
                  </a:cubicBezTo>
                  <a:cubicBezTo>
                    <a:pt x="7400" y="65049"/>
                    <a:pt x="566" y="57205"/>
                    <a:pt x="566" y="48058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3"/>
                    <a:pt x="14155" y="30187"/>
                    <a:pt x="14150" y="30056"/>
                  </a:cubicBezTo>
                  <a:lnTo>
                    <a:pt x="14147" y="29963"/>
                  </a:lnTo>
                  <a:cubicBezTo>
                    <a:pt x="14136" y="29648"/>
                    <a:pt x="14124" y="29331"/>
                    <a:pt x="14124" y="29013"/>
                  </a:cubicBezTo>
                  <a:cubicBezTo>
                    <a:pt x="14124" y="13327"/>
                    <a:pt x="26885" y="565"/>
                    <a:pt x="42571" y="565"/>
                  </a:cubicBezTo>
                  <a:close/>
                  <a:moveTo>
                    <a:pt x="42571" y="0"/>
                  </a:moveTo>
                  <a:cubicBezTo>
                    <a:pt x="26574" y="0"/>
                    <a:pt x="13559" y="13015"/>
                    <a:pt x="13558" y="29013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2"/>
                    <a:pt x="0" y="39695"/>
                    <a:pt x="0" y="48058"/>
                  </a:cubicBezTo>
                  <a:cubicBezTo>
                    <a:pt x="0" y="57405"/>
                    <a:pt x="6925" y="65431"/>
                    <a:pt x="16144" y="66827"/>
                  </a:cubicBezTo>
                  <a:cubicBezTo>
                    <a:pt x="16167" y="66964"/>
                    <a:pt x="16286" y="67063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5"/>
                    <a:pt x="114840" y="53223"/>
                  </a:cubicBezTo>
                  <a:cubicBezTo>
                    <a:pt x="114840" y="46079"/>
                    <a:pt x="109335" y="40090"/>
                    <a:pt x="102248" y="39455"/>
                  </a:cubicBezTo>
                  <a:cubicBezTo>
                    <a:pt x="102465" y="38205"/>
                    <a:pt x="102573" y="36974"/>
                    <a:pt x="102573" y="35792"/>
                  </a:cubicBezTo>
                  <a:cubicBezTo>
                    <a:pt x="102573" y="23888"/>
                    <a:pt x="92889" y="14203"/>
                    <a:pt x="80986" y="14203"/>
                  </a:cubicBezTo>
                  <a:cubicBezTo>
                    <a:pt x="76807" y="14203"/>
                    <a:pt x="72766" y="15397"/>
                    <a:pt x="69272" y="17659"/>
                  </a:cubicBezTo>
                  <a:cubicBezTo>
                    <a:pt x="64703" y="6920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3250625" y="3126275"/>
              <a:ext cx="877075" cy="523925"/>
            </a:xfrm>
            <a:custGeom>
              <a:avLst/>
              <a:gdLst/>
              <a:ahLst/>
              <a:cxnLst/>
              <a:rect l="l" t="t" r="r" b="b"/>
              <a:pathLst>
                <a:path w="35083" h="20957" extrusionOk="0">
                  <a:moveTo>
                    <a:pt x="31694" y="1"/>
                  </a:moveTo>
                  <a:lnTo>
                    <a:pt x="28134" y="1865"/>
                  </a:lnTo>
                  <a:cubicBezTo>
                    <a:pt x="28134" y="1865"/>
                    <a:pt x="24236" y="3559"/>
                    <a:pt x="21695" y="4916"/>
                  </a:cubicBezTo>
                  <a:cubicBezTo>
                    <a:pt x="19152" y="6271"/>
                    <a:pt x="6611" y="15931"/>
                    <a:pt x="6611" y="15931"/>
                  </a:cubicBezTo>
                  <a:lnTo>
                    <a:pt x="4069" y="16101"/>
                  </a:lnTo>
                  <a:lnTo>
                    <a:pt x="2543" y="17118"/>
                  </a:lnTo>
                  <a:cubicBezTo>
                    <a:pt x="2543" y="17118"/>
                    <a:pt x="1" y="17626"/>
                    <a:pt x="1" y="18134"/>
                  </a:cubicBezTo>
                  <a:cubicBezTo>
                    <a:pt x="1" y="18643"/>
                    <a:pt x="509" y="18812"/>
                    <a:pt x="1018" y="18812"/>
                  </a:cubicBezTo>
                  <a:cubicBezTo>
                    <a:pt x="1527" y="18812"/>
                    <a:pt x="3221" y="17965"/>
                    <a:pt x="3221" y="17965"/>
                  </a:cubicBezTo>
                  <a:lnTo>
                    <a:pt x="3221" y="17965"/>
                  </a:lnTo>
                  <a:cubicBezTo>
                    <a:pt x="3221" y="17965"/>
                    <a:pt x="1501" y="20488"/>
                    <a:pt x="2179" y="20488"/>
                  </a:cubicBezTo>
                  <a:cubicBezTo>
                    <a:pt x="2856" y="20488"/>
                    <a:pt x="5103" y="20957"/>
                    <a:pt x="5103" y="20957"/>
                  </a:cubicBezTo>
                  <a:cubicBezTo>
                    <a:pt x="5103" y="20957"/>
                    <a:pt x="7627" y="20507"/>
                    <a:pt x="8475" y="20507"/>
                  </a:cubicBezTo>
                  <a:cubicBezTo>
                    <a:pt x="9323" y="20507"/>
                    <a:pt x="11356" y="15931"/>
                    <a:pt x="11356" y="15931"/>
                  </a:cubicBezTo>
                  <a:cubicBezTo>
                    <a:pt x="11356" y="15931"/>
                    <a:pt x="25931" y="10169"/>
                    <a:pt x="27795" y="8813"/>
                  </a:cubicBezTo>
                  <a:cubicBezTo>
                    <a:pt x="29659" y="7457"/>
                    <a:pt x="35083" y="4068"/>
                    <a:pt x="35083" y="4068"/>
                  </a:cubicBezTo>
                  <a:lnTo>
                    <a:pt x="31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3243575" y="3119200"/>
              <a:ext cx="892300" cy="538075"/>
            </a:xfrm>
            <a:custGeom>
              <a:avLst/>
              <a:gdLst/>
              <a:ahLst/>
              <a:cxnLst/>
              <a:rect l="l" t="t" r="r" b="b"/>
              <a:pathLst>
                <a:path w="35692" h="21523" extrusionOk="0">
                  <a:moveTo>
                    <a:pt x="31904" y="640"/>
                  </a:moveTo>
                  <a:lnTo>
                    <a:pt x="34940" y="4284"/>
                  </a:lnTo>
                  <a:cubicBezTo>
                    <a:pt x="33812" y="4992"/>
                    <a:pt x="29520" y="7697"/>
                    <a:pt x="27911" y="8868"/>
                  </a:cubicBezTo>
                  <a:cubicBezTo>
                    <a:pt x="26096" y="10187"/>
                    <a:pt x="11679" y="15895"/>
                    <a:pt x="11534" y="15951"/>
                  </a:cubicBezTo>
                  <a:cubicBezTo>
                    <a:pt x="11464" y="15978"/>
                    <a:pt x="11409" y="16032"/>
                    <a:pt x="11380" y="16100"/>
                  </a:cubicBezTo>
                  <a:cubicBezTo>
                    <a:pt x="10344" y="18430"/>
                    <a:pt x="9141" y="20449"/>
                    <a:pt x="8757" y="20507"/>
                  </a:cubicBezTo>
                  <a:cubicBezTo>
                    <a:pt x="7954" y="20507"/>
                    <a:pt x="5770" y="20884"/>
                    <a:pt x="5389" y="20952"/>
                  </a:cubicBezTo>
                  <a:cubicBezTo>
                    <a:pt x="5056" y="20883"/>
                    <a:pt x="3341" y="20537"/>
                    <a:pt x="2596" y="20494"/>
                  </a:cubicBezTo>
                  <a:cubicBezTo>
                    <a:pt x="2675" y="20146"/>
                    <a:pt x="3155" y="19260"/>
                    <a:pt x="3737" y="18409"/>
                  </a:cubicBezTo>
                  <a:cubicBezTo>
                    <a:pt x="3809" y="18302"/>
                    <a:pt x="3800" y="18160"/>
                    <a:pt x="3716" y="18063"/>
                  </a:cubicBezTo>
                  <a:cubicBezTo>
                    <a:pt x="3661" y="18000"/>
                    <a:pt x="3583" y="17966"/>
                    <a:pt x="3503" y="17966"/>
                  </a:cubicBezTo>
                  <a:cubicBezTo>
                    <a:pt x="3460" y="17966"/>
                    <a:pt x="3416" y="17976"/>
                    <a:pt x="3376" y="17997"/>
                  </a:cubicBezTo>
                  <a:cubicBezTo>
                    <a:pt x="2697" y="18336"/>
                    <a:pt x="1604" y="18814"/>
                    <a:pt x="1300" y="18814"/>
                  </a:cubicBezTo>
                  <a:cubicBezTo>
                    <a:pt x="1025" y="18814"/>
                    <a:pt x="565" y="18762"/>
                    <a:pt x="556" y="18466"/>
                  </a:cubicBezTo>
                  <a:cubicBezTo>
                    <a:pt x="677" y="18271"/>
                    <a:pt x="1764" y="17902"/>
                    <a:pt x="2880" y="17678"/>
                  </a:cubicBezTo>
                  <a:cubicBezTo>
                    <a:pt x="2916" y="17672"/>
                    <a:pt x="2951" y="17658"/>
                    <a:pt x="2981" y="17637"/>
                  </a:cubicBezTo>
                  <a:lnTo>
                    <a:pt x="4444" y="16662"/>
                  </a:lnTo>
                  <a:lnTo>
                    <a:pt x="6912" y="16497"/>
                  </a:lnTo>
                  <a:cubicBezTo>
                    <a:pt x="6967" y="16493"/>
                    <a:pt x="7020" y="16473"/>
                    <a:pt x="7065" y="16439"/>
                  </a:cubicBezTo>
                  <a:cubicBezTo>
                    <a:pt x="7190" y="16342"/>
                    <a:pt x="19617" y="6778"/>
                    <a:pt x="22109" y="5449"/>
                  </a:cubicBezTo>
                  <a:cubicBezTo>
                    <a:pt x="24611" y="4113"/>
                    <a:pt x="28490" y="2424"/>
                    <a:pt x="28548" y="2399"/>
                  </a:cubicBezTo>
                  <a:lnTo>
                    <a:pt x="31904" y="640"/>
                  </a:lnTo>
                  <a:close/>
                  <a:moveTo>
                    <a:pt x="31975" y="1"/>
                  </a:moveTo>
                  <a:cubicBezTo>
                    <a:pt x="31930" y="1"/>
                    <a:pt x="31886" y="11"/>
                    <a:pt x="31844" y="33"/>
                  </a:cubicBezTo>
                  <a:lnTo>
                    <a:pt x="28303" y="1888"/>
                  </a:lnTo>
                  <a:cubicBezTo>
                    <a:pt x="28264" y="1905"/>
                    <a:pt x="24366" y="3603"/>
                    <a:pt x="21843" y="4949"/>
                  </a:cubicBezTo>
                  <a:cubicBezTo>
                    <a:pt x="19379" y="6263"/>
                    <a:pt x="7889" y="15090"/>
                    <a:pt x="6789" y="15937"/>
                  </a:cubicBezTo>
                  <a:lnTo>
                    <a:pt x="4331" y="16101"/>
                  </a:lnTo>
                  <a:cubicBezTo>
                    <a:pt x="4282" y="16104"/>
                    <a:pt x="4235" y="16121"/>
                    <a:pt x="4193" y="16148"/>
                  </a:cubicBezTo>
                  <a:lnTo>
                    <a:pt x="2715" y="17134"/>
                  </a:lnTo>
                  <a:cubicBezTo>
                    <a:pt x="913" y="17500"/>
                    <a:pt x="0" y="17931"/>
                    <a:pt x="0" y="18417"/>
                  </a:cubicBezTo>
                  <a:cubicBezTo>
                    <a:pt x="0" y="19010"/>
                    <a:pt x="498" y="19378"/>
                    <a:pt x="1300" y="19378"/>
                  </a:cubicBezTo>
                  <a:cubicBezTo>
                    <a:pt x="1607" y="19378"/>
                    <a:pt x="2211" y="19149"/>
                    <a:pt x="2734" y="18920"/>
                  </a:cubicBezTo>
                  <a:lnTo>
                    <a:pt x="2734" y="18920"/>
                  </a:lnTo>
                  <a:cubicBezTo>
                    <a:pt x="2259" y="19708"/>
                    <a:pt x="1896" y="20493"/>
                    <a:pt x="2075" y="20833"/>
                  </a:cubicBezTo>
                  <a:cubicBezTo>
                    <a:pt x="2149" y="20974"/>
                    <a:pt x="2290" y="21054"/>
                    <a:pt x="2461" y="21054"/>
                  </a:cubicBezTo>
                  <a:cubicBezTo>
                    <a:pt x="3102" y="21054"/>
                    <a:pt x="5305" y="21512"/>
                    <a:pt x="5327" y="21516"/>
                  </a:cubicBezTo>
                  <a:cubicBezTo>
                    <a:pt x="5345" y="21520"/>
                    <a:pt x="5365" y="21522"/>
                    <a:pt x="5385" y="21522"/>
                  </a:cubicBezTo>
                  <a:cubicBezTo>
                    <a:pt x="5401" y="21522"/>
                    <a:pt x="5418" y="21520"/>
                    <a:pt x="5435" y="21518"/>
                  </a:cubicBezTo>
                  <a:cubicBezTo>
                    <a:pt x="5460" y="21514"/>
                    <a:pt x="7944" y="21072"/>
                    <a:pt x="8757" y="21072"/>
                  </a:cubicBezTo>
                  <a:cubicBezTo>
                    <a:pt x="9666" y="21072"/>
                    <a:pt x="11187" y="17913"/>
                    <a:pt x="11849" y="16435"/>
                  </a:cubicBezTo>
                  <a:cubicBezTo>
                    <a:pt x="13283" y="15866"/>
                    <a:pt x="26435" y="10640"/>
                    <a:pt x="28242" y="9324"/>
                  </a:cubicBezTo>
                  <a:cubicBezTo>
                    <a:pt x="30078" y="7991"/>
                    <a:pt x="35459" y="4625"/>
                    <a:pt x="35514" y="4591"/>
                  </a:cubicBezTo>
                  <a:cubicBezTo>
                    <a:pt x="35660" y="4501"/>
                    <a:pt x="35692" y="4301"/>
                    <a:pt x="35582" y="4169"/>
                  </a:cubicBezTo>
                  <a:lnTo>
                    <a:pt x="32192" y="102"/>
                  </a:lnTo>
                  <a:cubicBezTo>
                    <a:pt x="32137" y="36"/>
                    <a:pt x="32057" y="1"/>
                    <a:pt x="319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3987875" y="2778125"/>
              <a:ext cx="411000" cy="496450"/>
            </a:xfrm>
            <a:custGeom>
              <a:avLst/>
              <a:gdLst/>
              <a:ahLst/>
              <a:cxnLst/>
              <a:rect l="l" t="t" r="r" b="b"/>
              <a:pathLst>
                <a:path w="16440" h="19858" extrusionOk="0">
                  <a:moveTo>
                    <a:pt x="15886" y="1"/>
                  </a:moveTo>
                  <a:lnTo>
                    <a:pt x="1" y="14434"/>
                  </a:lnTo>
                  <a:lnTo>
                    <a:pt x="4576" y="19858"/>
                  </a:lnTo>
                  <a:lnTo>
                    <a:pt x="13389" y="16469"/>
                  </a:lnTo>
                  <a:lnTo>
                    <a:pt x="16440" y="199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3980025" y="2771075"/>
              <a:ext cx="426425" cy="510575"/>
            </a:xfrm>
            <a:custGeom>
              <a:avLst/>
              <a:gdLst/>
              <a:ahLst/>
              <a:cxnLst/>
              <a:rect l="l" t="t" r="r" b="b"/>
              <a:pathLst>
                <a:path w="17057" h="20423" extrusionOk="0">
                  <a:moveTo>
                    <a:pt x="16265" y="606"/>
                  </a:moveTo>
                  <a:lnTo>
                    <a:pt x="16431" y="665"/>
                  </a:lnTo>
                  <a:lnTo>
                    <a:pt x="13454" y="16543"/>
                  </a:lnTo>
                  <a:lnTo>
                    <a:pt x="4976" y="19804"/>
                  </a:lnTo>
                  <a:lnTo>
                    <a:pt x="706" y="14743"/>
                  </a:lnTo>
                  <a:lnTo>
                    <a:pt x="16265" y="606"/>
                  </a:lnTo>
                  <a:close/>
                  <a:moveTo>
                    <a:pt x="16201" y="0"/>
                  </a:moveTo>
                  <a:cubicBezTo>
                    <a:pt x="16131" y="0"/>
                    <a:pt x="16063" y="26"/>
                    <a:pt x="16010" y="74"/>
                  </a:cubicBezTo>
                  <a:lnTo>
                    <a:pt x="125" y="14508"/>
                  </a:lnTo>
                  <a:cubicBezTo>
                    <a:pt x="12" y="14610"/>
                    <a:pt x="1" y="14783"/>
                    <a:pt x="98" y="14899"/>
                  </a:cubicBezTo>
                  <a:lnTo>
                    <a:pt x="4674" y="20323"/>
                  </a:lnTo>
                  <a:cubicBezTo>
                    <a:pt x="4727" y="20386"/>
                    <a:pt x="4807" y="20423"/>
                    <a:pt x="4890" y="20423"/>
                  </a:cubicBezTo>
                  <a:cubicBezTo>
                    <a:pt x="4925" y="20423"/>
                    <a:pt x="4959" y="20416"/>
                    <a:pt x="4992" y="20404"/>
                  </a:cubicBezTo>
                  <a:lnTo>
                    <a:pt x="13804" y="17014"/>
                  </a:lnTo>
                  <a:cubicBezTo>
                    <a:pt x="13896" y="16979"/>
                    <a:pt x="13963" y="16899"/>
                    <a:pt x="13981" y="16802"/>
                  </a:cubicBezTo>
                  <a:lnTo>
                    <a:pt x="17032" y="534"/>
                  </a:lnTo>
                  <a:cubicBezTo>
                    <a:pt x="17057" y="397"/>
                    <a:pt x="16980" y="262"/>
                    <a:pt x="16849" y="215"/>
                  </a:cubicBezTo>
                  <a:lnTo>
                    <a:pt x="16295" y="17"/>
                  </a:lnTo>
                  <a:cubicBezTo>
                    <a:pt x="16264" y="6"/>
                    <a:pt x="16232" y="0"/>
                    <a:pt x="16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3987875" y="3090850"/>
              <a:ext cx="182825" cy="183725"/>
            </a:xfrm>
            <a:custGeom>
              <a:avLst/>
              <a:gdLst/>
              <a:ahLst/>
              <a:cxnLst/>
              <a:rect l="l" t="t" r="r" b="b"/>
              <a:pathLst>
                <a:path w="7313" h="7349" extrusionOk="0">
                  <a:moveTo>
                    <a:pt x="2119" y="1"/>
                  </a:moveTo>
                  <a:lnTo>
                    <a:pt x="1" y="1925"/>
                  </a:lnTo>
                  <a:lnTo>
                    <a:pt x="4576" y="7349"/>
                  </a:lnTo>
                  <a:lnTo>
                    <a:pt x="7312" y="6297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3980025" y="3083800"/>
              <a:ext cx="199200" cy="197850"/>
            </a:xfrm>
            <a:custGeom>
              <a:avLst/>
              <a:gdLst/>
              <a:ahLst/>
              <a:cxnLst/>
              <a:rect l="l" t="t" r="r" b="b"/>
              <a:pathLst>
                <a:path w="7968" h="7914" extrusionOk="0">
                  <a:moveTo>
                    <a:pt x="2404" y="692"/>
                  </a:moveTo>
                  <a:lnTo>
                    <a:pt x="7159" y="6455"/>
                  </a:lnTo>
                  <a:lnTo>
                    <a:pt x="4976" y="7295"/>
                  </a:lnTo>
                  <a:lnTo>
                    <a:pt x="706" y="2234"/>
                  </a:lnTo>
                  <a:lnTo>
                    <a:pt x="2404" y="692"/>
                  </a:lnTo>
                  <a:close/>
                  <a:moveTo>
                    <a:pt x="2429" y="0"/>
                  </a:moveTo>
                  <a:cubicBezTo>
                    <a:pt x="2360" y="0"/>
                    <a:pt x="2294" y="26"/>
                    <a:pt x="2243" y="74"/>
                  </a:cubicBezTo>
                  <a:lnTo>
                    <a:pt x="125" y="1999"/>
                  </a:lnTo>
                  <a:cubicBezTo>
                    <a:pt x="12" y="2101"/>
                    <a:pt x="1" y="2274"/>
                    <a:pt x="98" y="2390"/>
                  </a:cubicBezTo>
                  <a:lnTo>
                    <a:pt x="4674" y="7814"/>
                  </a:lnTo>
                  <a:cubicBezTo>
                    <a:pt x="4727" y="7877"/>
                    <a:pt x="4807" y="7914"/>
                    <a:pt x="4890" y="7914"/>
                  </a:cubicBezTo>
                  <a:cubicBezTo>
                    <a:pt x="4925" y="7914"/>
                    <a:pt x="4959" y="7907"/>
                    <a:pt x="4992" y="7895"/>
                  </a:cubicBezTo>
                  <a:lnTo>
                    <a:pt x="7728" y="6842"/>
                  </a:lnTo>
                  <a:cubicBezTo>
                    <a:pt x="7908" y="6772"/>
                    <a:pt x="7967" y="6547"/>
                    <a:pt x="7845" y="6398"/>
                  </a:cubicBezTo>
                  <a:lnTo>
                    <a:pt x="2650" y="103"/>
                  </a:lnTo>
                  <a:cubicBezTo>
                    <a:pt x="2602" y="43"/>
                    <a:pt x="2530" y="7"/>
                    <a:pt x="2453" y="1"/>
                  </a:cubicBezTo>
                  <a:cubicBezTo>
                    <a:pt x="2445" y="0"/>
                    <a:pt x="2437" y="0"/>
                    <a:pt x="2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5008775" y="5034000"/>
              <a:ext cx="219850" cy="305700"/>
            </a:xfrm>
            <a:custGeom>
              <a:avLst/>
              <a:gdLst/>
              <a:ahLst/>
              <a:cxnLst/>
              <a:rect l="l" t="t" r="r" b="b"/>
              <a:pathLst>
                <a:path w="8794" h="12228" extrusionOk="0">
                  <a:moveTo>
                    <a:pt x="2358" y="0"/>
                  </a:moveTo>
                  <a:cubicBezTo>
                    <a:pt x="1220" y="0"/>
                    <a:pt x="1" y="1626"/>
                    <a:pt x="1" y="1626"/>
                  </a:cubicBezTo>
                  <a:cubicBezTo>
                    <a:pt x="1" y="1626"/>
                    <a:pt x="618" y="2862"/>
                    <a:pt x="1132" y="3993"/>
                  </a:cubicBezTo>
                  <a:cubicBezTo>
                    <a:pt x="1647" y="5126"/>
                    <a:pt x="3499" y="11507"/>
                    <a:pt x="5558" y="12124"/>
                  </a:cubicBezTo>
                  <a:cubicBezTo>
                    <a:pt x="5790" y="12194"/>
                    <a:pt x="6012" y="12227"/>
                    <a:pt x="6223" y="12227"/>
                  </a:cubicBezTo>
                  <a:cubicBezTo>
                    <a:pt x="7874" y="12227"/>
                    <a:pt x="8794" y="10187"/>
                    <a:pt x="8337" y="7905"/>
                  </a:cubicBezTo>
                  <a:cubicBezTo>
                    <a:pt x="7823" y="5332"/>
                    <a:pt x="2779" y="83"/>
                    <a:pt x="2779" y="83"/>
                  </a:cubicBezTo>
                  <a:cubicBezTo>
                    <a:pt x="2641" y="26"/>
                    <a:pt x="2501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5001250" y="5026925"/>
              <a:ext cx="231225" cy="319800"/>
            </a:xfrm>
            <a:custGeom>
              <a:avLst/>
              <a:gdLst/>
              <a:ahLst/>
              <a:cxnLst/>
              <a:rect l="l" t="t" r="r" b="b"/>
              <a:pathLst>
                <a:path w="9249" h="12792" extrusionOk="0">
                  <a:moveTo>
                    <a:pt x="2661" y="567"/>
                  </a:moveTo>
                  <a:cubicBezTo>
                    <a:pt x="2750" y="567"/>
                    <a:pt x="2836" y="580"/>
                    <a:pt x="2920" y="608"/>
                  </a:cubicBezTo>
                  <a:cubicBezTo>
                    <a:pt x="3412" y="1128"/>
                    <a:pt x="7893" y="5904"/>
                    <a:pt x="8361" y="8243"/>
                  </a:cubicBezTo>
                  <a:cubicBezTo>
                    <a:pt x="8655" y="9717"/>
                    <a:pt x="8355" y="11116"/>
                    <a:pt x="7595" y="11807"/>
                  </a:cubicBezTo>
                  <a:cubicBezTo>
                    <a:pt x="7288" y="12086"/>
                    <a:pt x="6923" y="12227"/>
                    <a:pt x="6519" y="12227"/>
                  </a:cubicBezTo>
                  <a:cubicBezTo>
                    <a:pt x="6334" y="12227"/>
                    <a:pt x="6140" y="12197"/>
                    <a:pt x="5940" y="12138"/>
                  </a:cubicBezTo>
                  <a:cubicBezTo>
                    <a:pt x="4419" y="11681"/>
                    <a:pt x="2882" y="7409"/>
                    <a:pt x="2143" y="5356"/>
                  </a:cubicBezTo>
                  <a:cubicBezTo>
                    <a:pt x="1949" y="4815"/>
                    <a:pt x="1796" y="4390"/>
                    <a:pt x="1691" y="4160"/>
                  </a:cubicBezTo>
                  <a:cubicBezTo>
                    <a:pt x="1288" y="3274"/>
                    <a:pt x="818" y="2317"/>
                    <a:pt x="634" y="1944"/>
                  </a:cubicBezTo>
                  <a:cubicBezTo>
                    <a:pt x="1047" y="1440"/>
                    <a:pt x="1929" y="567"/>
                    <a:pt x="2661" y="567"/>
                  </a:cubicBezTo>
                  <a:close/>
                  <a:moveTo>
                    <a:pt x="2666" y="0"/>
                  </a:moveTo>
                  <a:cubicBezTo>
                    <a:pt x="1396" y="0"/>
                    <a:pt x="135" y="1659"/>
                    <a:pt x="75" y="1739"/>
                  </a:cubicBezTo>
                  <a:cubicBezTo>
                    <a:pt x="10" y="1825"/>
                    <a:pt x="0" y="1939"/>
                    <a:pt x="48" y="2035"/>
                  </a:cubicBezTo>
                  <a:cubicBezTo>
                    <a:pt x="55" y="2048"/>
                    <a:pt x="669" y="3280"/>
                    <a:pt x="1176" y="4394"/>
                  </a:cubicBezTo>
                  <a:cubicBezTo>
                    <a:pt x="1271" y="4602"/>
                    <a:pt x="1421" y="5019"/>
                    <a:pt x="1611" y="5546"/>
                  </a:cubicBezTo>
                  <a:cubicBezTo>
                    <a:pt x="2759" y="8737"/>
                    <a:pt x="4122" y="12182"/>
                    <a:pt x="5778" y="12679"/>
                  </a:cubicBezTo>
                  <a:cubicBezTo>
                    <a:pt x="6017" y="12753"/>
                    <a:pt x="6267" y="12791"/>
                    <a:pt x="6518" y="12792"/>
                  </a:cubicBezTo>
                  <a:cubicBezTo>
                    <a:pt x="7063" y="12792"/>
                    <a:pt x="7564" y="12600"/>
                    <a:pt x="7976" y="12225"/>
                  </a:cubicBezTo>
                  <a:cubicBezTo>
                    <a:pt x="8879" y="11402"/>
                    <a:pt x="9249" y="9796"/>
                    <a:pt x="8915" y="8131"/>
                  </a:cubicBezTo>
                  <a:cubicBezTo>
                    <a:pt x="8390" y="5509"/>
                    <a:pt x="3493" y="386"/>
                    <a:pt x="3284" y="169"/>
                  </a:cubicBezTo>
                  <a:cubicBezTo>
                    <a:pt x="3257" y="141"/>
                    <a:pt x="3224" y="119"/>
                    <a:pt x="3189" y="104"/>
                  </a:cubicBezTo>
                  <a:cubicBezTo>
                    <a:pt x="3017" y="32"/>
                    <a:pt x="2841" y="0"/>
                    <a:pt x="2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5097200" y="5233200"/>
              <a:ext cx="129400" cy="106475"/>
            </a:xfrm>
            <a:custGeom>
              <a:avLst/>
              <a:gdLst/>
              <a:ahLst/>
              <a:cxnLst/>
              <a:rect l="l" t="t" r="r" b="b"/>
              <a:pathLst>
                <a:path w="5176" h="4259" extrusionOk="0">
                  <a:moveTo>
                    <a:pt x="3340" y="0"/>
                  </a:moveTo>
                  <a:cubicBezTo>
                    <a:pt x="2189" y="0"/>
                    <a:pt x="906" y="413"/>
                    <a:pt x="0" y="1892"/>
                  </a:cubicBezTo>
                  <a:cubicBezTo>
                    <a:pt x="618" y="3034"/>
                    <a:pt x="1307" y="3942"/>
                    <a:pt x="2021" y="4156"/>
                  </a:cubicBezTo>
                  <a:cubicBezTo>
                    <a:pt x="2253" y="4226"/>
                    <a:pt x="2475" y="4259"/>
                    <a:pt x="2685" y="4259"/>
                  </a:cubicBezTo>
                  <a:cubicBezTo>
                    <a:pt x="4268" y="4259"/>
                    <a:pt x="5175" y="2381"/>
                    <a:pt x="4843" y="212"/>
                  </a:cubicBezTo>
                  <a:cubicBezTo>
                    <a:pt x="4410" y="95"/>
                    <a:pt x="3890" y="0"/>
                    <a:pt x="3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5089775" y="5226200"/>
              <a:ext cx="141650" cy="120525"/>
            </a:xfrm>
            <a:custGeom>
              <a:avLst/>
              <a:gdLst/>
              <a:ahLst/>
              <a:cxnLst/>
              <a:rect l="l" t="t" r="r" b="b"/>
              <a:pathLst>
                <a:path w="5666" h="4821" extrusionOk="0">
                  <a:moveTo>
                    <a:pt x="3631" y="560"/>
                  </a:moveTo>
                  <a:cubicBezTo>
                    <a:pt x="4068" y="560"/>
                    <a:pt x="4494" y="624"/>
                    <a:pt x="4886" y="719"/>
                  </a:cubicBezTo>
                  <a:cubicBezTo>
                    <a:pt x="5045" y="2042"/>
                    <a:pt x="4712" y="3262"/>
                    <a:pt x="4020" y="3864"/>
                  </a:cubicBezTo>
                  <a:cubicBezTo>
                    <a:pt x="3721" y="4125"/>
                    <a:pt x="3367" y="4256"/>
                    <a:pt x="2977" y="4256"/>
                  </a:cubicBezTo>
                  <a:cubicBezTo>
                    <a:pt x="2792" y="4256"/>
                    <a:pt x="2599" y="4226"/>
                    <a:pt x="2399" y="4167"/>
                  </a:cubicBezTo>
                  <a:cubicBezTo>
                    <a:pt x="2030" y="4055"/>
                    <a:pt x="1425" y="3618"/>
                    <a:pt x="625" y="2183"/>
                  </a:cubicBezTo>
                  <a:cubicBezTo>
                    <a:pt x="1446" y="940"/>
                    <a:pt x="2568" y="560"/>
                    <a:pt x="3631" y="560"/>
                  </a:cubicBezTo>
                  <a:close/>
                  <a:moveTo>
                    <a:pt x="3641" y="0"/>
                  </a:moveTo>
                  <a:cubicBezTo>
                    <a:pt x="2434" y="0"/>
                    <a:pt x="1035" y="424"/>
                    <a:pt x="56" y="2024"/>
                  </a:cubicBezTo>
                  <a:cubicBezTo>
                    <a:pt x="4" y="2111"/>
                    <a:pt x="0" y="2219"/>
                    <a:pt x="48" y="2307"/>
                  </a:cubicBezTo>
                  <a:cubicBezTo>
                    <a:pt x="807" y="3708"/>
                    <a:pt x="1522" y="4493"/>
                    <a:pt x="2237" y="4708"/>
                  </a:cubicBezTo>
                  <a:cubicBezTo>
                    <a:pt x="2476" y="4781"/>
                    <a:pt x="2725" y="4819"/>
                    <a:pt x="2976" y="4821"/>
                  </a:cubicBezTo>
                  <a:cubicBezTo>
                    <a:pt x="2981" y="4821"/>
                    <a:pt x="2985" y="4821"/>
                    <a:pt x="2990" y="4821"/>
                  </a:cubicBezTo>
                  <a:cubicBezTo>
                    <a:pt x="3505" y="4821"/>
                    <a:pt x="4003" y="4632"/>
                    <a:pt x="4391" y="4292"/>
                  </a:cubicBezTo>
                  <a:cubicBezTo>
                    <a:pt x="5272" y="3526"/>
                    <a:pt x="5665" y="2054"/>
                    <a:pt x="5420" y="449"/>
                  </a:cubicBezTo>
                  <a:cubicBezTo>
                    <a:pt x="5402" y="339"/>
                    <a:pt x="5322" y="248"/>
                    <a:pt x="5214" y="219"/>
                  </a:cubicBezTo>
                  <a:cubicBezTo>
                    <a:pt x="4785" y="103"/>
                    <a:pt x="4236" y="0"/>
                    <a:pt x="3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5079450" y="5231975"/>
              <a:ext cx="149075" cy="107725"/>
            </a:xfrm>
            <a:custGeom>
              <a:avLst/>
              <a:gdLst/>
              <a:ahLst/>
              <a:cxnLst/>
              <a:rect l="l" t="t" r="r" b="b"/>
              <a:pathLst>
                <a:path w="5963" h="4309" extrusionOk="0">
                  <a:moveTo>
                    <a:pt x="5512" y="0"/>
                  </a:moveTo>
                  <a:lnTo>
                    <a:pt x="5512" y="0"/>
                  </a:lnTo>
                  <a:cubicBezTo>
                    <a:pt x="5314" y="1052"/>
                    <a:pt x="4794" y="3079"/>
                    <a:pt x="3657" y="3382"/>
                  </a:cubicBezTo>
                  <a:cubicBezTo>
                    <a:pt x="3572" y="3405"/>
                    <a:pt x="3485" y="3416"/>
                    <a:pt x="3397" y="3416"/>
                  </a:cubicBezTo>
                  <a:cubicBezTo>
                    <a:pt x="2345" y="3416"/>
                    <a:pt x="1033" y="1895"/>
                    <a:pt x="0" y="472"/>
                  </a:cubicBezTo>
                  <a:lnTo>
                    <a:pt x="0" y="472"/>
                  </a:lnTo>
                  <a:cubicBezTo>
                    <a:pt x="774" y="2235"/>
                    <a:pt x="1729" y="3905"/>
                    <a:pt x="2731" y="4205"/>
                  </a:cubicBezTo>
                  <a:cubicBezTo>
                    <a:pt x="2963" y="4275"/>
                    <a:pt x="3185" y="4308"/>
                    <a:pt x="3396" y="4308"/>
                  </a:cubicBezTo>
                  <a:cubicBezTo>
                    <a:pt x="5043" y="4308"/>
                    <a:pt x="5962" y="2278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5071525" y="5224900"/>
              <a:ext cx="160875" cy="121825"/>
            </a:xfrm>
            <a:custGeom>
              <a:avLst/>
              <a:gdLst/>
              <a:ahLst/>
              <a:cxnLst/>
              <a:rect l="l" t="t" r="r" b="b"/>
              <a:pathLst>
                <a:path w="6435" h="4873" extrusionOk="0">
                  <a:moveTo>
                    <a:pt x="5606" y="2154"/>
                  </a:moveTo>
                  <a:lnTo>
                    <a:pt x="5606" y="2154"/>
                  </a:lnTo>
                  <a:cubicBezTo>
                    <a:pt x="5495" y="2882"/>
                    <a:pt x="5212" y="3500"/>
                    <a:pt x="4782" y="3889"/>
                  </a:cubicBezTo>
                  <a:cubicBezTo>
                    <a:pt x="4476" y="4168"/>
                    <a:pt x="4112" y="4307"/>
                    <a:pt x="3708" y="4307"/>
                  </a:cubicBezTo>
                  <a:cubicBezTo>
                    <a:pt x="3523" y="4307"/>
                    <a:pt x="3329" y="4278"/>
                    <a:pt x="3129" y="4219"/>
                  </a:cubicBezTo>
                  <a:cubicBezTo>
                    <a:pt x="2811" y="4122"/>
                    <a:pt x="2360" y="3801"/>
                    <a:pt x="1785" y="2939"/>
                  </a:cubicBezTo>
                  <a:lnTo>
                    <a:pt x="1785" y="2939"/>
                  </a:lnTo>
                  <a:cubicBezTo>
                    <a:pt x="2517" y="3642"/>
                    <a:pt x="3150" y="3983"/>
                    <a:pt x="3709" y="3983"/>
                  </a:cubicBezTo>
                  <a:cubicBezTo>
                    <a:pt x="3825" y="3983"/>
                    <a:pt x="3938" y="3968"/>
                    <a:pt x="4048" y="3939"/>
                  </a:cubicBezTo>
                  <a:cubicBezTo>
                    <a:pt x="4767" y="3747"/>
                    <a:pt x="5265" y="3020"/>
                    <a:pt x="5606" y="2154"/>
                  </a:cubicBezTo>
                  <a:close/>
                  <a:moveTo>
                    <a:pt x="5828" y="0"/>
                  </a:moveTo>
                  <a:cubicBezTo>
                    <a:pt x="5692" y="0"/>
                    <a:pt x="5576" y="97"/>
                    <a:pt x="5551" y="231"/>
                  </a:cubicBezTo>
                  <a:cubicBezTo>
                    <a:pt x="5389" y="1092"/>
                    <a:pt x="4905" y="3124"/>
                    <a:pt x="3901" y="3391"/>
                  </a:cubicBezTo>
                  <a:cubicBezTo>
                    <a:pt x="3845" y="3407"/>
                    <a:pt x="3783" y="3415"/>
                    <a:pt x="3714" y="3415"/>
                  </a:cubicBezTo>
                  <a:cubicBezTo>
                    <a:pt x="3166" y="3415"/>
                    <a:pt x="2198" y="2865"/>
                    <a:pt x="546" y="587"/>
                  </a:cubicBezTo>
                  <a:cubicBezTo>
                    <a:pt x="491" y="512"/>
                    <a:pt x="405" y="472"/>
                    <a:pt x="317" y="472"/>
                  </a:cubicBezTo>
                  <a:cubicBezTo>
                    <a:pt x="269" y="472"/>
                    <a:pt x="220" y="484"/>
                    <a:pt x="176" y="509"/>
                  </a:cubicBezTo>
                  <a:cubicBezTo>
                    <a:pt x="51" y="581"/>
                    <a:pt x="0" y="735"/>
                    <a:pt x="58" y="868"/>
                  </a:cubicBezTo>
                  <a:cubicBezTo>
                    <a:pt x="1085" y="3208"/>
                    <a:pt x="2037" y="4481"/>
                    <a:pt x="2967" y="4760"/>
                  </a:cubicBezTo>
                  <a:cubicBezTo>
                    <a:pt x="3206" y="4834"/>
                    <a:pt x="3456" y="4872"/>
                    <a:pt x="3707" y="4873"/>
                  </a:cubicBezTo>
                  <a:cubicBezTo>
                    <a:pt x="4251" y="4873"/>
                    <a:pt x="4752" y="4682"/>
                    <a:pt x="5163" y="4308"/>
                  </a:cubicBezTo>
                  <a:cubicBezTo>
                    <a:pt x="6064" y="3489"/>
                    <a:pt x="6434" y="1888"/>
                    <a:pt x="6106" y="229"/>
                  </a:cubicBezTo>
                  <a:cubicBezTo>
                    <a:pt x="6080" y="96"/>
                    <a:pt x="5964" y="0"/>
                    <a:pt x="5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5037050" y="5085425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2" y="0"/>
                  </a:moveTo>
                  <a:cubicBezTo>
                    <a:pt x="2282" y="0"/>
                    <a:pt x="618" y="908"/>
                    <a:pt x="618" y="908"/>
                  </a:cubicBezTo>
                  <a:cubicBezTo>
                    <a:pt x="1" y="1525"/>
                    <a:pt x="207" y="1628"/>
                    <a:pt x="516" y="1628"/>
                  </a:cubicBezTo>
                  <a:cubicBezTo>
                    <a:pt x="825" y="1628"/>
                    <a:pt x="3089" y="496"/>
                    <a:pt x="2986" y="84"/>
                  </a:cubicBezTo>
                  <a:cubicBezTo>
                    <a:pt x="2971" y="25"/>
                    <a:pt x="2912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5037625" y="5081950"/>
              <a:ext cx="78125" cy="47700"/>
            </a:xfrm>
            <a:custGeom>
              <a:avLst/>
              <a:gdLst/>
              <a:ahLst/>
              <a:cxnLst/>
              <a:rect l="l" t="t" r="r" b="b"/>
              <a:pathLst>
                <a:path w="3125" h="1908" extrusionOk="0">
                  <a:moveTo>
                    <a:pt x="2788" y="277"/>
                  </a:moveTo>
                  <a:cubicBezTo>
                    <a:pt x="2799" y="277"/>
                    <a:pt x="2810" y="277"/>
                    <a:pt x="2819" y="279"/>
                  </a:cubicBezTo>
                  <a:cubicBezTo>
                    <a:pt x="2694" y="620"/>
                    <a:pt x="780" y="1620"/>
                    <a:pt x="493" y="1625"/>
                  </a:cubicBezTo>
                  <a:cubicBezTo>
                    <a:pt x="442" y="1625"/>
                    <a:pt x="392" y="1622"/>
                    <a:pt x="341" y="1614"/>
                  </a:cubicBezTo>
                  <a:lnTo>
                    <a:pt x="338" y="1616"/>
                  </a:lnTo>
                  <a:cubicBezTo>
                    <a:pt x="342" y="1587"/>
                    <a:pt x="379" y="1467"/>
                    <a:pt x="681" y="1161"/>
                  </a:cubicBezTo>
                  <a:cubicBezTo>
                    <a:pt x="1514" y="709"/>
                    <a:pt x="2489" y="277"/>
                    <a:pt x="2788" y="277"/>
                  </a:cubicBezTo>
                  <a:close/>
                  <a:moveTo>
                    <a:pt x="2806" y="1"/>
                  </a:moveTo>
                  <a:cubicBezTo>
                    <a:pt x="2248" y="1"/>
                    <a:pt x="949" y="693"/>
                    <a:pt x="528" y="922"/>
                  </a:cubicBezTo>
                  <a:cubicBezTo>
                    <a:pt x="516" y="929"/>
                    <a:pt x="505" y="937"/>
                    <a:pt x="496" y="947"/>
                  </a:cubicBezTo>
                  <a:cubicBezTo>
                    <a:pt x="123" y="1320"/>
                    <a:pt x="1" y="1546"/>
                    <a:pt x="74" y="1722"/>
                  </a:cubicBezTo>
                  <a:cubicBezTo>
                    <a:pt x="152" y="1908"/>
                    <a:pt x="400" y="1908"/>
                    <a:pt x="493" y="1908"/>
                  </a:cubicBezTo>
                  <a:cubicBezTo>
                    <a:pt x="794" y="1908"/>
                    <a:pt x="2592" y="1031"/>
                    <a:pt x="3003" y="506"/>
                  </a:cubicBezTo>
                  <a:cubicBezTo>
                    <a:pt x="3092" y="392"/>
                    <a:pt x="3124" y="285"/>
                    <a:pt x="3101" y="190"/>
                  </a:cubicBezTo>
                  <a:cubicBezTo>
                    <a:pt x="3082" y="116"/>
                    <a:pt x="3030" y="56"/>
                    <a:pt x="2961" y="28"/>
                  </a:cubicBezTo>
                  <a:cubicBezTo>
                    <a:pt x="2920" y="9"/>
                    <a:pt x="2868" y="1"/>
                    <a:pt x="2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5049950" y="5103425"/>
              <a:ext cx="77200" cy="40725"/>
            </a:xfrm>
            <a:custGeom>
              <a:avLst/>
              <a:gdLst/>
              <a:ahLst/>
              <a:cxnLst/>
              <a:rect l="l" t="t" r="r" b="b"/>
              <a:pathLst>
                <a:path w="3088" h="1629" extrusionOk="0">
                  <a:moveTo>
                    <a:pt x="2821" y="1"/>
                  </a:moveTo>
                  <a:cubicBezTo>
                    <a:pt x="2280" y="1"/>
                    <a:pt x="617" y="908"/>
                    <a:pt x="617" y="908"/>
                  </a:cubicBezTo>
                  <a:cubicBezTo>
                    <a:pt x="0" y="1526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5050500" y="5100000"/>
              <a:ext cx="78100" cy="47675"/>
            </a:xfrm>
            <a:custGeom>
              <a:avLst/>
              <a:gdLst/>
              <a:ahLst/>
              <a:cxnLst/>
              <a:rect l="l" t="t" r="r" b="b"/>
              <a:pathLst>
                <a:path w="3124" h="1907" extrusionOk="0">
                  <a:moveTo>
                    <a:pt x="2794" y="276"/>
                  </a:moveTo>
                  <a:cubicBezTo>
                    <a:pt x="2803" y="276"/>
                    <a:pt x="2811" y="276"/>
                    <a:pt x="2818" y="277"/>
                  </a:cubicBezTo>
                  <a:cubicBezTo>
                    <a:pt x="2693" y="619"/>
                    <a:pt x="779" y="1617"/>
                    <a:pt x="492" y="1624"/>
                  </a:cubicBezTo>
                  <a:cubicBezTo>
                    <a:pt x="441" y="1624"/>
                    <a:pt x="391" y="1620"/>
                    <a:pt x="340" y="1612"/>
                  </a:cubicBezTo>
                  <a:cubicBezTo>
                    <a:pt x="339" y="1612"/>
                    <a:pt x="338" y="1613"/>
                    <a:pt x="337" y="1613"/>
                  </a:cubicBezTo>
                  <a:cubicBezTo>
                    <a:pt x="341" y="1585"/>
                    <a:pt x="378" y="1466"/>
                    <a:pt x="681" y="1160"/>
                  </a:cubicBezTo>
                  <a:cubicBezTo>
                    <a:pt x="1518" y="705"/>
                    <a:pt x="2516" y="276"/>
                    <a:pt x="2794" y="276"/>
                  </a:cubicBezTo>
                  <a:close/>
                  <a:moveTo>
                    <a:pt x="2814" y="1"/>
                  </a:moveTo>
                  <a:cubicBezTo>
                    <a:pt x="2269" y="1"/>
                    <a:pt x="951" y="690"/>
                    <a:pt x="527" y="921"/>
                  </a:cubicBezTo>
                  <a:cubicBezTo>
                    <a:pt x="515" y="927"/>
                    <a:pt x="504" y="936"/>
                    <a:pt x="495" y="945"/>
                  </a:cubicBezTo>
                  <a:cubicBezTo>
                    <a:pt x="127" y="1313"/>
                    <a:pt x="1" y="1546"/>
                    <a:pt x="74" y="1721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794" y="1906"/>
                    <a:pt x="2592" y="1029"/>
                    <a:pt x="3002" y="503"/>
                  </a:cubicBezTo>
                  <a:cubicBezTo>
                    <a:pt x="3090" y="390"/>
                    <a:pt x="3124" y="284"/>
                    <a:pt x="3100" y="187"/>
                  </a:cubicBezTo>
                  <a:cubicBezTo>
                    <a:pt x="3081" y="114"/>
                    <a:pt x="3029" y="54"/>
                    <a:pt x="2959" y="25"/>
                  </a:cubicBezTo>
                  <a:cubicBezTo>
                    <a:pt x="2921" y="8"/>
                    <a:pt x="2872" y="1"/>
                    <a:pt x="2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5062800" y="5121450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1" y="0"/>
                  </a:moveTo>
                  <a:cubicBezTo>
                    <a:pt x="2281" y="0"/>
                    <a:pt x="618" y="907"/>
                    <a:pt x="618" y="907"/>
                  </a:cubicBezTo>
                  <a:cubicBezTo>
                    <a:pt x="0" y="1525"/>
                    <a:pt x="207" y="1628"/>
                    <a:pt x="515" y="1628"/>
                  </a:cubicBezTo>
                  <a:cubicBezTo>
                    <a:pt x="824" y="1628"/>
                    <a:pt x="3088" y="495"/>
                    <a:pt x="2985" y="84"/>
                  </a:cubicBezTo>
                  <a:cubicBezTo>
                    <a:pt x="2970" y="26"/>
                    <a:pt x="2911" y="0"/>
                    <a:pt x="2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5063400" y="5118000"/>
              <a:ext cx="78050" cy="47700"/>
            </a:xfrm>
            <a:custGeom>
              <a:avLst/>
              <a:gdLst/>
              <a:ahLst/>
              <a:cxnLst/>
              <a:rect l="l" t="t" r="r" b="b"/>
              <a:pathLst>
                <a:path w="3122" h="1908" extrusionOk="0">
                  <a:moveTo>
                    <a:pt x="2777" y="275"/>
                  </a:moveTo>
                  <a:cubicBezTo>
                    <a:pt x="2792" y="275"/>
                    <a:pt x="2805" y="276"/>
                    <a:pt x="2817" y="278"/>
                  </a:cubicBezTo>
                  <a:cubicBezTo>
                    <a:pt x="2691" y="619"/>
                    <a:pt x="778" y="1619"/>
                    <a:pt x="491" y="1624"/>
                  </a:cubicBezTo>
                  <a:cubicBezTo>
                    <a:pt x="440" y="1624"/>
                    <a:pt x="389" y="1620"/>
                    <a:pt x="339" y="1613"/>
                  </a:cubicBezTo>
                  <a:cubicBezTo>
                    <a:pt x="338" y="1613"/>
                    <a:pt x="337" y="1614"/>
                    <a:pt x="336" y="1614"/>
                  </a:cubicBezTo>
                  <a:cubicBezTo>
                    <a:pt x="340" y="1586"/>
                    <a:pt x="376" y="1466"/>
                    <a:pt x="679" y="1159"/>
                  </a:cubicBezTo>
                  <a:cubicBezTo>
                    <a:pt x="1503" y="712"/>
                    <a:pt x="2468" y="275"/>
                    <a:pt x="2777" y="275"/>
                  </a:cubicBezTo>
                  <a:close/>
                  <a:moveTo>
                    <a:pt x="2810" y="0"/>
                  </a:moveTo>
                  <a:cubicBezTo>
                    <a:pt x="2261" y="0"/>
                    <a:pt x="949" y="691"/>
                    <a:pt x="526" y="921"/>
                  </a:cubicBezTo>
                  <a:cubicBezTo>
                    <a:pt x="514" y="928"/>
                    <a:pt x="503" y="935"/>
                    <a:pt x="494" y="945"/>
                  </a:cubicBezTo>
                  <a:cubicBezTo>
                    <a:pt x="125" y="1314"/>
                    <a:pt x="0" y="1546"/>
                    <a:pt x="73" y="1721"/>
                  </a:cubicBezTo>
                  <a:cubicBezTo>
                    <a:pt x="149" y="1907"/>
                    <a:pt x="398" y="1907"/>
                    <a:pt x="491" y="1907"/>
                  </a:cubicBezTo>
                  <a:cubicBezTo>
                    <a:pt x="792" y="1907"/>
                    <a:pt x="2590" y="1030"/>
                    <a:pt x="3000" y="504"/>
                  </a:cubicBezTo>
                  <a:cubicBezTo>
                    <a:pt x="3089" y="391"/>
                    <a:pt x="3122" y="284"/>
                    <a:pt x="3098" y="188"/>
                  </a:cubicBezTo>
                  <a:cubicBezTo>
                    <a:pt x="3079" y="115"/>
                    <a:pt x="3028" y="55"/>
                    <a:pt x="2959" y="26"/>
                  </a:cubicBezTo>
                  <a:cubicBezTo>
                    <a:pt x="2919" y="8"/>
                    <a:pt x="2869" y="0"/>
                    <a:pt x="2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5075675" y="5139450"/>
              <a:ext cx="77225" cy="40725"/>
            </a:xfrm>
            <a:custGeom>
              <a:avLst/>
              <a:gdLst/>
              <a:ahLst/>
              <a:cxnLst/>
              <a:rect l="l" t="t" r="r" b="b"/>
              <a:pathLst>
                <a:path w="3089" h="1629" extrusionOk="0">
                  <a:moveTo>
                    <a:pt x="2821" y="1"/>
                  </a:moveTo>
                  <a:cubicBezTo>
                    <a:pt x="2281" y="1"/>
                    <a:pt x="618" y="908"/>
                    <a:pt x="618" y="908"/>
                  </a:cubicBezTo>
                  <a:cubicBezTo>
                    <a:pt x="0" y="1525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5076225" y="5136050"/>
              <a:ext cx="78100" cy="47650"/>
            </a:xfrm>
            <a:custGeom>
              <a:avLst/>
              <a:gdLst/>
              <a:ahLst/>
              <a:cxnLst/>
              <a:rect l="l" t="t" r="r" b="b"/>
              <a:pathLst>
                <a:path w="3124" h="1906" extrusionOk="0">
                  <a:moveTo>
                    <a:pt x="2789" y="274"/>
                  </a:moveTo>
                  <a:cubicBezTo>
                    <a:pt x="2800" y="274"/>
                    <a:pt x="2810" y="274"/>
                    <a:pt x="2818" y="275"/>
                  </a:cubicBezTo>
                  <a:cubicBezTo>
                    <a:pt x="2693" y="618"/>
                    <a:pt x="779" y="1618"/>
                    <a:pt x="492" y="1623"/>
                  </a:cubicBezTo>
                  <a:cubicBezTo>
                    <a:pt x="441" y="1622"/>
                    <a:pt x="391" y="1619"/>
                    <a:pt x="341" y="1612"/>
                  </a:cubicBezTo>
                  <a:lnTo>
                    <a:pt x="338" y="1612"/>
                  </a:lnTo>
                  <a:cubicBezTo>
                    <a:pt x="341" y="1584"/>
                    <a:pt x="378" y="1464"/>
                    <a:pt x="682" y="1159"/>
                  </a:cubicBezTo>
                  <a:cubicBezTo>
                    <a:pt x="1514" y="706"/>
                    <a:pt x="2493" y="274"/>
                    <a:pt x="2789" y="274"/>
                  </a:cubicBezTo>
                  <a:close/>
                  <a:moveTo>
                    <a:pt x="2816" y="0"/>
                  </a:moveTo>
                  <a:cubicBezTo>
                    <a:pt x="2271" y="0"/>
                    <a:pt x="951" y="690"/>
                    <a:pt x="527" y="920"/>
                  </a:cubicBezTo>
                  <a:cubicBezTo>
                    <a:pt x="516" y="926"/>
                    <a:pt x="506" y="934"/>
                    <a:pt x="496" y="944"/>
                  </a:cubicBezTo>
                  <a:cubicBezTo>
                    <a:pt x="122" y="1318"/>
                    <a:pt x="0" y="1543"/>
                    <a:pt x="74" y="1720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814" y="1906"/>
                    <a:pt x="2586" y="1036"/>
                    <a:pt x="3002" y="504"/>
                  </a:cubicBezTo>
                  <a:cubicBezTo>
                    <a:pt x="3091" y="389"/>
                    <a:pt x="3124" y="282"/>
                    <a:pt x="3100" y="186"/>
                  </a:cubicBezTo>
                  <a:cubicBezTo>
                    <a:pt x="3081" y="113"/>
                    <a:pt x="3030" y="54"/>
                    <a:pt x="2961" y="24"/>
                  </a:cubicBezTo>
                  <a:cubicBezTo>
                    <a:pt x="2922" y="8"/>
                    <a:pt x="2874" y="0"/>
                    <a:pt x="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3769800" y="5154025"/>
              <a:ext cx="349200" cy="167825"/>
            </a:xfrm>
            <a:custGeom>
              <a:avLst/>
              <a:gdLst/>
              <a:ahLst/>
              <a:cxnLst/>
              <a:rect l="l" t="t" r="r" b="b"/>
              <a:pathLst>
                <a:path w="13968" h="6713" extrusionOk="0">
                  <a:moveTo>
                    <a:pt x="11688" y="1"/>
                  </a:moveTo>
                  <a:lnTo>
                    <a:pt x="7960" y="600"/>
                  </a:lnTo>
                  <a:cubicBezTo>
                    <a:pt x="7578" y="1041"/>
                    <a:pt x="7166" y="1455"/>
                    <a:pt x="6727" y="1841"/>
                  </a:cubicBezTo>
                  <a:cubicBezTo>
                    <a:pt x="5997" y="2481"/>
                    <a:pt x="2605" y="3396"/>
                    <a:pt x="1303" y="4509"/>
                  </a:cubicBezTo>
                  <a:cubicBezTo>
                    <a:pt x="1" y="5621"/>
                    <a:pt x="2701" y="6648"/>
                    <a:pt x="5048" y="6710"/>
                  </a:cubicBezTo>
                  <a:cubicBezTo>
                    <a:pt x="5105" y="6712"/>
                    <a:pt x="5161" y="6712"/>
                    <a:pt x="5217" y="6712"/>
                  </a:cubicBezTo>
                  <a:cubicBezTo>
                    <a:pt x="7331" y="6712"/>
                    <a:pt x="9146" y="5701"/>
                    <a:pt x="10698" y="5701"/>
                  </a:cubicBezTo>
                  <a:cubicBezTo>
                    <a:pt x="10814" y="5701"/>
                    <a:pt x="10929" y="5707"/>
                    <a:pt x="11042" y="5719"/>
                  </a:cubicBezTo>
                  <a:cubicBezTo>
                    <a:pt x="11441" y="5762"/>
                    <a:pt x="11819" y="5792"/>
                    <a:pt x="12160" y="5792"/>
                  </a:cubicBezTo>
                  <a:cubicBezTo>
                    <a:pt x="13246" y="5792"/>
                    <a:pt x="13967" y="5486"/>
                    <a:pt x="13833" y="4301"/>
                  </a:cubicBezTo>
                  <a:cubicBezTo>
                    <a:pt x="13657" y="2743"/>
                    <a:pt x="11688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3785500" y="5146975"/>
              <a:ext cx="338800" cy="181925"/>
            </a:xfrm>
            <a:custGeom>
              <a:avLst/>
              <a:gdLst/>
              <a:ahLst/>
              <a:cxnLst/>
              <a:rect l="l" t="t" r="r" b="b"/>
              <a:pathLst>
                <a:path w="13552" h="7277" extrusionOk="0">
                  <a:moveTo>
                    <a:pt x="10929" y="590"/>
                  </a:moveTo>
                  <a:cubicBezTo>
                    <a:pt x="11326" y="1165"/>
                    <a:pt x="12780" y="3345"/>
                    <a:pt x="12924" y="4615"/>
                  </a:cubicBezTo>
                  <a:cubicBezTo>
                    <a:pt x="12970" y="5022"/>
                    <a:pt x="12907" y="5305"/>
                    <a:pt x="12729" y="5484"/>
                  </a:cubicBezTo>
                  <a:cubicBezTo>
                    <a:pt x="12499" y="5716"/>
                    <a:pt x="12060" y="5791"/>
                    <a:pt x="11535" y="5791"/>
                  </a:cubicBezTo>
                  <a:cubicBezTo>
                    <a:pt x="11196" y="5791"/>
                    <a:pt x="10822" y="5760"/>
                    <a:pt x="10444" y="5719"/>
                  </a:cubicBezTo>
                  <a:cubicBezTo>
                    <a:pt x="10322" y="5706"/>
                    <a:pt x="10197" y="5700"/>
                    <a:pt x="10072" y="5700"/>
                  </a:cubicBezTo>
                  <a:cubicBezTo>
                    <a:pt x="9317" y="5700"/>
                    <a:pt x="8516" y="5923"/>
                    <a:pt x="7676" y="6157"/>
                  </a:cubicBezTo>
                  <a:cubicBezTo>
                    <a:pt x="6705" y="6428"/>
                    <a:pt x="5709" y="6711"/>
                    <a:pt x="4614" y="6711"/>
                  </a:cubicBezTo>
                  <a:cubicBezTo>
                    <a:pt x="4552" y="6711"/>
                    <a:pt x="4490" y="6710"/>
                    <a:pt x="4428" y="6708"/>
                  </a:cubicBezTo>
                  <a:cubicBezTo>
                    <a:pt x="2521" y="6660"/>
                    <a:pt x="824" y="6001"/>
                    <a:pt x="634" y="5467"/>
                  </a:cubicBezTo>
                  <a:cubicBezTo>
                    <a:pt x="616" y="5416"/>
                    <a:pt x="562" y="5260"/>
                    <a:pt x="859" y="5005"/>
                  </a:cubicBezTo>
                  <a:cubicBezTo>
                    <a:pt x="1562" y="4405"/>
                    <a:pt x="2930" y="3854"/>
                    <a:pt x="4140" y="3367"/>
                  </a:cubicBezTo>
                  <a:cubicBezTo>
                    <a:pt x="5141" y="2963"/>
                    <a:pt x="5933" y="2645"/>
                    <a:pt x="6286" y="2336"/>
                  </a:cubicBezTo>
                  <a:cubicBezTo>
                    <a:pt x="6708" y="1964"/>
                    <a:pt x="7107" y="1566"/>
                    <a:pt x="7480" y="1145"/>
                  </a:cubicBezTo>
                  <a:lnTo>
                    <a:pt x="10929" y="590"/>
                  </a:lnTo>
                  <a:close/>
                  <a:moveTo>
                    <a:pt x="11057" y="1"/>
                  </a:moveTo>
                  <a:cubicBezTo>
                    <a:pt x="11043" y="1"/>
                    <a:pt x="11029" y="2"/>
                    <a:pt x="11015" y="4"/>
                  </a:cubicBezTo>
                  <a:lnTo>
                    <a:pt x="7288" y="602"/>
                  </a:lnTo>
                  <a:cubicBezTo>
                    <a:pt x="7221" y="613"/>
                    <a:pt x="7160" y="648"/>
                    <a:pt x="7117" y="700"/>
                  </a:cubicBezTo>
                  <a:cubicBezTo>
                    <a:pt x="6743" y="1131"/>
                    <a:pt x="6342" y="1535"/>
                    <a:pt x="5913" y="1910"/>
                  </a:cubicBezTo>
                  <a:cubicBezTo>
                    <a:pt x="5633" y="2157"/>
                    <a:pt x="4805" y="2489"/>
                    <a:pt x="3929" y="2842"/>
                  </a:cubicBezTo>
                  <a:cubicBezTo>
                    <a:pt x="2679" y="3346"/>
                    <a:pt x="1264" y="3915"/>
                    <a:pt x="492" y="4576"/>
                  </a:cubicBezTo>
                  <a:cubicBezTo>
                    <a:pt x="1" y="4994"/>
                    <a:pt x="8" y="5394"/>
                    <a:pt x="102" y="5656"/>
                  </a:cubicBezTo>
                  <a:cubicBezTo>
                    <a:pt x="472" y="6705"/>
                    <a:pt x="2846" y="7233"/>
                    <a:pt x="4412" y="7275"/>
                  </a:cubicBezTo>
                  <a:cubicBezTo>
                    <a:pt x="4471" y="7277"/>
                    <a:pt x="4529" y="7277"/>
                    <a:pt x="4587" y="7277"/>
                  </a:cubicBezTo>
                  <a:cubicBezTo>
                    <a:pt x="5767" y="7277"/>
                    <a:pt x="6860" y="6973"/>
                    <a:pt x="7828" y="6703"/>
                  </a:cubicBezTo>
                  <a:cubicBezTo>
                    <a:pt x="8633" y="6478"/>
                    <a:pt x="9402" y="6266"/>
                    <a:pt x="10083" y="6266"/>
                  </a:cubicBezTo>
                  <a:cubicBezTo>
                    <a:pt x="10185" y="6266"/>
                    <a:pt x="10285" y="6271"/>
                    <a:pt x="10384" y="6281"/>
                  </a:cubicBezTo>
                  <a:cubicBezTo>
                    <a:pt x="10813" y="6327"/>
                    <a:pt x="11200" y="6356"/>
                    <a:pt x="11544" y="6356"/>
                  </a:cubicBezTo>
                  <a:cubicBezTo>
                    <a:pt x="12253" y="6356"/>
                    <a:pt x="12781" y="6233"/>
                    <a:pt x="13130" y="5882"/>
                  </a:cubicBezTo>
                  <a:cubicBezTo>
                    <a:pt x="13432" y="5578"/>
                    <a:pt x="13552" y="5130"/>
                    <a:pt x="13487" y="4551"/>
                  </a:cubicBezTo>
                  <a:cubicBezTo>
                    <a:pt x="13304" y="2939"/>
                    <a:pt x="11372" y="233"/>
                    <a:pt x="11289" y="118"/>
                  </a:cubicBezTo>
                  <a:cubicBezTo>
                    <a:pt x="11234" y="43"/>
                    <a:pt x="11148" y="1"/>
                    <a:pt x="1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769825" y="5244525"/>
              <a:ext cx="131125" cy="77275"/>
            </a:xfrm>
            <a:custGeom>
              <a:avLst/>
              <a:gdLst/>
              <a:ahLst/>
              <a:cxnLst/>
              <a:rect l="l" t="t" r="r" b="b"/>
              <a:pathLst>
                <a:path w="5245" h="3091" extrusionOk="0">
                  <a:moveTo>
                    <a:pt x="2791" y="0"/>
                  </a:moveTo>
                  <a:cubicBezTo>
                    <a:pt x="2200" y="279"/>
                    <a:pt x="1668" y="576"/>
                    <a:pt x="1302" y="888"/>
                  </a:cubicBezTo>
                  <a:cubicBezTo>
                    <a:pt x="1" y="2001"/>
                    <a:pt x="2700" y="3028"/>
                    <a:pt x="5047" y="3090"/>
                  </a:cubicBezTo>
                  <a:cubicBezTo>
                    <a:pt x="5056" y="3090"/>
                    <a:pt x="5066" y="3090"/>
                    <a:pt x="5075" y="3090"/>
                  </a:cubicBezTo>
                  <a:cubicBezTo>
                    <a:pt x="5132" y="3090"/>
                    <a:pt x="5188" y="3088"/>
                    <a:pt x="5245" y="3088"/>
                  </a:cubicBezTo>
                  <a:cubicBezTo>
                    <a:pt x="4997" y="2249"/>
                    <a:pt x="4357" y="791"/>
                    <a:pt x="2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785500" y="5237450"/>
              <a:ext cx="123575" cy="91400"/>
            </a:xfrm>
            <a:custGeom>
              <a:avLst/>
              <a:gdLst/>
              <a:ahLst/>
              <a:cxnLst/>
              <a:rect l="l" t="t" r="r" b="b"/>
              <a:pathLst>
                <a:path w="4943" h="3656" extrusionOk="0">
                  <a:moveTo>
                    <a:pt x="2157" y="599"/>
                  </a:moveTo>
                  <a:cubicBezTo>
                    <a:pt x="3344" y="1248"/>
                    <a:pt x="3937" y="2318"/>
                    <a:pt x="4223" y="3082"/>
                  </a:cubicBezTo>
                  <a:cubicBezTo>
                    <a:pt x="2402" y="2994"/>
                    <a:pt x="817" y="2363"/>
                    <a:pt x="634" y="1848"/>
                  </a:cubicBezTo>
                  <a:cubicBezTo>
                    <a:pt x="616" y="1797"/>
                    <a:pt x="562" y="1641"/>
                    <a:pt x="858" y="1386"/>
                  </a:cubicBezTo>
                  <a:cubicBezTo>
                    <a:pt x="1142" y="1144"/>
                    <a:pt x="1568" y="886"/>
                    <a:pt x="2157" y="599"/>
                  </a:cubicBezTo>
                  <a:close/>
                  <a:moveTo>
                    <a:pt x="2163" y="0"/>
                  </a:moveTo>
                  <a:cubicBezTo>
                    <a:pt x="2121" y="0"/>
                    <a:pt x="2080" y="9"/>
                    <a:pt x="2042" y="28"/>
                  </a:cubicBezTo>
                  <a:cubicBezTo>
                    <a:pt x="1331" y="366"/>
                    <a:pt x="838" y="660"/>
                    <a:pt x="492" y="957"/>
                  </a:cubicBezTo>
                  <a:cubicBezTo>
                    <a:pt x="1" y="1377"/>
                    <a:pt x="8" y="1775"/>
                    <a:pt x="102" y="2037"/>
                  </a:cubicBezTo>
                  <a:cubicBezTo>
                    <a:pt x="472" y="3086"/>
                    <a:pt x="2846" y="3614"/>
                    <a:pt x="4412" y="3656"/>
                  </a:cubicBezTo>
                  <a:lnTo>
                    <a:pt x="4557" y="3656"/>
                  </a:lnTo>
                  <a:lnTo>
                    <a:pt x="4620" y="3655"/>
                  </a:lnTo>
                  <a:cubicBezTo>
                    <a:pt x="4808" y="3652"/>
                    <a:pt x="4943" y="3472"/>
                    <a:pt x="4890" y="3292"/>
                  </a:cubicBezTo>
                  <a:cubicBezTo>
                    <a:pt x="4637" y="2435"/>
                    <a:pt x="3964" y="876"/>
                    <a:pt x="2291" y="31"/>
                  </a:cubicBezTo>
                  <a:cubicBezTo>
                    <a:pt x="2251" y="10"/>
                    <a:pt x="2207" y="0"/>
                    <a:pt x="2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3928650" y="5190925"/>
              <a:ext cx="75125" cy="38500"/>
            </a:xfrm>
            <a:custGeom>
              <a:avLst/>
              <a:gdLst/>
              <a:ahLst/>
              <a:cxnLst/>
              <a:rect l="l" t="t" r="r" b="b"/>
              <a:pathLst>
                <a:path w="3005" h="1540" extrusionOk="0">
                  <a:moveTo>
                    <a:pt x="591" y="1"/>
                  </a:moveTo>
                  <a:lnTo>
                    <a:pt x="591" y="1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1"/>
                  </a:cubicBezTo>
                  <a:cubicBezTo>
                    <a:pt x="3004" y="1264"/>
                    <a:pt x="591" y="1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3935125" y="5187375"/>
              <a:ext cx="59900" cy="45575"/>
            </a:xfrm>
            <a:custGeom>
              <a:avLst/>
              <a:gdLst/>
              <a:ahLst/>
              <a:cxnLst/>
              <a:rect l="l" t="t" r="r" b="b"/>
              <a:pathLst>
                <a:path w="2396" h="1823" extrusionOk="0">
                  <a:moveTo>
                    <a:pt x="348" y="311"/>
                  </a:moveTo>
                  <a:cubicBezTo>
                    <a:pt x="1284" y="809"/>
                    <a:pt x="2074" y="1361"/>
                    <a:pt x="2081" y="1521"/>
                  </a:cubicBezTo>
                  <a:cubicBezTo>
                    <a:pt x="2050" y="1534"/>
                    <a:pt x="2012" y="1540"/>
                    <a:pt x="1970" y="1540"/>
                  </a:cubicBezTo>
                  <a:cubicBezTo>
                    <a:pt x="1538" y="1540"/>
                    <a:pt x="587" y="933"/>
                    <a:pt x="372" y="473"/>
                  </a:cubicBezTo>
                  <a:cubicBezTo>
                    <a:pt x="332" y="387"/>
                    <a:pt x="333" y="341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8"/>
                  </a:cubicBezTo>
                  <a:cubicBezTo>
                    <a:pt x="56" y="131"/>
                    <a:pt x="0" y="345"/>
                    <a:pt x="116" y="593"/>
                  </a:cubicBezTo>
                  <a:cubicBezTo>
                    <a:pt x="350" y="1092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1"/>
                    <a:pt x="2372" y="1608"/>
                    <a:pt x="2375" y="1547"/>
                  </a:cubicBezTo>
                  <a:cubicBezTo>
                    <a:pt x="2396" y="1112"/>
                    <a:pt x="999" y="333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3905225" y="5197325"/>
              <a:ext cx="75125" cy="38450"/>
            </a:xfrm>
            <a:custGeom>
              <a:avLst/>
              <a:gdLst/>
              <a:ahLst/>
              <a:cxnLst/>
              <a:rect l="l" t="t" r="r" b="b"/>
              <a:pathLst>
                <a:path w="3005" h="1538" extrusionOk="0">
                  <a:moveTo>
                    <a:pt x="591" y="0"/>
                  </a:moveTo>
                  <a:lnTo>
                    <a:pt x="591" y="0"/>
                  </a:lnTo>
                  <a:cubicBezTo>
                    <a:pt x="1" y="317"/>
                    <a:pt x="1506" y="1538"/>
                    <a:pt x="2226" y="1538"/>
                  </a:cubicBezTo>
                  <a:cubicBezTo>
                    <a:pt x="2289" y="1538"/>
                    <a:pt x="2345" y="1528"/>
                    <a:pt x="2394" y="1509"/>
                  </a:cubicBezTo>
                  <a:cubicBezTo>
                    <a:pt x="3005" y="1263"/>
                    <a:pt x="591" y="0"/>
                    <a:pt x="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911700" y="5193775"/>
              <a:ext cx="59900" cy="45550"/>
            </a:xfrm>
            <a:custGeom>
              <a:avLst/>
              <a:gdLst/>
              <a:ahLst/>
              <a:cxnLst/>
              <a:rect l="l" t="t" r="r" b="b"/>
              <a:pathLst>
                <a:path w="2396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09"/>
                    <a:pt x="2074" y="1362"/>
                    <a:pt x="2082" y="1520"/>
                  </a:cubicBezTo>
                  <a:cubicBezTo>
                    <a:pt x="2048" y="1534"/>
                    <a:pt x="2008" y="1541"/>
                    <a:pt x="1962" y="1541"/>
                  </a:cubicBezTo>
                  <a:cubicBezTo>
                    <a:pt x="1522" y="1541"/>
                    <a:pt x="587" y="930"/>
                    <a:pt x="372" y="472"/>
                  </a:cubicBezTo>
                  <a:cubicBezTo>
                    <a:pt x="333" y="388"/>
                    <a:pt x="333" y="340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7"/>
                  </a:cubicBezTo>
                  <a:cubicBezTo>
                    <a:pt x="56" y="130"/>
                    <a:pt x="0" y="344"/>
                    <a:pt x="116" y="592"/>
                  </a:cubicBezTo>
                  <a:cubicBezTo>
                    <a:pt x="349" y="1091"/>
                    <a:pt x="1345" y="1821"/>
                    <a:pt x="1967" y="1821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0"/>
                    <a:pt x="2372" y="1608"/>
                    <a:pt x="2375" y="1548"/>
                  </a:cubicBezTo>
                  <a:cubicBezTo>
                    <a:pt x="2396" y="1112"/>
                    <a:pt x="999" y="332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891700" y="5206675"/>
              <a:ext cx="75100" cy="38475"/>
            </a:xfrm>
            <a:custGeom>
              <a:avLst/>
              <a:gdLst/>
              <a:ahLst/>
              <a:cxnLst/>
              <a:rect l="l" t="t" r="r" b="b"/>
              <a:pathLst>
                <a:path w="3004" h="1539" extrusionOk="0">
                  <a:moveTo>
                    <a:pt x="589" y="0"/>
                  </a:moveTo>
                  <a:lnTo>
                    <a:pt x="589" y="0"/>
                  </a:lnTo>
                  <a:cubicBezTo>
                    <a:pt x="0" y="317"/>
                    <a:pt x="1505" y="1539"/>
                    <a:pt x="2225" y="1539"/>
                  </a:cubicBezTo>
                  <a:cubicBezTo>
                    <a:pt x="2287" y="1539"/>
                    <a:pt x="2344" y="1529"/>
                    <a:pt x="2392" y="1510"/>
                  </a:cubicBezTo>
                  <a:cubicBezTo>
                    <a:pt x="3003" y="1264"/>
                    <a:pt x="590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98125" y="5203125"/>
              <a:ext cx="59950" cy="45550"/>
            </a:xfrm>
            <a:custGeom>
              <a:avLst/>
              <a:gdLst/>
              <a:ahLst/>
              <a:cxnLst/>
              <a:rect l="l" t="t" r="r" b="b"/>
              <a:pathLst>
                <a:path w="2398" h="1822" extrusionOk="0">
                  <a:moveTo>
                    <a:pt x="349" y="312"/>
                  </a:moveTo>
                  <a:cubicBezTo>
                    <a:pt x="1286" y="808"/>
                    <a:pt x="2075" y="1362"/>
                    <a:pt x="2082" y="1522"/>
                  </a:cubicBezTo>
                  <a:cubicBezTo>
                    <a:pt x="2051" y="1535"/>
                    <a:pt x="2015" y="1540"/>
                    <a:pt x="1973" y="1540"/>
                  </a:cubicBezTo>
                  <a:cubicBezTo>
                    <a:pt x="1543" y="1540"/>
                    <a:pt x="590" y="935"/>
                    <a:pt x="374" y="475"/>
                  </a:cubicBezTo>
                  <a:cubicBezTo>
                    <a:pt x="333" y="388"/>
                    <a:pt x="333" y="340"/>
                    <a:pt x="349" y="312"/>
                  </a:cubicBezTo>
                  <a:close/>
                  <a:moveTo>
                    <a:pt x="333" y="1"/>
                  </a:moveTo>
                  <a:cubicBezTo>
                    <a:pt x="310" y="1"/>
                    <a:pt x="287" y="7"/>
                    <a:pt x="266" y="18"/>
                  </a:cubicBezTo>
                  <a:cubicBezTo>
                    <a:pt x="56" y="130"/>
                    <a:pt x="1" y="345"/>
                    <a:pt x="117" y="593"/>
                  </a:cubicBezTo>
                  <a:cubicBezTo>
                    <a:pt x="351" y="1091"/>
                    <a:pt x="1345" y="1821"/>
                    <a:pt x="1968" y="1821"/>
                  </a:cubicBezTo>
                  <a:cubicBezTo>
                    <a:pt x="1971" y="1821"/>
                    <a:pt x="1974" y="1821"/>
                    <a:pt x="1977" y="1821"/>
                  </a:cubicBezTo>
                  <a:cubicBezTo>
                    <a:pt x="2049" y="1821"/>
                    <a:pt x="2120" y="1808"/>
                    <a:pt x="2188" y="1783"/>
                  </a:cubicBezTo>
                  <a:cubicBezTo>
                    <a:pt x="2344" y="1720"/>
                    <a:pt x="2372" y="1608"/>
                    <a:pt x="2376" y="1546"/>
                  </a:cubicBezTo>
                  <a:cubicBezTo>
                    <a:pt x="2397" y="1112"/>
                    <a:pt x="1000" y="332"/>
                    <a:pt x="398" y="17"/>
                  </a:cubicBezTo>
                  <a:cubicBezTo>
                    <a:pt x="377" y="6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3866775" y="5218000"/>
              <a:ext cx="75125" cy="38475"/>
            </a:xfrm>
            <a:custGeom>
              <a:avLst/>
              <a:gdLst/>
              <a:ahLst/>
              <a:cxnLst/>
              <a:rect l="l" t="t" r="r" b="b"/>
              <a:pathLst>
                <a:path w="3005" h="1539" extrusionOk="0">
                  <a:moveTo>
                    <a:pt x="590" y="0"/>
                  </a:moveTo>
                  <a:lnTo>
                    <a:pt x="590" y="0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0"/>
                  </a:cubicBezTo>
                  <a:cubicBezTo>
                    <a:pt x="3005" y="1263"/>
                    <a:pt x="590" y="0"/>
                    <a:pt x="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873225" y="5214450"/>
              <a:ext cx="59925" cy="45550"/>
            </a:xfrm>
            <a:custGeom>
              <a:avLst/>
              <a:gdLst/>
              <a:ahLst/>
              <a:cxnLst/>
              <a:rect l="l" t="t" r="r" b="b"/>
              <a:pathLst>
                <a:path w="2397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10"/>
                    <a:pt x="2075" y="1361"/>
                    <a:pt x="2082" y="1521"/>
                  </a:cubicBezTo>
                  <a:cubicBezTo>
                    <a:pt x="2051" y="1533"/>
                    <a:pt x="2013" y="1539"/>
                    <a:pt x="1971" y="1539"/>
                  </a:cubicBezTo>
                  <a:cubicBezTo>
                    <a:pt x="1540" y="1539"/>
                    <a:pt x="588" y="933"/>
                    <a:pt x="372" y="473"/>
                  </a:cubicBezTo>
                  <a:cubicBezTo>
                    <a:pt x="332" y="387"/>
                    <a:pt x="333" y="340"/>
                    <a:pt x="348" y="311"/>
                  </a:cubicBezTo>
                  <a:close/>
                  <a:moveTo>
                    <a:pt x="332" y="0"/>
                  </a:moveTo>
                  <a:cubicBezTo>
                    <a:pt x="309" y="0"/>
                    <a:pt x="286" y="6"/>
                    <a:pt x="265" y="17"/>
                  </a:cubicBezTo>
                  <a:cubicBezTo>
                    <a:pt x="56" y="130"/>
                    <a:pt x="0" y="345"/>
                    <a:pt x="116" y="592"/>
                  </a:cubicBezTo>
                  <a:cubicBezTo>
                    <a:pt x="350" y="1091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20" y="1809"/>
                    <a:pt x="2187" y="1782"/>
                  </a:cubicBezTo>
                  <a:cubicBezTo>
                    <a:pt x="2343" y="1721"/>
                    <a:pt x="2372" y="1607"/>
                    <a:pt x="2375" y="1547"/>
                  </a:cubicBezTo>
                  <a:cubicBezTo>
                    <a:pt x="2397" y="1112"/>
                    <a:pt x="999" y="333"/>
                    <a:pt x="398" y="16"/>
                  </a:cubicBezTo>
                  <a:cubicBezTo>
                    <a:pt x="377" y="6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784100" y="5269900"/>
              <a:ext cx="331850" cy="51950"/>
            </a:xfrm>
            <a:custGeom>
              <a:avLst/>
              <a:gdLst/>
              <a:ahLst/>
              <a:cxnLst/>
              <a:rect l="l" t="t" r="r" b="b"/>
              <a:pathLst>
                <a:path w="13274" h="2078" extrusionOk="0">
                  <a:moveTo>
                    <a:pt x="13273" y="0"/>
                  </a:moveTo>
                  <a:lnTo>
                    <a:pt x="13273" y="0"/>
                  </a:lnTo>
                  <a:cubicBezTo>
                    <a:pt x="12902" y="127"/>
                    <a:pt x="12332" y="252"/>
                    <a:pt x="11457" y="306"/>
                  </a:cubicBezTo>
                  <a:cubicBezTo>
                    <a:pt x="9377" y="432"/>
                    <a:pt x="8242" y="629"/>
                    <a:pt x="6074" y="1050"/>
                  </a:cubicBezTo>
                  <a:cubicBezTo>
                    <a:pt x="5433" y="1175"/>
                    <a:pt x="4800" y="1245"/>
                    <a:pt x="4175" y="1245"/>
                  </a:cubicBezTo>
                  <a:cubicBezTo>
                    <a:pt x="2892" y="1245"/>
                    <a:pt x="1647" y="949"/>
                    <a:pt x="458" y="220"/>
                  </a:cubicBezTo>
                  <a:lnTo>
                    <a:pt x="458" y="220"/>
                  </a:lnTo>
                  <a:cubicBezTo>
                    <a:pt x="0" y="1190"/>
                    <a:pt x="2375" y="2020"/>
                    <a:pt x="4476" y="2075"/>
                  </a:cubicBezTo>
                  <a:cubicBezTo>
                    <a:pt x="4533" y="2077"/>
                    <a:pt x="4589" y="2077"/>
                    <a:pt x="4645" y="2077"/>
                  </a:cubicBezTo>
                  <a:cubicBezTo>
                    <a:pt x="6759" y="2077"/>
                    <a:pt x="8574" y="1066"/>
                    <a:pt x="10126" y="1066"/>
                  </a:cubicBezTo>
                  <a:cubicBezTo>
                    <a:pt x="10242" y="1066"/>
                    <a:pt x="10357" y="1072"/>
                    <a:pt x="10470" y="1084"/>
                  </a:cubicBezTo>
                  <a:cubicBezTo>
                    <a:pt x="10866" y="1126"/>
                    <a:pt x="11242" y="1156"/>
                    <a:pt x="11582" y="1156"/>
                  </a:cubicBezTo>
                  <a:cubicBezTo>
                    <a:pt x="12559" y="1156"/>
                    <a:pt x="13241" y="909"/>
                    <a:pt x="13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785925" y="5262825"/>
              <a:ext cx="337200" cy="66075"/>
            </a:xfrm>
            <a:custGeom>
              <a:avLst/>
              <a:gdLst/>
              <a:ahLst/>
              <a:cxnLst/>
              <a:rect l="l" t="t" r="r" b="b"/>
              <a:pathLst>
                <a:path w="13488" h="2643" extrusionOk="0">
                  <a:moveTo>
                    <a:pt x="12826" y="682"/>
                  </a:moveTo>
                  <a:lnTo>
                    <a:pt x="12826" y="682"/>
                  </a:lnTo>
                  <a:cubicBezTo>
                    <a:pt x="12789" y="758"/>
                    <a:pt x="12737" y="826"/>
                    <a:pt x="12674" y="881"/>
                  </a:cubicBezTo>
                  <a:cubicBezTo>
                    <a:pt x="12434" y="1089"/>
                    <a:pt x="12011" y="1157"/>
                    <a:pt x="11512" y="1157"/>
                  </a:cubicBezTo>
                  <a:cubicBezTo>
                    <a:pt x="11175" y="1157"/>
                    <a:pt x="10802" y="1126"/>
                    <a:pt x="10427" y="1085"/>
                  </a:cubicBezTo>
                  <a:cubicBezTo>
                    <a:pt x="10305" y="1072"/>
                    <a:pt x="10180" y="1066"/>
                    <a:pt x="10055" y="1066"/>
                  </a:cubicBezTo>
                  <a:cubicBezTo>
                    <a:pt x="9299" y="1066"/>
                    <a:pt x="8498" y="1289"/>
                    <a:pt x="7658" y="1523"/>
                  </a:cubicBezTo>
                  <a:cubicBezTo>
                    <a:pt x="6687" y="1794"/>
                    <a:pt x="5690" y="2077"/>
                    <a:pt x="4596" y="2077"/>
                  </a:cubicBezTo>
                  <a:cubicBezTo>
                    <a:pt x="4534" y="2077"/>
                    <a:pt x="4472" y="2076"/>
                    <a:pt x="4410" y="2074"/>
                  </a:cubicBezTo>
                  <a:cubicBezTo>
                    <a:pt x="2861" y="2034"/>
                    <a:pt x="1271" y="1572"/>
                    <a:pt x="762" y="1038"/>
                  </a:cubicBezTo>
                  <a:lnTo>
                    <a:pt x="762" y="1038"/>
                  </a:lnTo>
                  <a:cubicBezTo>
                    <a:pt x="1783" y="1554"/>
                    <a:pt x="2892" y="1810"/>
                    <a:pt x="4111" y="1810"/>
                  </a:cubicBezTo>
                  <a:cubicBezTo>
                    <a:pt x="4729" y="1810"/>
                    <a:pt x="5376" y="1744"/>
                    <a:pt x="6054" y="1613"/>
                  </a:cubicBezTo>
                  <a:cubicBezTo>
                    <a:pt x="8256" y="1183"/>
                    <a:pt x="9357" y="995"/>
                    <a:pt x="11400" y="871"/>
                  </a:cubicBezTo>
                  <a:cubicBezTo>
                    <a:pt x="11946" y="839"/>
                    <a:pt x="12423" y="775"/>
                    <a:pt x="12826" y="682"/>
                  </a:cubicBezTo>
                  <a:close/>
                  <a:moveTo>
                    <a:pt x="13201" y="1"/>
                  </a:moveTo>
                  <a:cubicBezTo>
                    <a:pt x="13170" y="1"/>
                    <a:pt x="13139" y="6"/>
                    <a:pt x="13109" y="16"/>
                  </a:cubicBezTo>
                  <a:cubicBezTo>
                    <a:pt x="12676" y="165"/>
                    <a:pt x="12089" y="262"/>
                    <a:pt x="11368" y="306"/>
                  </a:cubicBezTo>
                  <a:cubicBezTo>
                    <a:pt x="9290" y="432"/>
                    <a:pt x="8176" y="621"/>
                    <a:pt x="5947" y="1056"/>
                  </a:cubicBezTo>
                  <a:cubicBezTo>
                    <a:pt x="5307" y="1181"/>
                    <a:pt x="4698" y="1243"/>
                    <a:pt x="4116" y="1243"/>
                  </a:cubicBezTo>
                  <a:cubicBezTo>
                    <a:pt x="2788" y="1243"/>
                    <a:pt x="1605" y="917"/>
                    <a:pt x="534" y="260"/>
                  </a:cubicBezTo>
                  <a:cubicBezTo>
                    <a:pt x="488" y="234"/>
                    <a:pt x="436" y="220"/>
                    <a:pt x="384" y="220"/>
                  </a:cubicBezTo>
                  <a:cubicBezTo>
                    <a:pt x="357" y="220"/>
                    <a:pt x="331" y="224"/>
                    <a:pt x="304" y="231"/>
                  </a:cubicBezTo>
                  <a:cubicBezTo>
                    <a:pt x="227" y="254"/>
                    <a:pt x="164" y="309"/>
                    <a:pt x="129" y="382"/>
                  </a:cubicBezTo>
                  <a:cubicBezTo>
                    <a:pt x="0" y="656"/>
                    <a:pt x="19" y="943"/>
                    <a:pt x="184" y="1209"/>
                  </a:cubicBezTo>
                  <a:cubicBezTo>
                    <a:pt x="722" y="2082"/>
                    <a:pt x="2754" y="2598"/>
                    <a:pt x="4395" y="2641"/>
                  </a:cubicBezTo>
                  <a:cubicBezTo>
                    <a:pt x="4454" y="2643"/>
                    <a:pt x="4512" y="2643"/>
                    <a:pt x="4570" y="2643"/>
                  </a:cubicBezTo>
                  <a:cubicBezTo>
                    <a:pt x="5750" y="2643"/>
                    <a:pt x="6843" y="2339"/>
                    <a:pt x="7812" y="2069"/>
                  </a:cubicBezTo>
                  <a:cubicBezTo>
                    <a:pt x="8616" y="1845"/>
                    <a:pt x="9384" y="1633"/>
                    <a:pt x="10065" y="1633"/>
                  </a:cubicBezTo>
                  <a:cubicBezTo>
                    <a:pt x="10168" y="1633"/>
                    <a:pt x="10269" y="1638"/>
                    <a:pt x="10368" y="1648"/>
                  </a:cubicBezTo>
                  <a:cubicBezTo>
                    <a:pt x="10783" y="1693"/>
                    <a:pt x="11164" y="1721"/>
                    <a:pt x="11507" y="1721"/>
                  </a:cubicBezTo>
                  <a:cubicBezTo>
                    <a:pt x="12172" y="1721"/>
                    <a:pt x="12693" y="1614"/>
                    <a:pt x="13045" y="1308"/>
                  </a:cubicBezTo>
                  <a:cubicBezTo>
                    <a:pt x="13321" y="1070"/>
                    <a:pt x="13469" y="728"/>
                    <a:pt x="13484" y="293"/>
                  </a:cubicBezTo>
                  <a:cubicBezTo>
                    <a:pt x="13487" y="201"/>
                    <a:pt x="13445" y="112"/>
                    <a:pt x="13370" y="56"/>
                  </a:cubicBezTo>
                  <a:cubicBezTo>
                    <a:pt x="13320" y="20"/>
                    <a:pt x="13261" y="1"/>
                    <a:pt x="13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3801575" y="3619975"/>
              <a:ext cx="1281850" cy="1582825"/>
            </a:xfrm>
            <a:custGeom>
              <a:avLst/>
              <a:gdLst/>
              <a:ahLst/>
              <a:cxnLst/>
              <a:rect l="l" t="t" r="r" b="b"/>
              <a:pathLst>
                <a:path w="51274" h="63313" extrusionOk="0">
                  <a:moveTo>
                    <a:pt x="34102" y="1"/>
                  </a:moveTo>
                  <a:cubicBezTo>
                    <a:pt x="33263" y="1"/>
                    <a:pt x="31774" y="467"/>
                    <a:pt x="28977" y="1002"/>
                  </a:cubicBezTo>
                  <a:cubicBezTo>
                    <a:pt x="27658" y="1255"/>
                    <a:pt x="25894" y="1347"/>
                    <a:pt x="24027" y="1347"/>
                  </a:cubicBezTo>
                  <a:cubicBezTo>
                    <a:pt x="19049" y="1347"/>
                    <a:pt x="13334" y="694"/>
                    <a:pt x="13334" y="694"/>
                  </a:cubicBezTo>
                  <a:lnTo>
                    <a:pt x="12407" y="3061"/>
                  </a:lnTo>
                  <a:cubicBezTo>
                    <a:pt x="12407" y="3061"/>
                    <a:pt x="983" y="31355"/>
                    <a:pt x="491" y="32381"/>
                  </a:cubicBezTo>
                  <a:cubicBezTo>
                    <a:pt x="0" y="33406"/>
                    <a:pt x="5959" y="62187"/>
                    <a:pt x="6728" y="62848"/>
                  </a:cubicBezTo>
                  <a:cubicBezTo>
                    <a:pt x="7117" y="63182"/>
                    <a:pt x="7572" y="63312"/>
                    <a:pt x="8093" y="63312"/>
                  </a:cubicBezTo>
                  <a:cubicBezTo>
                    <a:pt x="8603" y="63312"/>
                    <a:pt x="9176" y="63188"/>
                    <a:pt x="9813" y="63008"/>
                  </a:cubicBezTo>
                  <a:cubicBezTo>
                    <a:pt x="11106" y="62645"/>
                    <a:pt x="10948" y="61738"/>
                    <a:pt x="10948" y="61738"/>
                  </a:cubicBezTo>
                  <a:lnTo>
                    <a:pt x="8983" y="35464"/>
                  </a:lnTo>
                  <a:lnTo>
                    <a:pt x="20292" y="13848"/>
                  </a:lnTo>
                  <a:lnTo>
                    <a:pt x="22968" y="14363"/>
                  </a:lnTo>
                  <a:cubicBezTo>
                    <a:pt x="22968" y="14363"/>
                    <a:pt x="25748" y="35236"/>
                    <a:pt x="27807" y="38632"/>
                  </a:cubicBezTo>
                  <a:cubicBezTo>
                    <a:pt x="29865" y="42029"/>
                    <a:pt x="47465" y="58290"/>
                    <a:pt x="47980" y="58702"/>
                  </a:cubicBezTo>
                  <a:cubicBezTo>
                    <a:pt x="48151" y="58840"/>
                    <a:pt x="48368" y="58885"/>
                    <a:pt x="48582" y="58885"/>
                  </a:cubicBezTo>
                  <a:cubicBezTo>
                    <a:pt x="49008" y="58885"/>
                    <a:pt x="49420" y="58702"/>
                    <a:pt x="49420" y="58702"/>
                  </a:cubicBezTo>
                  <a:cubicBezTo>
                    <a:pt x="51273" y="58187"/>
                    <a:pt x="51067" y="56644"/>
                    <a:pt x="51067" y="56644"/>
                  </a:cubicBezTo>
                  <a:cubicBezTo>
                    <a:pt x="51067" y="56644"/>
                    <a:pt x="45200" y="47999"/>
                    <a:pt x="42525" y="43675"/>
                  </a:cubicBezTo>
                  <a:cubicBezTo>
                    <a:pt x="39849" y="39353"/>
                    <a:pt x="37172" y="37397"/>
                    <a:pt x="37172" y="37397"/>
                  </a:cubicBezTo>
                  <a:cubicBezTo>
                    <a:pt x="37172" y="37397"/>
                    <a:pt x="35404" y="25464"/>
                    <a:pt x="34683" y="21449"/>
                  </a:cubicBezTo>
                  <a:cubicBezTo>
                    <a:pt x="33963" y="17435"/>
                    <a:pt x="35153" y="900"/>
                    <a:pt x="35153" y="900"/>
                  </a:cubicBezTo>
                  <a:cubicBezTo>
                    <a:pt x="34979" y="249"/>
                    <a:pt x="34714" y="1"/>
                    <a:pt x="34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3793375" y="3613100"/>
              <a:ext cx="1297275" cy="1596750"/>
            </a:xfrm>
            <a:custGeom>
              <a:avLst/>
              <a:gdLst/>
              <a:ahLst/>
              <a:cxnLst/>
              <a:rect l="l" t="t" r="r" b="b"/>
              <a:pathLst>
                <a:path w="51891" h="63870" extrusionOk="0">
                  <a:moveTo>
                    <a:pt x="34445" y="559"/>
                  </a:moveTo>
                  <a:cubicBezTo>
                    <a:pt x="34947" y="559"/>
                    <a:pt x="35073" y="761"/>
                    <a:pt x="35195" y="1203"/>
                  </a:cubicBezTo>
                  <a:cubicBezTo>
                    <a:pt x="35111" y="2373"/>
                    <a:pt x="34026" y="17839"/>
                    <a:pt x="34732" y="21774"/>
                  </a:cubicBezTo>
                  <a:cubicBezTo>
                    <a:pt x="35444" y="25737"/>
                    <a:pt x="37203" y="37594"/>
                    <a:pt x="37221" y="37714"/>
                  </a:cubicBezTo>
                  <a:cubicBezTo>
                    <a:pt x="37232" y="37789"/>
                    <a:pt x="37272" y="37856"/>
                    <a:pt x="37334" y="37901"/>
                  </a:cubicBezTo>
                  <a:cubicBezTo>
                    <a:pt x="37360" y="37919"/>
                    <a:pt x="39996" y="39872"/>
                    <a:pt x="42612" y="44100"/>
                  </a:cubicBezTo>
                  <a:cubicBezTo>
                    <a:pt x="45141" y="48185"/>
                    <a:pt x="50583" y="56225"/>
                    <a:pt x="51119" y="57015"/>
                  </a:cubicBezTo>
                  <a:cubicBezTo>
                    <a:pt x="51128" y="57281"/>
                    <a:pt x="51072" y="58316"/>
                    <a:pt x="49634" y="58719"/>
                  </a:cubicBezTo>
                  <a:cubicBezTo>
                    <a:pt x="49506" y="58776"/>
                    <a:pt x="49196" y="58877"/>
                    <a:pt x="48909" y="58877"/>
                  </a:cubicBezTo>
                  <a:cubicBezTo>
                    <a:pt x="48749" y="58877"/>
                    <a:pt x="48595" y="58845"/>
                    <a:pt x="48484" y="58757"/>
                  </a:cubicBezTo>
                  <a:cubicBezTo>
                    <a:pt x="48330" y="58632"/>
                    <a:pt x="30454" y="42188"/>
                    <a:pt x="28377" y="38761"/>
                  </a:cubicBezTo>
                  <a:cubicBezTo>
                    <a:pt x="26373" y="35453"/>
                    <a:pt x="23603" y="14809"/>
                    <a:pt x="23576" y="14600"/>
                  </a:cubicBezTo>
                  <a:cubicBezTo>
                    <a:pt x="23560" y="14480"/>
                    <a:pt x="23469" y="14383"/>
                    <a:pt x="23349" y="14360"/>
                  </a:cubicBezTo>
                  <a:lnTo>
                    <a:pt x="20673" y="13846"/>
                  </a:lnTo>
                  <a:cubicBezTo>
                    <a:pt x="20656" y="13843"/>
                    <a:pt x="20638" y="13841"/>
                    <a:pt x="20621" y="13841"/>
                  </a:cubicBezTo>
                  <a:cubicBezTo>
                    <a:pt x="20517" y="13841"/>
                    <a:pt x="20419" y="13899"/>
                    <a:pt x="20369" y="13993"/>
                  </a:cubicBezTo>
                  <a:lnTo>
                    <a:pt x="9061" y="35608"/>
                  </a:lnTo>
                  <a:cubicBezTo>
                    <a:pt x="9036" y="35654"/>
                    <a:pt x="9025" y="35707"/>
                    <a:pt x="9030" y="35759"/>
                  </a:cubicBezTo>
                  <a:lnTo>
                    <a:pt x="10998" y="62061"/>
                  </a:lnTo>
                  <a:cubicBezTo>
                    <a:pt x="10999" y="62068"/>
                    <a:pt x="11099" y="62720"/>
                    <a:pt x="10064" y="63012"/>
                  </a:cubicBezTo>
                  <a:cubicBezTo>
                    <a:pt x="9427" y="63191"/>
                    <a:pt x="8879" y="63307"/>
                    <a:pt x="8410" y="63307"/>
                  </a:cubicBezTo>
                  <a:cubicBezTo>
                    <a:pt x="7955" y="63307"/>
                    <a:pt x="7574" y="63198"/>
                    <a:pt x="7261" y="62930"/>
                  </a:cubicBezTo>
                  <a:cubicBezTo>
                    <a:pt x="6405" y="61732"/>
                    <a:pt x="745" y="34099"/>
                    <a:pt x="1075" y="32778"/>
                  </a:cubicBezTo>
                  <a:cubicBezTo>
                    <a:pt x="1564" y="31757"/>
                    <a:pt x="12530" y="4598"/>
                    <a:pt x="12999" y="3440"/>
                  </a:cubicBezTo>
                  <a:lnTo>
                    <a:pt x="13845" y="1274"/>
                  </a:lnTo>
                  <a:cubicBezTo>
                    <a:pt x="14960" y="1396"/>
                    <a:pt x="19912" y="1908"/>
                    <a:pt x="24327" y="1908"/>
                  </a:cubicBezTo>
                  <a:cubicBezTo>
                    <a:pt x="26217" y="1908"/>
                    <a:pt x="28008" y="1814"/>
                    <a:pt x="29358" y="1556"/>
                  </a:cubicBezTo>
                  <a:cubicBezTo>
                    <a:pt x="30516" y="1335"/>
                    <a:pt x="31453" y="1123"/>
                    <a:pt x="32206" y="955"/>
                  </a:cubicBezTo>
                  <a:cubicBezTo>
                    <a:pt x="33353" y="698"/>
                    <a:pt x="34028" y="559"/>
                    <a:pt x="34445" y="559"/>
                  </a:cubicBezTo>
                  <a:close/>
                  <a:moveTo>
                    <a:pt x="34433" y="0"/>
                  </a:moveTo>
                  <a:cubicBezTo>
                    <a:pt x="33878" y="0"/>
                    <a:pt x="33122" y="170"/>
                    <a:pt x="32082" y="404"/>
                  </a:cubicBezTo>
                  <a:cubicBezTo>
                    <a:pt x="31333" y="572"/>
                    <a:pt x="30402" y="782"/>
                    <a:pt x="29253" y="1001"/>
                  </a:cubicBezTo>
                  <a:cubicBezTo>
                    <a:pt x="27960" y="1249"/>
                    <a:pt x="26222" y="1339"/>
                    <a:pt x="24376" y="1339"/>
                  </a:cubicBezTo>
                  <a:cubicBezTo>
                    <a:pt x="19457" y="1339"/>
                    <a:pt x="13772" y="699"/>
                    <a:pt x="13693" y="688"/>
                  </a:cubicBezTo>
                  <a:cubicBezTo>
                    <a:pt x="13683" y="687"/>
                    <a:pt x="13672" y="687"/>
                    <a:pt x="13662" y="687"/>
                  </a:cubicBezTo>
                  <a:cubicBezTo>
                    <a:pt x="13547" y="687"/>
                    <a:pt x="13441" y="757"/>
                    <a:pt x="13398" y="867"/>
                  </a:cubicBezTo>
                  <a:lnTo>
                    <a:pt x="12473" y="3230"/>
                  </a:lnTo>
                  <a:cubicBezTo>
                    <a:pt x="12359" y="3513"/>
                    <a:pt x="1047" y="31528"/>
                    <a:pt x="565" y="32535"/>
                  </a:cubicBezTo>
                  <a:cubicBezTo>
                    <a:pt x="1" y="33711"/>
                    <a:pt x="5896" y="62498"/>
                    <a:pt x="6872" y="63338"/>
                  </a:cubicBezTo>
                  <a:cubicBezTo>
                    <a:pt x="7331" y="63732"/>
                    <a:pt x="7871" y="63869"/>
                    <a:pt x="8435" y="63869"/>
                  </a:cubicBezTo>
                  <a:cubicBezTo>
                    <a:pt x="9025" y="63869"/>
                    <a:pt x="9643" y="63719"/>
                    <a:pt x="10219" y="63556"/>
                  </a:cubicBezTo>
                  <a:cubicBezTo>
                    <a:pt x="11434" y="63214"/>
                    <a:pt x="11625" y="62366"/>
                    <a:pt x="11559" y="61992"/>
                  </a:cubicBezTo>
                  <a:lnTo>
                    <a:pt x="9599" y="35799"/>
                  </a:lnTo>
                  <a:lnTo>
                    <a:pt x="20772" y="14442"/>
                  </a:lnTo>
                  <a:lnTo>
                    <a:pt x="23043" y="14877"/>
                  </a:lnTo>
                  <a:cubicBezTo>
                    <a:pt x="23350" y="17164"/>
                    <a:pt x="25913" y="35788"/>
                    <a:pt x="27892" y="39055"/>
                  </a:cubicBezTo>
                  <a:cubicBezTo>
                    <a:pt x="29967" y="42477"/>
                    <a:pt x="47338" y="58564"/>
                    <a:pt x="48131" y="59199"/>
                  </a:cubicBezTo>
                  <a:cubicBezTo>
                    <a:pt x="48364" y="59385"/>
                    <a:pt x="48647" y="59445"/>
                    <a:pt x="48914" y="59445"/>
                  </a:cubicBezTo>
                  <a:cubicBezTo>
                    <a:pt x="49369" y="59445"/>
                    <a:pt x="49779" y="59272"/>
                    <a:pt x="49824" y="59250"/>
                  </a:cubicBezTo>
                  <a:cubicBezTo>
                    <a:pt x="51890" y="58676"/>
                    <a:pt x="51678" y="56900"/>
                    <a:pt x="51675" y="56882"/>
                  </a:cubicBezTo>
                  <a:cubicBezTo>
                    <a:pt x="51670" y="56838"/>
                    <a:pt x="51653" y="56797"/>
                    <a:pt x="51629" y="56761"/>
                  </a:cubicBezTo>
                  <a:cubicBezTo>
                    <a:pt x="51571" y="56674"/>
                    <a:pt x="45735" y="48070"/>
                    <a:pt x="43093" y="43802"/>
                  </a:cubicBezTo>
                  <a:cubicBezTo>
                    <a:pt x="40669" y="39887"/>
                    <a:pt x="38274" y="37914"/>
                    <a:pt x="37763" y="37517"/>
                  </a:cubicBezTo>
                  <a:cubicBezTo>
                    <a:pt x="37580" y="36282"/>
                    <a:pt x="35964" y="25437"/>
                    <a:pt x="35289" y="21675"/>
                  </a:cubicBezTo>
                  <a:cubicBezTo>
                    <a:pt x="34583" y="17741"/>
                    <a:pt x="35751" y="1361"/>
                    <a:pt x="35763" y="1197"/>
                  </a:cubicBezTo>
                  <a:cubicBezTo>
                    <a:pt x="35765" y="1165"/>
                    <a:pt x="35762" y="1134"/>
                    <a:pt x="35755" y="1103"/>
                  </a:cubicBezTo>
                  <a:cubicBezTo>
                    <a:pt x="35537" y="289"/>
                    <a:pt x="35156" y="0"/>
                    <a:pt x="34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4154275" y="3915350"/>
              <a:ext cx="162100" cy="57925"/>
            </a:xfrm>
            <a:custGeom>
              <a:avLst/>
              <a:gdLst/>
              <a:ahLst/>
              <a:cxnLst/>
              <a:rect l="l" t="t" r="r" b="b"/>
              <a:pathLst>
                <a:path w="6484" h="2317" extrusionOk="0">
                  <a:moveTo>
                    <a:pt x="317" y="1"/>
                  </a:moveTo>
                  <a:cubicBezTo>
                    <a:pt x="195" y="1"/>
                    <a:pt x="82" y="81"/>
                    <a:pt x="45" y="203"/>
                  </a:cubicBezTo>
                  <a:cubicBezTo>
                    <a:pt x="1" y="353"/>
                    <a:pt x="87" y="510"/>
                    <a:pt x="237" y="555"/>
                  </a:cubicBezTo>
                  <a:lnTo>
                    <a:pt x="6102" y="2305"/>
                  </a:lnTo>
                  <a:cubicBezTo>
                    <a:pt x="6128" y="2312"/>
                    <a:pt x="6156" y="2317"/>
                    <a:pt x="6184" y="2317"/>
                  </a:cubicBezTo>
                  <a:cubicBezTo>
                    <a:pt x="6324" y="2317"/>
                    <a:pt x="6444" y="2214"/>
                    <a:pt x="6463" y="2074"/>
                  </a:cubicBezTo>
                  <a:cubicBezTo>
                    <a:pt x="6484" y="1935"/>
                    <a:pt x="6399" y="1803"/>
                    <a:pt x="6264" y="1762"/>
                  </a:cubicBezTo>
                  <a:lnTo>
                    <a:pt x="397" y="13"/>
                  </a:lnTo>
                  <a:cubicBezTo>
                    <a:pt x="371" y="5"/>
                    <a:pt x="343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4085250" y="3943675"/>
              <a:ext cx="215475" cy="37325"/>
            </a:xfrm>
            <a:custGeom>
              <a:avLst/>
              <a:gdLst/>
              <a:ahLst/>
              <a:cxnLst/>
              <a:rect l="l" t="t" r="r" b="b"/>
              <a:pathLst>
                <a:path w="8619" h="1493" extrusionOk="0">
                  <a:moveTo>
                    <a:pt x="303" y="1"/>
                  </a:moveTo>
                  <a:cubicBezTo>
                    <a:pt x="163" y="1"/>
                    <a:pt x="35" y="105"/>
                    <a:pt x="17" y="250"/>
                  </a:cubicBezTo>
                  <a:cubicBezTo>
                    <a:pt x="0" y="406"/>
                    <a:pt x="111" y="546"/>
                    <a:pt x="266" y="564"/>
                  </a:cubicBezTo>
                  <a:lnTo>
                    <a:pt x="8294" y="1490"/>
                  </a:lnTo>
                  <a:cubicBezTo>
                    <a:pt x="8305" y="1492"/>
                    <a:pt x="8317" y="1492"/>
                    <a:pt x="8328" y="1492"/>
                  </a:cubicBezTo>
                  <a:cubicBezTo>
                    <a:pt x="8478" y="1492"/>
                    <a:pt x="8601" y="1375"/>
                    <a:pt x="8610" y="1225"/>
                  </a:cubicBezTo>
                  <a:cubicBezTo>
                    <a:pt x="8619" y="1075"/>
                    <a:pt x="8509" y="945"/>
                    <a:pt x="8359" y="928"/>
                  </a:cubicBezTo>
                  <a:lnTo>
                    <a:pt x="332" y="2"/>
                  </a:lnTo>
                  <a:cubicBezTo>
                    <a:pt x="322" y="1"/>
                    <a:pt x="313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4575950" y="3715975"/>
              <a:ext cx="66600" cy="129525"/>
            </a:xfrm>
            <a:custGeom>
              <a:avLst/>
              <a:gdLst/>
              <a:ahLst/>
              <a:cxnLst/>
              <a:rect l="l" t="t" r="r" b="b"/>
              <a:pathLst>
                <a:path w="2664" h="5181" extrusionOk="0">
                  <a:moveTo>
                    <a:pt x="2327" y="1"/>
                  </a:moveTo>
                  <a:cubicBezTo>
                    <a:pt x="2276" y="1"/>
                    <a:pt x="2225" y="14"/>
                    <a:pt x="2179" y="43"/>
                  </a:cubicBezTo>
                  <a:cubicBezTo>
                    <a:pt x="2090" y="99"/>
                    <a:pt x="1" y="1449"/>
                    <a:pt x="132" y="3013"/>
                  </a:cubicBezTo>
                  <a:cubicBezTo>
                    <a:pt x="204" y="3873"/>
                    <a:pt x="917" y="4594"/>
                    <a:pt x="2248" y="5158"/>
                  </a:cubicBezTo>
                  <a:cubicBezTo>
                    <a:pt x="2283" y="5173"/>
                    <a:pt x="2321" y="5180"/>
                    <a:pt x="2359" y="5180"/>
                  </a:cubicBezTo>
                  <a:cubicBezTo>
                    <a:pt x="2360" y="5180"/>
                    <a:pt x="2361" y="5180"/>
                    <a:pt x="2362" y="5180"/>
                  </a:cubicBezTo>
                  <a:cubicBezTo>
                    <a:pt x="2494" y="5180"/>
                    <a:pt x="2609" y="5085"/>
                    <a:pt x="2636" y="4954"/>
                  </a:cubicBezTo>
                  <a:cubicBezTo>
                    <a:pt x="2664" y="4823"/>
                    <a:pt x="2593" y="4690"/>
                    <a:pt x="2469" y="4637"/>
                  </a:cubicBezTo>
                  <a:cubicBezTo>
                    <a:pt x="1346" y="4162"/>
                    <a:pt x="750" y="3600"/>
                    <a:pt x="696" y="2966"/>
                  </a:cubicBezTo>
                  <a:cubicBezTo>
                    <a:pt x="593" y="1742"/>
                    <a:pt x="2464" y="531"/>
                    <a:pt x="2482" y="520"/>
                  </a:cubicBezTo>
                  <a:cubicBezTo>
                    <a:pt x="2611" y="434"/>
                    <a:pt x="2648" y="262"/>
                    <a:pt x="2565" y="132"/>
                  </a:cubicBezTo>
                  <a:cubicBezTo>
                    <a:pt x="2511" y="47"/>
                    <a:pt x="2420" y="1"/>
                    <a:pt x="2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4257700" y="3744100"/>
              <a:ext cx="76975" cy="175650"/>
            </a:xfrm>
            <a:custGeom>
              <a:avLst/>
              <a:gdLst/>
              <a:ahLst/>
              <a:cxnLst/>
              <a:rect l="l" t="t" r="r" b="b"/>
              <a:pathLst>
                <a:path w="3079" h="7026" extrusionOk="0">
                  <a:moveTo>
                    <a:pt x="2766" y="1"/>
                  </a:moveTo>
                  <a:cubicBezTo>
                    <a:pt x="2639" y="1"/>
                    <a:pt x="2523" y="86"/>
                    <a:pt x="2491" y="215"/>
                  </a:cubicBezTo>
                  <a:lnTo>
                    <a:pt x="1843" y="2812"/>
                  </a:lnTo>
                  <a:lnTo>
                    <a:pt x="114" y="4538"/>
                  </a:lnTo>
                  <a:cubicBezTo>
                    <a:pt x="0" y="4653"/>
                    <a:pt x="5" y="4840"/>
                    <a:pt x="125" y="4949"/>
                  </a:cubicBezTo>
                  <a:lnTo>
                    <a:pt x="2352" y="6953"/>
                  </a:lnTo>
                  <a:cubicBezTo>
                    <a:pt x="2405" y="7000"/>
                    <a:pt x="2472" y="7026"/>
                    <a:pt x="2543" y="7026"/>
                  </a:cubicBezTo>
                  <a:lnTo>
                    <a:pt x="2543" y="7025"/>
                  </a:lnTo>
                  <a:cubicBezTo>
                    <a:pt x="2543" y="7025"/>
                    <a:pt x="2543" y="7025"/>
                    <a:pt x="2544" y="7025"/>
                  </a:cubicBezTo>
                  <a:cubicBezTo>
                    <a:pt x="2803" y="7025"/>
                    <a:pt x="2925" y="6705"/>
                    <a:pt x="2732" y="6531"/>
                  </a:cubicBezTo>
                  <a:lnTo>
                    <a:pt x="726" y="4727"/>
                  </a:lnTo>
                  <a:lnTo>
                    <a:pt x="2297" y="3156"/>
                  </a:lnTo>
                  <a:cubicBezTo>
                    <a:pt x="2333" y="3119"/>
                    <a:pt x="2359" y="3074"/>
                    <a:pt x="2372" y="3025"/>
                  </a:cubicBezTo>
                  <a:lnTo>
                    <a:pt x="3040" y="352"/>
                  </a:lnTo>
                  <a:cubicBezTo>
                    <a:pt x="3078" y="200"/>
                    <a:pt x="2986" y="47"/>
                    <a:pt x="2834" y="9"/>
                  </a:cubicBezTo>
                  <a:cubicBezTo>
                    <a:pt x="2811" y="3"/>
                    <a:pt x="2788" y="1"/>
                    <a:pt x="2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4127225" y="2778000"/>
              <a:ext cx="886950" cy="960325"/>
            </a:xfrm>
            <a:custGeom>
              <a:avLst/>
              <a:gdLst/>
              <a:ahLst/>
              <a:cxnLst/>
              <a:rect l="l" t="t" r="r" b="b"/>
              <a:pathLst>
                <a:path w="35478" h="38413" extrusionOk="0">
                  <a:moveTo>
                    <a:pt x="11437" y="0"/>
                  </a:moveTo>
                  <a:cubicBezTo>
                    <a:pt x="11020" y="0"/>
                    <a:pt x="10641" y="2"/>
                    <a:pt x="10311" y="6"/>
                  </a:cubicBezTo>
                  <a:lnTo>
                    <a:pt x="4940" y="17151"/>
                  </a:lnTo>
                  <a:cubicBezTo>
                    <a:pt x="4940" y="17151"/>
                    <a:pt x="0" y="34237"/>
                    <a:pt x="206" y="34957"/>
                  </a:cubicBezTo>
                  <a:cubicBezTo>
                    <a:pt x="412" y="35677"/>
                    <a:pt x="3911" y="37325"/>
                    <a:pt x="11733" y="38251"/>
                  </a:cubicBezTo>
                  <a:cubicBezTo>
                    <a:pt x="12679" y="38363"/>
                    <a:pt x="13559" y="38413"/>
                    <a:pt x="14376" y="38413"/>
                  </a:cubicBezTo>
                  <a:cubicBezTo>
                    <a:pt x="20307" y="38413"/>
                    <a:pt x="22873" y="35759"/>
                    <a:pt x="23055" y="34854"/>
                  </a:cubicBezTo>
                  <a:cubicBezTo>
                    <a:pt x="23260" y="33825"/>
                    <a:pt x="22848" y="32075"/>
                    <a:pt x="22848" y="32075"/>
                  </a:cubicBezTo>
                  <a:lnTo>
                    <a:pt x="25525" y="27341"/>
                  </a:lnTo>
                  <a:lnTo>
                    <a:pt x="34377" y="12785"/>
                  </a:lnTo>
                  <a:cubicBezTo>
                    <a:pt x="35478" y="10973"/>
                    <a:pt x="35073" y="8628"/>
                    <a:pt x="33429" y="7292"/>
                  </a:cubicBezTo>
                  <a:cubicBezTo>
                    <a:pt x="29471" y="4078"/>
                    <a:pt x="24556" y="197"/>
                    <a:pt x="24556" y="197"/>
                  </a:cubicBezTo>
                  <a:cubicBezTo>
                    <a:pt x="24556" y="197"/>
                    <a:pt x="15854" y="0"/>
                    <a:pt x="11437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4120300" y="2770925"/>
              <a:ext cx="901625" cy="974500"/>
            </a:xfrm>
            <a:custGeom>
              <a:avLst/>
              <a:gdLst/>
              <a:ahLst/>
              <a:cxnLst/>
              <a:rect l="l" t="t" r="r" b="b"/>
              <a:pathLst>
                <a:path w="36065" h="38980" extrusionOk="0">
                  <a:moveTo>
                    <a:pt x="11769" y="565"/>
                  </a:moveTo>
                  <a:cubicBezTo>
                    <a:pt x="15915" y="565"/>
                    <a:pt x="23778" y="739"/>
                    <a:pt x="24732" y="760"/>
                  </a:cubicBezTo>
                  <a:cubicBezTo>
                    <a:pt x="25363" y="1259"/>
                    <a:pt x="29880" y="4832"/>
                    <a:pt x="33528" y="7794"/>
                  </a:cubicBezTo>
                  <a:cubicBezTo>
                    <a:pt x="35056" y="9035"/>
                    <a:pt x="35435" y="11238"/>
                    <a:pt x="34412" y="12920"/>
                  </a:cubicBezTo>
                  <a:lnTo>
                    <a:pt x="25556" y="27485"/>
                  </a:lnTo>
                  <a:lnTo>
                    <a:pt x="22879" y="32219"/>
                  </a:lnTo>
                  <a:cubicBezTo>
                    <a:pt x="22844" y="32281"/>
                    <a:pt x="22834" y="32354"/>
                    <a:pt x="22850" y="32423"/>
                  </a:cubicBezTo>
                  <a:cubicBezTo>
                    <a:pt x="22855" y="32440"/>
                    <a:pt x="23246" y="34124"/>
                    <a:pt x="23054" y="35082"/>
                  </a:cubicBezTo>
                  <a:cubicBezTo>
                    <a:pt x="22892" y="35894"/>
                    <a:pt x="20394" y="38413"/>
                    <a:pt x="14649" y="38413"/>
                  </a:cubicBezTo>
                  <a:cubicBezTo>
                    <a:pt x="13845" y="38413"/>
                    <a:pt x="12977" y="38364"/>
                    <a:pt x="12043" y="38253"/>
                  </a:cubicBezTo>
                  <a:cubicBezTo>
                    <a:pt x="3925" y="37291"/>
                    <a:pt x="887" y="35627"/>
                    <a:pt x="759" y="35186"/>
                  </a:cubicBezTo>
                  <a:cubicBezTo>
                    <a:pt x="698" y="34435"/>
                    <a:pt x="3554" y="24205"/>
                    <a:pt x="5487" y="17519"/>
                  </a:cubicBezTo>
                  <a:lnTo>
                    <a:pt x="10797" y="569"/>
                  </a:lnTo>
                  <a:cubicBezTo>
                    <a:pt x="11090" y="566"/>
                    <a:pt x="11416" y="565"/>
                    <a:pt x="11769" y="565"/>
                  </a:cubicBezTo>
                  <a:close/>
                  <a:moveTo>
                    <a:pt x="11620" y="0"/>
                  </a:moveTo>
                  <a:cubicBezTo>
                    <a:pt x="11239" y="0"/>
                    <a:pt x="10891" y="2"/>
                    <a:pt x="10586" y="5"/>
                  </a:cubicBezTo>
                  <a:cubicBezTo>
                    <a:pt x="10463" y="7"/>
                    <a:pt x="10356" y="87"/>
                    <a:pt x="10319" y="204"/>
                  </a:cubicBezTo>
                  <a:lnTo>
                    <a:pt x="4945" y="17356"/>
                  </a:lnTo>
                  <a:cubicBezTo>
                    <a:pt x="3781" y="21383"/>
                    <a:pt x="0" y="34576"/>
                    <a:pt x="212" y="35318"/>
                  </a:cubicBezTo>
                  <a:cubicBezTo>
                    <a:pt x="513" y="36373"/>
                    <a:pt x="4739" y="37959"/>
                    <a:pt x="11977" y="38814"/>
                  </a:cubicBezTo>
                  <a:cubicBezTo>
                    <a:pt x="12936" y="38928"/>
                    <a:pt x="13827" y="38979"/>
                    <a:pt x="14654" y="38979"/>
                  </a:cubicBezTo>
                  <a:cubicBezTo>
                    <a:pt x="20820" y="38979"/>
                    <a:pt x="23419" y="36143"/>
                    <a:pt x="23609" y="35194"/>
                  </a:cubicBezTo>
                  <a:cubicBezTo>
                    <a:pt x="23797" y="34257"/>
                    <a:pt x="23514" y="32812"/>
                    <a:pt x="23426" y="32404"/>
                  </a:cubicBezTo>
                  <a:lnTo>
                    <a:pt x="26044" y="27770"/>
                  </a:lnTo>
                  <a:lnTo>
                    <a:pt x="34895" y="13215"/>
                  </a:lnTo>
                  <a:cubicBezTo>
                    <a:pt x="36064" y="11292"/>
                    <a:pt x="35631" y="8773"/>
                    <a:pt x="33884" y="7356"/>
                  </a:cubicBezTo>
                  <a:cubicBezTo>
                    <a:pt x="29970" y="4178"/>
                    <a:pt x="25058" y="296"/>
                    <a:pt x="25008" y="257"/>
                  </a:cubicBezTo>
                  <a:cubicBezTo>
                    <a:pt x="24960" y="219"/>
                    <a:pt x="24901" y="199"/>
                    <a:pt x="24840" y="197"/>
                  </a:cubicBezTo>
                  <a:cubicBezTo>
                    <a:pt x="24743" y="194"/>
                    <a:pt x="15975" y="0"/>
                    <a:pt x="1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4499925" y="2779525"/>
              <a:ext cx="385300" cy="261475"/>
            </a:xfrm>
            <a:custGeom>
              <a:avLst/>
              <a:gdLst/>
              <a:ahLst/>
              <a:cxnLst/>
              <a:rect l="l" t="t" r="r" b="b"/>
              <a:pathLst>
                <a:path w="15412" h="10459" extrusionOk="0">
                  <a:moveTo>
                    <a:pt x="2527" y="0"/>
                  </a:moveTo>
                  <a:cubicBezTo>
                    <a:pt x="1600" y="2115"/>
                    <a:pt x="1" y="6438"/>
                    <a:pt x="1317" y="8577"/>
                  </a:cubicBezTo>
                  <a:cubicBezTo>
                    <a:pt x="1996" y="9680"/>
                    <a:pt x="3321" y="10459"/>
                    <a:pt x="5158" y="10459"/>
                  </a:cubicBezTo>
                  <a:cubicBezTo>
                    <a:pt x="7710" y="10459"/>
                    <a:pt x="11250" y="8955"/>
                    <a:pt x="15411" y="4724"/>
                  </a:cubicBezTo>
                  <a:cubicBezTo>
                    <a:pt x="12381" y="2294"/>
                    <a:pt x="9648" y="136"/>
                    <a:pt x="9648" y="136"/>
                  </a:cubicBezTo>
                  <a:cubicBezTo>
                    <a:pt x="9648" y="136"/>
                    <a:pt x="6189" y="58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4492750" y="2772450"/>
              <a:ext cx="400450" cy="275600"/>
            </a:xfrm>
            <a:custGeom>
              <a:avLst/>
              <a:gdLst/>
              <a:ahLst/>
              <a:cxnLst/>
              <a:rect l="l" t="t" r="r" b="b"/>
              <a:pathLst>
                <a:path w="16018" h="11024" extrusionOk="0">
                  <a:moveTo>
                    <a:pt x="2997" y="569"/>
                  </a:moveTo>
                  <a:cubicBezTo>
                    <a:pt x="6234" y="620"/>
                    <a:pt x="9267" y="686"/>
                    <a:pt x="9833" y="699"/>
                  </a:cubicBezTo>
                  <a:cubicBezTo>
                    <a:pt x="10275" y="1049"/>
                    <a:pt x="12636" y="2917"/>
                    <a:pt x="15276" y="5032"/>
                  </a:cubicBezTo>
                  <a:cubicBezTo>
                    <a:pt x="10707" y="9595"/>
                    <a:pt x="7337" y="10459"/>
                    <a:pt x="5437" y="10459"/>
                  </a:cubicBezTo>
                  <a:cubicBezTo>
                    <a:pt x="5199" y="10459"/>
                    <a:pt x="4984" y="10445"/>
                    <a:pt x="4793" y="10424"/>
                  </a:cubicBezTo>
                  <a:cubicBezTo>
                    <a:pt x="3480" y="10275"/>
                    <a:pt x="2432" y="9667"/>
                    <a:pt x="1844" y="8712"/>
                  </a:cubicBezTo>
                  <a:cubicBezTo>
                    <a:pt x="611" y="6706"/>
                    <a:pt x="2178" y="2475"/>
                    <a:pt x="2997" y="569"/>
                  </a:cubicBezTo>
                  <a:close/>
                  <a:moveTo>
                    <a:pt x="2818" y="1"/>
                  </a:moveTo>
                  <a:cubicBezTo>
                    <a:pt x="2720" y="5"/>
                    <a:pt x="2601" y="65"/>
                    <a:pt x="2554" y="169"/>
                  </a:cubicBezTo>
                  <a:cubicBezTo>
                    <a:pt x="1525" y="2520"/>
                    <a:pt x="1" y="6795"/>
                    <a:pt x="1363" y="9008"/>
                  </a:cubicBezTo>
                  <a:cubicBezTo>
                    <a:pt x="2044" y="10114"/>
                    <a:pt x="3240" y="10817"/>
                    <a:pt x="4730" y="10986"/>
                  </a:cubicBezTo>
                  <a:cubicBezTo>
                    <a:pt x="4962" y="11012"/>
                    <a:pt x="5196" y="11024"/>
                    <a:pt x="5430" y="11024"/>
                  </a:cubicBezTo>
                  <a:cubicBezTo>
                    <a:pt x="7470" y="11024"/>
                    <a:pt x="11085" y="10100"/>
                    <a:pt x="15901" y="5206"/>
                  </a:cubicBezTo>
                  <a:cubicBezTo>
                    <a:pt x="16018" y="5087"/>
                    <a:pt x="16006" y="4892"/>
                    <a:pt x="15876" y="4787"/>
                  </a:cubicBezTo>
                  <a:cubicBezTo>
                    <a:pt x="12843" y="2356"/>
                    <a:pt x="10110" y="196"/>
                    <a:pt x="10110" y="196"/>
                  </a:cubicBezTo>
                  <a:cubicBezTo>
                    <a:pt x="10062" y="158"/>
                    <a:pt x="10002" y="138"/>
                    <a:pt x="9941" y="136"/>
                  </a:cubicBezTo>
                  <a:cubicBezTo>
                    <a:pt x="9941" y="136"/>
                    <a:pt x="6481" y="57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4541500" y="2338925"/>
              <a:ext cx="473450" cy="642100"/>
            </a:xfrm>
            <a:custGeom>
              <a:avLst/>
              <a:gdLst/>
              <a:ahLst/>
              <a:cxnLst/>
              <a:rect l="l" t="t" r="r" b="b"/>
              <a:pathLst>
                <a:path w="18938" h="25684" extrusionOk="0">
                  <a:moveTo>
                    <a:pt x="9543" y="1"/>
                  </a:moveTo>
                  <a:cubicBezTo>
                    <a:pt x="9342" y="1"/>
                    <a:pt x="9177" y="43"/>
                    <a:pt x="9056" y="133"/>
                  </a:cubicBezTo>
                  <a:cubicBezTo>
                    <a:pt x="9056" y="133"/>
                    <a:pt x="6072" y="956"/>
                    <a:pt x="4837" y="2809"/>
                  </a:cubicBezTo>
                  <a:cubicBezTo>
                    <a:pt x="3603" y="4662"/>
                    <a:pt x="1" y="15469"/>
                    <a:pt x="103" y="16395"/>
                  </a:cubicBezTo>
                  <a:cubicBezTo>
                    <a:pt x="137" y="16704"/>
                    <a:pt x="674" y="16807"/>
                    <a:pt x="1376" y="16807"/>
                  </a:cubicBezTo>
                  <a:cubicBezTo>
                    <a:pt x="2778" y="16807"/>
                    <a:pt x="4837" y="16395"/>
                    <a:pt x="4837" y="16395"/>
                  </a:cubicBezTo>
                  <a:lnTo>
                    <a:pt x="4837" y="16395"/>
                  </a:lnTo>
                  <a:cubicBezTo>
                    <a:pt x="4837" y="16395"/>
                    <a:pt x="1647" y="23085"/>
                    <a:pt x="1647" y="24217"/>
                  </a:cubicBezTo>
                  <a:cubicBezTo>
                    <a:pt x="1647" y="25110"/>
                    <a:pt x="2543" y="25683"/>
                    <a:pt x="3831" y="25683"/>
                  </a:cubicBezTo>
                  <a:cubicBezTo>
                    <a:pt x="4176" y="25683"/>
                    <a:pt x="4549" y="25642"/>
                    <a:pt x="4940" y="25555"/>
                  </a:cubicBezTo>
                  <a:cubicBezTo>
                    <a:pt x="6793" y="25143"/>
                    <a:pt x="13104" y="14277"/>
                    <a:pt x="13104" y="14277"/>
                  </a:cubicBezTo>
                  <a:cubicBezTo>
                    <a:pt x="13104" y="14277"/>
                    <a:pt x="14467" y="15861"/>
                    <a:pt x="15603" y="15861"/>
                  </a:cubicBezTo>
                  <a:cubicBezTo>
                    <a:pt x="15798" y="15861"/>
                    <a:pt x="15986" y="15814"/>
                    <a:pt x="16159" y="15705"/>
                  </a:cubicBezTo>
                  <a:cubicBezTo>
                    <a:pt x="17513" y="14852"/>
                    <a:pt x="17085" y="13132"/>
                    <a:pt x="16056" y="13132"/>
                  </a:cubicBezTo>
                  <a:cubicBezTo>
                    <a:pt x="15027" y="13132"/>
                    <a:pt x="18937" y="8912"/>
                    <a:pt x="17599" y="6133"/>
                  </a:cubicBezTo>
                  <a:cubicBezTo>
                    <a:pt x="16392" y="3625"/>
                    <a:pt x="11410" y="1"/>
                    <a:pt x="9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4534275" y="2331850"/>
              <a:ext cx="476000" cy="656200"/>
            </a:xfrm>
            <a:custGeom>
              <a:avLst/>
              <a:gdLst/>
              <a:ahLst/>
              <a:cxnLst/>
              <a:rect l="l" t="t" r="r" b="b"/>
              <a:pathLst>
                <a:path w="19040" h="26248" extrusionOk="0">
                  <a:moveTo>
                    <a:pt x="9832" y="567"/>
                  </a:moveTo>
                  <a:cubicBezTo>
                    <a:pt x="9961" y="567"/>
                    <a:pt x="10118" y="589"/>
                    <a:pt x="10292" y="631"/>
                  </a:cubicBezTo>
                  <a:cubicBezTo>
                    <a:pt x="12351" y="1132"/>
                    <a:pt x="16572" y="4331"/>
                    <a:pt x="17635" y="6539"/>
                  </a:cubicBezTo>
                  <a:cubicBezTo>
                    <a:pt x="18406" y="8140"/>
                    <a:pt x="17255" y="10332"/>
                    <a:pt x="16494" y="11783"/>
                  </a:cubicBezTo>
                  <a:cubicBezTo>
                    <a:pt x="16006" y="12712"/>
                    <a:pt x="15761" y="13178"/>
                    <a:pt x="15951" y="13495"/>
                  </a:cubicBezTo>
                  <a:cubicBezTo>
                    <a:pt x="15997" y="13571"/>
                    <a:pt x="16110" y="13697"/>
                    <a:pt x="16345" y="13697"/>
                  </a:cubicBezTo>
                  <a:cubicBezTo>
                    <a:pt x="16693" y="13697"/>
                    <a:pt x="16899" y="13981"/>
                    <a:pt x="16975" y="14248"/>
                  </a:cubicBezTo>
                  <a:cubicBezTo>
                    <a:pt x="17097" y="14666"/>
                    <a:pt x="16992" y="15311"/>
                    <a:pt x="16297" y="15748"/>
                  </a:cubicBezTo>
                  <a:cubicBezTo>
                    <a:pt x="16172" y="15826"/>
                    <a:pt x="16033" y="15861"/>
                    <a:pt x="15885" y="15861"/>
                  </a:cubicBezTo>
                  <a:cubicBezTo>
                    <a:pt x="15078" y="15861"/>
                    <a:pt x="14010" y="14842"/>
                    <a:pt x="13607" y="14375"/>
                  </a:cubicBezTo>
                  <a:cubicBezTo>
                    <a:pt x="13553" y="14312"/>
                    <a:pt x="13474" y="14277"/>
                    <a:pt x="13391" y="14277"/>
                  </a:cubicBezTo>
                  <a:cubicBezTo>
                    <a:pt x="13383" y="14277"/>
                    <a:pt x="13375" y="14277"/>
                    <a:pt x="13367" y="14278"/>
                  </a:cubicBezTo>
                  <a:cubicBezTo>
                    <a:pt x="13276" y="14286"/>
                    <a:pt x="13194" y="14338"/>
                    <a:pt x="13148" y="14417"/>
                  </a:cubicBezTo>
                  <a:cubicBezTo>
                    <a:pt x="10732" y="18577"/>
                    <a:pt x="6429" y="25281"/>
                    <a:pt x="5169" y="25562"/>
                  </a:cubicBezTo>
                  <a:cubicBezTo>
                    <a:pt x="4808" y="25642"/>
                    <a:pt x="4456" y="25681"/>
                    <a:pt x="4127" y="25681"/>
                  </a:cubicBezTo>
                  <a:cubicBezTo>
                    <a:pt x="3492" y="25681"/>
                    <a:pt x="2946" y="25536"/>
                    <a:pt x="2599" y="25258"/>
                  </a:cubicBezTo>
                  <a:cubicBezTo>
                    <a:pt x="2347" y="25054"/>
                    <a:pt x="2219" y="24800"/>
                    <a:pt x="2219" y="24499"/>
                  </a:cubicBezTo>
                  <a:cubicBezTo>
                    <a:pt x="2219" y="23715"/>
                    <a:pt x="4110" y="19465"/>
                    <a:pt x="5382" y="16800"/>
                  </a:cubicBezTo>
                  <a:cubicBezTo>
                    <a:pt x="5471" y="16612"/>
                    <a:pt x="5334" y="16394"/>
                    <a:pt x="5126" y="16394"/>
                  </a:cubicBezTo>
                  <a:cubicBezTo>
                    <a:pt x="5108" y="16394"/>
                    <a:pt x="5089" y="16396"/>
                    <a:pt x="5071" y="16401"/>
                  </a:cubicBezTo>
                  <a:cubicBezTo>
                    <a:pt x="3736" y="16668"/>
                    <a:pt x="2436" y="16811"/>
                    <a:pt x="1597" y="16811"/>
                  </a:cubicBezTo>
                  <a:cubicBezTo>
                    <a:pt x="1086" y="16811"/>
                    <a:pt x="746" y="16758"/>
                    <a:pt x="672" y="16646"/>
                  </a:cubicBezTo>
                  <a:cubicBezTo>
                    <a:pt x="593" y="15887"/>
                    <a:pt x="4061" y="5200"/>
                    <a:pt x="5361" y="3249"/>
                  </a:cubicBezTo>
                  <a:cubicBezTo>
                    <a:pt x="6523" y="1507"/>
                    <a:pt x="9392" y="697"/>
                    <a:pt x="9422" y="688"/>
                  </a:cubicBezTo>
                  <a:cubicBezTo>
                    <a:pt x="9455" y="679"/>
                    <a:pt x="9488" y="663"/>
                    <a:pt x="9516" y="642"/>
                  </a:cubicBezTo>
                  <a:cubicBezTo>
                    <a:pt x="9583" y="592"/>
                    <a:pt x="9692" y="567"/>
                    <a:pt x="9832" y="567"/>
                  </a:cubicBezTo>
                  <a:close/>
                  <a:moveTo>
                    <a:pt x="9835" y="0"/>
                  </a:moveTo>
                  <a:cubicBezTo>
                    <a:pt x="9589" y="0"/>
                    <a:pt x="9385" y="52"/>
                    <a:pt x="9225" y="156"/>
                  </a:cubicBezTo>
                  <a:cubicBezTo>
                    <a:pt x="8817" y="275"/>
                    <a:pt x="6099" y="1124"/>
                    <a:pt x="4891" y="2934"/>
                  </a:cubicBezTo>
                  <a:cubicBezTo>
                    <a:pt x="3630" y="4826"/>
                    <a:pt x="1" y="15711"/>
                    <a:pt x="110" y="16708"/>
                  </a:cubicBezTo>
                  <a:cubicBezTo>
                    <a:pt x="122" y="16820"/>
                    <a:pt x="176" y="16980"/>
                    <a:pt x="355" y="17112"/>
                  </a:cubicBezTo>
                  <a:cubicBezTo>
                    <a:pt x="614" y="17302"/>
                    <a:pt x="1122" y="17370"/>
                    <a:pt x="1717" y="17370"/>
                  </a:cubicBezTo>
                  <a:cubicBezTo>
                    <a:pt x="2691" y="17370"/>
                    <a:pt x="3899" y="17187"/>
                    <a:pt x="4633" y="17057"/>
                  </a:cubicBezTo>
                  <a:lnTo>
                    <a:pt x="4633" y="17057"/>
                  </a:lnTo>
                  <a:cubicBezTo>
                    <a:pt x="3856" y="18712"/>
                    <a:pt x="1653" y="23484"/>
                    <a:pt x="1653" y="24499"/>
                  </a:cubicBezTo>
                  <a:cubicBezTo>
                    <a:pt x="1653" y="24973"/>
                    <a:pt x="1857" y="25388"/>
                    <a:pt x="2244" y="25698"/>
                  </a:cubicBezTo>
                  <a:cubicBezTo>
                    <a:pt x="2694" y="26059"/>
                    <a:pt x="3358" y="26248"/>
                    <a:pt x="4123" y="26248"/>
                  </a:cubicBezTo>
                  <a:cubicBezTo>
                    <a:pt x="4517" y="26246"/>
                    <a:pt x="4908" y="26200"/>
                    <a:pt x="5291" y="26113"/>
                  </a:cubicBezTo>
                  <a:cubicBezTo>
                    <a:pt x="7084" y="25714"/>
                    <a:pt x="12244" y="17077"/>
                    <a:pt x="13446" y="15029"/>
                  </a:cubicBezTo>
                  <a:cubicBezTo>
                    <a:pt x="13921" y="15510"/>
                    <a:pt x="14949" y="16423"/>
                    <a:pt x="15901" y="16423"/>
                  </a:cubicBezTo>
                  <a:cubicBezTo>
                    <a:pt x="16142" y="16423"/>
                    <a:pt x="16378" y="16365"/>
                    <a:pt x="16599" y="16226"/>
                  </a:cubicBezTo>
                  <a:cubicBezTo>
                    <a:pt x="17497" y="15661"/>
                    <a:pt x="17709" y="14746"/>
                    <a:pt x="17519" y="14090"/>
                  </a:cubicBezTo>
                  <a:cubicBezTo>
                    <a:pt x="17365" y="13554"/>
                    <a:pt x="16963" y="13193"/>
                    <a:pt x="16473" y="13138"/>
                  </a:cubicBezTo>
                  <a:cubicBezTo>
                    <a:pt x="16543" y="12904"/>
                    <a:pt x="16790" y="12435"/>
                    <a:pt x="16995" y="12045"/>
                  </a:cubicBezTo>
                  <a:cubicBezTo>
                    <a:pt x="17809" y="10494"/>
                    <a:pt x="19039" y="8150"/>
                    <a:pt x="18145" y="6293"/>
                  </a:cubicBezTo>
                  <a:cubicBezTo>
                    <a:pt x="17004" y="3924"/>
                    <a:pt x="12639" y="621"/>
                    <a:pt x="10427" y="80"/>
                  </a:cubicBezTo>
                  <a:cubicBezTo>
                    <a:pt x="10209" y="27"/>
                    <a:pt x="10011" y="0"/>
                    <a:pt x="9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4581175" y="2183300"/>
              <a:ext cx="498075" cy="486200"/>
            </a:xfrm>
            <a:custGeom>
              <a:avLst/>
              <a:gdLst/>
              <a:ahLst/>
              <a:cxnLst/>
              <a:rect l="l" t="t" r="r" b="b"/>
              <a:pathLst>
                <a:path w="19923" h="19448" extrusionOk="0">
                  <a:moveTo>
                    <a:pt x="5743" y="1"/>
                  </a:moveTo>
                  <a:cubicBezTo>
                    <a:pt x="3437" y="1"/>
                    <a:pt x="2660" y="1181"/>
                    <a:pt x="6337" y="3064"/>
                  </a:cubicBezTo>
                  <a:cubicBezTo>
                    <a:pt x="6337" y="3064"/>
                    <a:pt x="574" y="3064"/>
                    <a:pt x="265" y="5843"/>
                  </a:cubicBezTo>
                  <a:cubicBezTo>
                    <a:pt x="1" y="8210"/>
                    <a:pt x="2128" y="9457"/>
                    <a:pt x="4799" y="9457"/>
                  </a:cubicBezTo>
                  <a:cubicBezTo>
                    <a:pt x="5264" y="9457"/>
                    <a:pt x="5745" y="9419"/>
                    <a:pt x="6234" y="9343"/>
                  </a:cubicBezTo>
                  <a:cubicBezTo>
                    <a:pt x="7563" y="9135"/>
                    <a:pt x="8842" y="9044"/>
                    <a:pt x="9922" y="9044"/>
                  </a:cubicBezTo>
                  <a:cubicBezTo>
                    <a:pt x="11518" y="9044"/>
                    <a:pt x="12679" y="9242"/>
                    <a:pt x="12924" y="9548"/>
                  </a:cubicBezTo>
                  <a:cubicBezTo>
                    <a:pt x="13335" y="10062"/>
                    <a:pt x="8910" y="11092"/>
                    <a:pt x="9939" y="11812"/>
                  </a:cubicBezTo>
                  <a:cubicBezTo>
                    <a:pt x="10741" y="12374"/>
                    <a:pt x="11543" y="12436"/>
                    <a:pt x="11859" y="12436"/>
                  </a:cubicBezTo>
                  <a:cubicBezTo>
                    <a:pt x="11948" y="12436"/>
                    <a:pt x="11998" y="12431"/>
                    <a:pt x="11998" y="12431"/>
                  </a:cubicBezTo>
                  <a:lnTo>
                    <a:pt x="11998" y="12431"/>
                  </a:lnTo>
                  <a:cubicBezTo>
                    <a:pt x="11998" y="12431"/>
                    <a:pt x="10557" y="12843"/>
                    <a:pt x="10661" y="13872"/>
                  </a:cubicBezTo>
                  <a:cubicBezTo>
                    <a:pt x="10764" y="14901"/>
                    <a:pt x="11659" y="19447"/>
                    <a:pt x="12379" y="19447"/>
                  </a:cubicBezTo>
                  <a:cubicBezTo>
                    <a:pt x="13099" y="19447"/>
                    <a:pt x="14469" y="19357"/>
                    <a:pt x="14469" y="19357"/>
                  </a:cubicBezTo>
                  <a:cubicBezTo>
                    <a:pt x="14469" y="19357"/>
                    <a:pt x="16424" y="18430"/>
                    <a:pt x="17968" y="16783"/>
                  </a:cubicBezTo>
                  <a:cubicBezTo>
                    <a:pt x="19512" y="15137"/>
                    <a:pt x="19923" y="11637"/>
                    <a:pt x="17968" y="9580"/>
                  </a:cubicBezTo>
                  <a:cubicBezTo>
                    <a:pt x="16012" y="7521"/>
                    <a:pt x="14469" y="5534"/>
                    <a:pt x="12924" y="3888"/>
                  </a:cubicBezTo>
                  <a:cubicBezTo>
                    <a:pt x="11381" y="2241"/>
                    <a:pt x="9940" y="491"/>
                    <a:pt x="6852" y="79"/>
                  </a:cubicBezTo>
                  <a:cubicBezTo>
                    <a:pt x="6455" y="27"/>
                    <a:pt x="6082" y="1"/>
                    <a:pt x="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4577850" y="2176275"/>
              <a:ext cx="508925" cy="500275"/>
            </a:xfrm>
            <a:custGeom>
              <a:avLst/>
              <a:gdLst/>
              <a:ahLst/>
              <a:cxnLst/>
              <a:rect l="l" t="t" r="r" b="b"/>
              <a:pathLst>
                <a:path w="20357" h="20011" extrusionOk="0">
                  <a:moveTo>
                    <a:pt x="5867" y="564"/>
                  </a:moveTo>
                  <a:cubicBezTo>
                    <a:pt x="6186" y="564"/>
                    <a:pt x="6548" y="588"/>
                    <a:pt x="6947" y="641"/>
                  </a:cubicBezTo>
                  <a:cubicBezTo>
                    <a:pt x="9736" y="1012"/>
                    <a:pt x="11105" y="2485"/>
                    <a:pt x="12554" y="4044"/>
                  </a:cubicBezTo>
                  <a:lnTo>
                    <a:pt x="12851" y="4362"/>
                  </a:lnTo>
                  <a:cubicBezTo>
                    <a:pt x="13549" y="5106"/>
                    <a:pt x="14246" y="5920"/>
                    <a:pt x="14987" y="6783"/>
                  </a:cubicBezTo>
                  <a:cubicBezTo>
                    <a:pt x="15890" y="7836"/>
                    <a:pt x="16825" y="8926"/>
                    <a:pt x="17896" y="10055"/>
                  </a:cubicBezTo>
                  <a:cubicBezTo>
                    <a:pt x="19707" y="11962"/>
                    <a:pt x="19383" y="15284"/>
                    <a:pt x="17895" y="16871"/>
                  </a:cubicBezTo>
                  <a:cubicBezTo>
                    <a:pt x="16538" y="18319"/>
                    <a:pt x="14830" y="19208"/>
                    <a:pt x="14527" y="19359"/>
                  </a:cubicBezTo>
                  <a:cubicBezTo>
                    <a:pt x="14265" y="19376"/>
                    <a:pt x="13138" y="19447"/>
                    <a:pt x="12548" y="19452"/>
                  </a:cubicBezTo>
                  <a:cubicBezTo>
                    <a:pt x="12075" y="19203"/>
                    <a:pt x="11218" y="15557"/>
                    <a:pt x="11075" y="14124"/>
                  </a:cubicBezTo>
                  <a:cubicBezTo>
                    <a:pt x="10997" y="13344"/>
                    <a:pt x="12198" y="12987"/>
                    <a:pt x="12210" y="12983"/>
                  </a:cubicBezTo>
                  <a:cubicBezTo>
                    <a:pt x="12344" y="12944"/>
                    <a:pt x="12431" y="12812"/>
                    <a:pt x="12411" y="12671"/>
                  </a:cubicBezTo>
                  <a:cubicBezTo>
                    <a:pt x="12391" y="12532"/>
                    <a:pt x="12272" y="12428"/>
                    <a:pt x="12131" y="12428"/>
                  </a:cubicBezTo>
                  <a:lnTo>
                    <a:pt x="12130" y="12428"/>
                  </a:lnTo>
                  <a:cubicBezTo>
                    <a:pt x="12122" y="12428"/>
                    <a:pt x="12111" y="12429"/>
                    <a:pt x="12103" y="12430"/>
                  </a:cubicBezTo>
                  <a:cubicBezTo>
                    <a:pt x="12102" y="12430"/>
                    <a:pt x="12063" y="12434"/>
                    <a:pt x="11996" y="12434"/>
                  </a:cubicBezTo>
                  <a:cubicBezTo>
                    <a:pt x="11723" y="12434"/>
                    <a:pt x="10975" y="12381"/>
                    <a:pt x="10234" y="11862"/>
                  </a:cubicBezTo>
                  <a:cubicBezTo>
                    <a:pt x="10225" y="11856"/>
                    <a:pt x="10216" y="11850"/>
                    <a:pt x="10211" y="11845"/>
                  </a:cubicBezTo>
                  <a:cubicBezTo>
                    <a:pt x="10358" y="11617"/>
                    <a:pt x="11293" y="11209"/>
                    <a:pt x="11806" y="10986"/>
                  </a:cubicBezTo>
                  <a:cubicBezTo>
                    <a:pt x="12794" y="10554"/>
                    <a:pt x="13273" y="10333"/>
                    <a:pt x="13355" y="9998"/>
                  </a:cubicBezTo>
                  <a:cubicBezTo>
                    <a:pt x="13386" y="9877"/>
                    <a:pt x="13357" y="9749"/>
                    <a:pt x="13278" y="9653"/>
                  </a:cubicBezTo>
                  <a:cubicBezTo>
                    <a:pt x="12940" y="9231"/>
                    <a:pt x="11668" y="9044"/>
                    <a:pt x="10103" y="9044"/>
                  </a:cubicBezTo>
                  <a:cubicBezTo>
                    <a:pt x="8917" y="9044"/>
                    <a:pt x="7565" y="9151"/>
                    <a:pt x="6323" y="9344"/>
                  </a:cubicBezTo>
                  <a:cubicBezTo>
                    <a:pt x="5851" y="9418"/>
                    <a:pt x="5387" y="9454"/>
                    <a:pt x="4942" y="9454"/>
                  </a:cubicBezTo>
                  <a:cubicBezTo>
                    <a:pt x="3464" y="9454"/>
                    <a:pt x="2181" y="9059"/>
                    <a:pt x="1426" y="8336"/>
                  </a:cubicBezTo>
                  <a:cubicBezTo>
                    <a:pt x="833" y="7768"/>
                    <a:pt x="581" y="7035"/>
                    <a:pt x="679" y="6156"/>
                  </a:cubicBezTo>
                  <a:cubicBezTo>
                    <a:pt x="956" y="3660"/>
                    <a:pt x="6416" y="3629"/>
                    <a:pt x="6471" y="3629"/>
                  </a:cubicBezTo>
                  <a:cubicBezTo>
                    <a:pt x="6601" y="3629"/>
                    <a:pt x="6714" y="3539"/>
                    <a:pt x="6746" y="3412"/>
                  </a:cubicBezTo>
                  <a:cubicBezTo>
                    <a:pt x="6776" y="3285"/>
                    <a:pt x="6716" y="3154"/>
                    <a:pt x="6599" y="3094"/>
                  </a:cubicBezTo>
                  <a:cubicBezTo>
                    <a:pt x="4682" y="2112"/>
                    <a:pt x="4121" y="1382"/>
                    <a:pt x="4223" y="1056"/>
                  </a:cubicBezTo>
                  <a:cubicBezTo>
                    <a:pt x="4308" y="783"/>
                    <a:pt x="4893" y="564"/>
                    <a:pt x="5867" y="564"/>
                  </a:cubicBezTo>
                  <a:close/>
                  <a:moveTo>
                    <a:pt x="5882" y="0"/>
                  </a:moveTo>
                  <a:cubicBezTo>
                    <a:pt x="4827" y="0"/>
                    <a:pt x="3888" y="233"/>
                    <a:pt x="3683" y="887"/>
                  </a:cubicBezTo>
                  <a:cubicBezTo>
                    <a:pt x="3481" y="1535"/>
                    <a:pt x="4079" y="2281"/>
                    <a:pt x="5461" y="3111"/>
                  </a:cubicBezTo>
                  <a:cubicBezTo>
                    <a:pt x="3730" y="3256"/>
                    <a:pt x="368" y="3829"/>
                    <a:pt x="117" y="6092"/>
                  </a:cubicBezTo>
                  <a:cubicBezTo>
                    <a:pt x="1" y="7141"/>
                    <a:pt x="318" y="8058"/>
                    <a:pt x="1036" y="8744"/>
                  </a:cubicBezTo>
                  <a:cubicBezTo>
                    <a:pt x="1904" y="9575"/>
                    <a:pt x="3300" y="10022"/>
                    <a:pt x="4921" y="10022"/>
                  </a:cubicBezTo>
                  <a:cubicBezTo>
                    <a:pt x="5401" y="10022"/>
                    <a:pt x="5900" y="9983"/>
                    <a:pt x="6411" y="9903"/>
                  </a:cubicBezTo>
                  <a:cubicBezTo>
                    <a:pt x="7768" y="9691"/>
                    <a:pt x="9012" y="9609"/>
                    <a:pt x="10037" y="9609"/>
                  </a:cubicBezTo>
                  <a:cubicBezTo>
                    <a:pt x="11388" y="9609"/>
                    <a:pt x="12360" y="9751"/>
                    <a:pt x="12714" y="9919"/>
                  </a:cubicBezTo>
                  <a:cubicBezTo>
                    <a:pt x="12480" y="10075"/>
                    <a:pt x="11953" y="10304"/>
                    <a:pt x="11581" y="10467"/>
                  </a:cubicBezTo>
                  <a:cubicBezTo>
                    <a:pt x="10409" y="10978"/>
                    <a:pt x="9686" y="11317"/>
                    <a:pt x="9637" y="11808"/>
                  </a:cubicBezTo>
                  <a:cubicBezTo>
                    <a:pt x="9623" y="11947"/>
                    <a:pt x="9660" y="12149"/>
                    <a:pt x="9911" y="12325"/>
                  </a:cubicBezTo>
                  <a:cubicBezTo>
                    <a:pt x="10286" y="12588"/>
                    <a:pt x="10707" y="12780"/>
                    <a:pt x="11151" y="12891"/>
                  </a:cubicBezTo>
                  <a:cubicBezTo>
                    <a:pt x="10782" y="13169"/>
                    <a:pt x="10453" y="13586"/>
                    <a:pt x="10513" y="14180"/>
                  </a:cubicBezTo>
                  <a:cubicBezTo>
                    <a:pt x="10519" y="14239"/>
                    <a:pt x="11314" y="20011"/>
                    <a:pt x="12513" y="20011"/>
                  </a:cubicBezTo>
                  <a:cubicBezTo>
                    <a:pt x="13234" y="20011"/>
                    <a:pt x="14564" y="19923"/>
                    <a:pt x="14620" y="19921"/>
                  </a:cubicBezTo>
                  <a:cubicBezTo>
                    <a:pt x="14655" y="19918"/>
                    <a:pt x="14690" y="19909"/>
                    <a:pt x="14723" y="19894"/>
                  </a:cubicBezTo>
                  <a:cubicBezTo>
                    <a:pt x="14804" y="19854"/>
                    <a:pt x="16744" y="18924"/>
                    <a:pt x="18307" y="17258"/>
                  </a:cubicBezTo>
                  <a:cubicBezTo>
                    <a:pt x="19998" y="15454"/>
                    <a:pt x="20357" y="11824"/>
                    <a:pt x="18306" y="9665"/>
                  </a:cubicBezTo>
                  <a:cubicBezTo>
                    <a:pt x="17243" y="8547"/>
                    <a:pt x="16314" y="7462"/>
                    <a:pt x="15415" y="6413"/>
                  </a:cubicBezTo>
                  <a:cubicBezTo>
                    <a:pt x="14671" y="5547"/>
                    <a:pt x="13969" y="4727"/>
                    <a:pt x="13264" y="3975"/>
                  </a:cubicBezTo>
                  <a:lnTo>
                    <a:pt x="12968" y="3658"/>
                  </a:lnTo>
                  <a:cubicBezTo>
                    <a:pt x="11515" y="2095"/>
                    <a:pt x="10012" y="479"/>
                    <a:pt x="7022" y="80"/>
                  </a:cubicBezTo>
                  <a:cubicBezTo>
                    <a:pt x="6646" y="30"/>
                    <a:pt x="6257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5032475" y="2518475"/>
              <a:ext cx="18975" cy="59825"/>
            </a:xfrm>
            <a:custGeom>
              <a:avLst/>
              <a:gdLst/>
              <a:ahLst/>
              <a:cxnLst/>
              <a:rect l="l" t="t" r="r" b="b"/>
              <a:pathLst>
                <a:path w="759" h="2393" extrusionOk="0">
                  <a:moveTo>
                    <a:pt x="305" y="0"/>
                  </a:moveTo>
                  <a:cubicBezTo>
                    <a:pt x="290" y="0"/>
                    <a:pt x="274" y="1"/>
                    <a:pt x="259" y="4"/>
                  </a:cubicBezTo>
                  <a:cubicBezTo>
                    <a:pt x="105" y="30"/>
                    <a:pt x="0" y="175"/>
                    <a:pt x="25" y="329"/>
                  </a:cubicBezTo>
                  <a:cubicBezTo>
                    <a:pt x="186" y="1318"/>
                    <a:pt x="87" y="2064"/>
                    <a:pt x="86" y="2071"/>
                  </a:cubicBezTo>
                  <a:cubicBezTo>
                    <a:pt x="64" y="2225"/>
                    <a:pt x="173" y="2369"/>
                    <a:pt x="327" y="2391"/>
                  </a:cubicBezTo>
                  <a:cubicBezTo>
                    <a:pt x="340" y="2392"/>
                    <a:pt x="354" y="2393"/>
                    <a:pt x="367" y="2393"/>
                  </a:cubicBezTo>
                  <a:cubicBezTo>
                    <a:pt x="508" y="2393"/>
                    <a:pt x="626" y="2289"/>
                    <a:pt x="646" y="2149"/>
                  </a:cubicBezTo>
                  <a:cubicBezTo>
                    <a:pt x="651" y="2116"/>
                    <a:pt x="759" y="1316"/>
                    <a:pt x="583" y="238"/>
                  </a:cubicBezTo>
                  <a:cubicBezTo>
                    <a:pt x="560" y="99"/>
                    <a:pt x="441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4654750" y="2334100"/>
              <a:ext cx="383075" cy="161700"/>
            </a:xfrm>
            <a:custGeom>
              <a:avLst/>
              <a:gdLst/>
              <a:ahLst/>
              <a:cxnLst/>
              <a:rect l="l" t="t" r="r" b="b"/>
              <a:pathLst>
                <a:path w="15323" h="6468" extrusionOk="0">
                  <a:moveTo>
                    <a:pt x="4834" y="0"/>
                  </a:moveTo>
                  <a:cubicBezTo>
                    <a:pt x="4825" y="0"/>
                    <a:pt x="4817" y="0"/>
                    <a:pt x="4808" y="1"/>
                  </a:cubicBezTo>
                  <a:cubicBezTo>
                    <a:pt x="3448" y="133"/>
                    <a:pt x="268" y="541"/>
                    <a:pt x="92" y="1475"/>
                  </a:cubicBezTo>
                  <a:cubicBezTo>
                    <a:pt x="1" y="1963"/>
                    <a:pt x="585" y="2259"/>
                    <a:pt x="777" y="2355"/>
                  </a:cubicBezTo>
                  <a:cubicBezTo>
                    <a:pt x="1380" y="2661"/>
                    <a:pt x="2046" y="2760"/>
                    <a:pt x="2774" y="2760"/>
                  </a:cubicBezTo>
                  <a:cubicBezTo>
                    <a:pt x="3410" y="2760"/>
                    <a:pt x="4093" y="2684"/>
                    <a:pt x="4822" y="2603"/>
                  </a:cubicBezTo>
                  <a:cubicBezTo>
                    <a:pt x="5664" y="2509"/>
                    <a:pt x="6556" y="2410"/>
                    <a:pt x="7500" y="2410"/>
                  </a:cubicBezTo>
                  <a:cubicBezTo>
                    <a:pt x="8721" y="2410"/>
                    <a:pt x="10032" y="2576"/>
                    <a:pt x="11441" y="3134"/>
                  </a:cubicBezTo>
                  <a:cubicBezTo>
                    <a:pt x="13028" y="3762"/>
                    <a:pt x="14139" y="4824"/>
                    <a:pt x="14740" y="6291"/>
                  </a:cubicBezTo>
                  <a:cubicBezTo>
                    <a:pt x="14783" y="6397"/>
                    <a:pt x="14886" y="6466"/>
                    <a:pt x="15002" y="6467"/>
                  </a:cubicBezTo>
                  <a:cubicBezTo>
                    <a:pt x="15039" y="6467"/>
                    <a:pt x="15075" y="6459"/>
                    <a:pt x="15108" y="6445"/>
                  </a:cubicBezTo>
                  <a:cubicBezTo>
                    <a:pt x="15253" y="6387"/>
                    <a:pt x="15322" y="6221"/>
                    <a:pt x="15264" y="6077"/>
                  </a:cubicBezTo>
                  <a:cubicBezTo>
                    <a:pt x="14601" y="4462"/>
                    <a:pt x="13384" y="3294"/>
                    <a:pt x="11649" y="2608"/>
                  </a:cubicBezTo>
                  <a:cubicBezTo>
                    <a:pt x="10163" y="2019"/>
                    <a:pt x="8762" y="1847"/>
                    <a:pt x="7483" y="1847"/>
                  </a:cubicBezTo>
                  <a:cubicBezTo>
                    <a:pt x="6498" y="1847"/>
                    <a:pt x="5584" y="1949"/>
                    <a:pt x="4759" y="2041"/>
                  </a:cubicBezTo>
                  <a:cubicBezTo>
                    <a:pt x="4050" y="2120"/>
                    <a:pt x="3388" y="2194"/>
                    <a:pt x="2782" y="2194"/>
                  </a:cubicBezTo>
                  <a:cubicBezTo>
                    <a:pt x="2129" y="2194"/>
                    <a:pt x="1541" y="2108"/>
                    <a:pt x="1032" y="1851"/>
                  </a:cubicBezTo>
                  <a:cubicBezTo>
                    <a:pt x="703" y="1684"/>
                    <a:pt x="653" y="1580"/>
                    <a:pt x="649" y="1580"/>
                  </a:cubicBezTo>
                  <a:cubicBezTo>
                    <a:pt x="769" y="1246"/>
                    <a:pt x="2736" y="771"/>
                    <a:pt x="4862" y="563"/>
                  </a:cubicBezTo>
                  <a:cubicBezTo>
                    <a:pt x="5018" y="548"/>
                    <a:pt x="5132" y="410"/>
                    <a:pt x="5117" y="254"/>
                  </a:cubicBezTo>
                  <a:cubicBezTo>
                    <a:pt x="5100" y="109"/>
                    <a:pt x="4977" y="0"/>
                    <a:pt x="4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4863275" y="2453825"/>
              <a:ext cx="138100" cy="143650"/>
            </a:xfrm>
            <a:custGeom>
              <a:avLst/>
              <a:gdLst/>
              <a:ahLst/>
              <a:cxnLst/>
              <a:rect l="l" t="t" r="r" b="b"/>
              <a:pathLst>
                <a:path w="5524" h="5746" extrusionOk="0">
                  <a:moveTo>
                    <a:pt x="325" y="1"/>
                  </a:moveTo>
                  <a:cubicBezTo>
                    <a:pt x="220" y="1"/>
                    <a:pt x="119" y="59"/>
                    <a:pt x="70" y="160"/>
                  </a:cubicBezTo>
                  <a:cubicBezTo>
                    <a:pt x="0" y="301"/>
                    <a:pt x="61" y="473"/>
                    <a:pt x="205" y="540"/>
                  </a:cubicBezTo>
                  <a:cubicBezTo>
                    <a:pt x="246" y="561"/>
                    <a:pt x="4398" y="2624"/>
                    <a:pt x="4939" y="5515"/>
                  </a:cubicBezTo>
                  <a:cubicBezTo>
                    <a:pt x="4964" y="5648"/>
                    <a:pt x="5080" y="5745"/>
                    <a:pt x="5216" y="5745"/>
                  </a:cubicBezTo>
                  <a:cubicBezTo>
                    <a:pt x="5234" y="5745"/>
                    <a:pt x="5252" y="5743"/>
                    <a:pt x="5269" y="5740"/>
                  </a:cubicBezTo>
                  <a:cubicBezTo>
                    <a:pt x="5423" y="5711"/>
                    <a:pt x="5524" y="5564"/>
                    <a:pt x="5494" y="5410"/>
                  </a:cubicBezTo>
                  <a:cubicBezTo>
                    <a:pt x="4901" y="2240"/>
                    <a:pt x="634" y="121"/>
                    <a:pt x="452" y="31"/>
                  </a:cubicBezTo>
                  <a:cubicBezTo>
                    <a:pt x="412" y="10"/>
                    <a:pt x="368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4655275" y="2705725"/>
              <a:ext cx="171975" cy="50150"/>
            </a:xfrm>
            <a:custGeom>
              <a:avLst/>
              <a:gdLst/>
              <a:ahLst/>
              <a:cxnLst/>
              <a:rect l="l" t="t" r="r" b="b"/>
              <a:pathLst>
                <a:path w="6879" h="2006" extrusionOk="0">
                  <a:moveTo>
                    <a:pt x="6561" y="1"/>
                  </a:moveTo>
                  <a:cubicBezTo>
                    <a:pt x="6498" y="1"/>
                    <a:pt x="6434" y="22"/>
                    <a:pt x="6381" y="65"/>
                  </a:cubicBezTo>
                  <a:cubicBezTo>
                    <a:pt x="5343" y="945"/>
                    <a:pt x="1617" y="1356"/>
                    <a:pt x="268" y="1440"/>
                  </a:cubicBezTo>
                  <a:cubicBezTo>
                    <a:pt x="117" y="1450"/>
                    <a:pt x="0" y="1578"/>
                    <a:pt x="5" y="1731"/>
                  </a:cubicBezTo>
                  <a:cubicBezTo>
                    <a:pt x="9" y="1883"/>
                    <a:pt x="133" y="2003"/>
                    <a:pt x="285" y="2006"/>
                  </a:cubicBezTo>
                  <a:cubicBezTo>
                    <a:pt x="292" y="2006"/>
                    <a:pt x="297" y="2004"/>
                    <a:pt x="304" y="2004"/>
                  </a:cubicBezTo>
                  <a:cubicBezTo>
                    <a:pt x="509" y="1991"/>
                    <a:pt x="5353" y="1676"/>
                    <a:pt x="6748" y="497"/>
                  </a:cubicBezTo>
                  <a:cubicBezTo>
                    <a:pt x="6864" y="396"/>
                    <a:pt x="6878" y="219"/>
                    <a:pt x="6778" y="101"/>
                  </a:cubicBezTo>
                  <a:cubicBezTo>
                    <a:pt x="6722" y="35"/>
                    <a:pt x="6642" y="1"/>
                    <a:pt x="6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4616275" y="2610500"/>
              <a:ext cx="131400" cy="48675"/>
            </a:xfrm>
            <a:custGeom>
              <a:avLst/>
              <a:gdLst/>
              <a:ahLst/>
              <a:cxnLst/>
              <a:rect l="l" t="t" r="r" b="b"/>
              <a:pathLst>
                <a:path w="5256" h="1947" extrusionOk="0">
                  <a:moveTo>
                    <a:pt x="4933" y="0"/>
                  </a:moveTo>
                  <a:cubicBezTo>
                    <a:pt x="4828" y="0"/>
                    <a:pt x="4726" y="60"/>
                    <a:pt x="4679" y="162"/>
                  </a:cubicBezTo>
                  <a:cubicBezTo>
                    <a:pt x="4215" y="1135"/>
                    <a:pt x="3124" y="1376"/>
                    <a:pt x="2157" y="1376"/>
                  </a:cubicBezTo>
                  <a:cubicBezTo>
                    <a:pt x="1218" y="1376"/>
                    <a:pt x="396" y="1148"/>
                    <a:pt x="379" y="1143"/>
                  </a:cubicBezTo>
                  <a:cubicBezTo>
                    <a:pt x="357" y="1138"/>
                    <a:pt x="335" y="1136"/>
                    <a:pt x="314" y="1136"/>
                  </a:cubicBezTo>
                  <a:cubicBezTo>
                    <a:pt x="190" y="1136"/>
                    <a:pt x="77" y="1217"/>
                    <a:pt x="42" y="1341"/>
                  </a:cubicBezTo>
                  <a:cubicBezTo>
                    <a:pt x="1" y="1486"/>
                    <a:pt x="80" y="1639"/>
                    <a:pt x="224" y="1687"/>
                  </a:cubicBezTo>
                  <a:cubicBezTo>
                    <a:pt x="297" y="1707"/>
                    <a:pt x="1157" y="1946"/>
                    <a:pt x="2161" y="1946"/>
                  </a:cubicBezTo>
                  <a:cubicBezTo>
                    <a:pt x="3287" y="1946"/>
                    <a:pt x="4597" y="1646"/>
                    <a:pt x="5188" y="404"/>
                  </a:cubicBezTo>
                  <a:cubicBezTo>
                    <a:pt x="5256" y="263"/>
                    <a:pt x="5196" y="94"/>
                    <a:pt x="5055" y="28"/>
                  </a:cubicBezTo>
                  <a:cubicBezTo>
                    <a:pt x="5016" y="9"/>
                    <a:pt x="4974" y="0"/>
                    <a:pt x="4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4716300" y="2600225"/>
              <a:ext cx="54075" cy="29575"/>
            </a:xfrm>
            <a:custGeom>
              <a:avLst/>
              <a:gdLst/>
              <a:ahLst/>
              <a:cxnLst/>
              <a:rect l="l" t="t" r="r" b="b"/>
              <a:pathLst>
                <a:path w="2163" h="1183" extrusionOk="0">
                  <a:moveTo>
                    <a:pt x="320" y="0"/>
                  </a:moveTo>
                  <a:cubicBezTo>
                    <a:pt x="207" y="0"/>
                    <a:pt x="101" y="67"/>
                    <a:pt x="57" y="178"/>
                  </a:cubicBezTo>
                  <a:cubicBezTo>
                    <a:pt x="0" y="322"/>
                    <a:pt x="68" y="485"/>
                    <a:pt x="210" y="544"/>
                  </a:cubicBezTo>
                  <a:lnTo>
                    <a:pt x="1754" y="1162"/>
                  </a:lnTo>
                  <a:cubicBezTo>
                    <a:pt x="1787" y="1175"/>
                    <a:pt x="1823" y="1182"/>
                    <a:pt x="1859" y="1182"/>
                  </a:cubicBezTo>
                  <a:cubicBezTo>
                    <a:pt x="1994" y="1182"/>
                    <a:pt x="2111" y="1086"/>
                    <a:pt x="2136" y="953"/>
                  </a:cubicBezTo>
                  <a:cubicBezTo>
                    <a:pt x="2162" y="819"/>
                    <a:pt x="2089" y="687"/>
                    <a:pt x="1963" y="637"/>
                  </a:cubicBezTo>
                  <a:lnTo>
                    <a:pt x="420" y="18"/>
                  </a:lnTo>
                  <a:cubicBezTo>
                    <a:pt x="387" y="6"/>
                    <a:pt x="35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4572350" y="2527500"/>
              <a:ext cx="79800" cy="72050"/>
            </a:xfrm>
            <a:custGeom>
              <a:avLst/>
              <a:gdLst/>
              <a:ahLst/>
              <a:cxnLst/>
              <a:rect l="l" t="t" r="r" b="b"/>
              <a:pathLst>
                <a:path w="3192" h="2882" extrusionOk="0">
                  <a:moveTo>
                    <a:pt x="3191" y="0"/>
                  </a:moveTo>
                  <a:cubicBezTo>
                    <a:pt x="3191" y="1"/>
                    <a:pt x="0" y="411"/>
                    <a:pt x="0" y="927"/>
                  </a:cubicBezTo>
                  <a:cubicBezTo>
                    <a:pt x="0" y="1441"/>
                    <a:pt x="2059" y="2882"/>
                    <a:pt x="2059" y="2882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4565250" y="2520400"/>
              <a:ext cx="94400" cy="86225"/>
            </a:xfrm>
            <a:custGeom>
              <a:avLst/>
              <a:gdLst/>
              <a:ahLst/>
              <a:cxnLst/>
              <a:rect l="l" t="t" r="r" b="b"/>
              <a:pathLst>
                <a:path w="3776" h="3449" extrusionOk="0">
                  <a:moveTo>
                    <a:pt x="3474" y="1"/>
                  </a:moveTo>
                  <a:cubicBezTo>
                    <a:pt x="3462" y="1"/>
                    <a:pt x="3450" y="1"/>
                    <a:pt x="3438" y="3"/>
                  </a:cubicBezTo>
                  <a:cubicBezTo>
                    <a:pt x="1" y="448"/>
                    <a:pt x="1" y="1021"/>
                    <a:pt x="1" y="1211"/>
                  </a:cubicBezTo>
                  <a:cubicBezTo>
                    <a:pt x="1" y="1787"/>
                    <a:pt x="1367" y="2828"/>
                    <a:pt x="2180" y="3397"/>
                  </a:cubicBezTo>
                  <a:cubicBezTo>
                    <a:pt x="2227" y="3431"/>
                    <a:pt x="2284" y="3448"/>
                    <a:pt x="2342" y="3448"/>
                  </a:cubicBezTo>
                  <a:lnTo>
                    <a:pt x="2342" y="3448"/>
                  </a:lnTo>
                  <a:cubicBezTo>
                    <a:pt x="2466" y="3448"/>
                    <a:pt x="2574" y="3369"/>
                    <a:pt x="2611" y="3251"/>
                  </a:cubicBezTo>
                  <a:cubicBezTo>
                    <a:pt x="2649" y="3133"/>
                    <a:pt x="2606" y="3005"/>
                    <a:pt x="2505" y="2934"/>
                  </a:cubicBezTo>
                  <a:cubicBezTo>
                    <a:pt x="1554" y="2268"/>
                    <a:pt x="708" y="1522"/>
                    <a:pt x="581" y="1252"/>
                  </a:cubicBezTo>
                  <a:cubicBezTo>
                    <a:pt x="873" y="1028"/>
                    <a:pt x="2290" y="722"/>
                    <a:pt x="3511" y="565"/>
                  </a:cubicBezTo>
                  <a:cubicBezTo>
                    <a:pt x="3666" y="544"/>
                    <a:pt x="3775" y="403"/>
                    <a:pt x="3755" y="248"/>
                  </a:cubicBezTo>
                  <a:cubicBezTo>
                    <a:pt x="3737" y="104"/>
                    <a:pt x="3614" y="1"/>
                    <a:pt x="3474" y="1"/>
                  </a:cubicBezTo>
                  <a:close/>
                  <a:moveTo>
                    <a:pt x="2342" y="3448"/>
                  </a:moveTo>
                  <a:cubicBezTo>
                    <a:pt x="2342" y="3448"/>
                    <a:pt x="2342" y="3448"/>
                    <a:pt x="2342" y="3448"/>
                  </a:cubicBezTo>
                  <a:lnTo>
                    <a:pt x="2343" y="3448"/>
                  </a:lnTo>
                  <a:cubicBezTo>
                    <a:pt x="2343" y="3448"/>
                    <a:pt x="2342" y="3448"/>
                    <a:pt x="2342" y="3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4638400" y="2478975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0" y="1"/>
                  </a:moveTo>
                  <a:cubicBezTo>
                    <a:pt x="539" y="1"/>
                    <a:pt x="283" y="284"/>
                    <a:pt x="149" y="684"/>
                  </a:cubicBezTo>
                  <a:cubicBezTo>
                    <a:pt x="0" y="1129"/>
                    <a:pt x="60" y="1549"/>
                    <a:pt x="283" y="1624"/>
                  </a:cubicBezTo>
                  <a:cubicBezTo>
                    <a:pt x="306" y="1632"/>
                    <a:pt x="329" y="1635"/>
                    <a:pt x="353" y="1635"/>
                  </a:cubicBezTo>
                  <a:cubicBezTo>
                    <a:pt x="565" y="1635"/>
                    <a:pt x="821" y="1353"/>
                    <a:pt x="956" y="952"/>
                  </a:cubicBezTo>
                  <a:cubicBezTo>
                    <a:pt x="1105" y="508"/>
                    <a:pt x="1044" y="86"/>
                    <a:pt x="821" y="12"/>
                  </a:cubicBezTo>
                  <a:cubicBezTo>
                    <a:pt x="798" y="5"/>
                    <a:pt x="775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4706025" y="2513300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1" y="1"/>
                  </a:moveTo>
                  <a:cubicBezTo>
                    <a:pt x="539" y="1"/>
                    <a:pt x="283" y="284"/>
                    <a:pt x="150" y="683"/>
                  </a:cubicBezTo>
                  <a:cubicBezTo>
                    <a:pt x="1" y="1128"/>
                    <a:pt x="62" y="1550"/>
                    <a:pt x="283" y="1624"/>
                  </a:cubicBezTo>
                  <a:cubicBezTo>
                    <a:pt x="306" y="1631"/>
                    <a:pt x="330" y="1635"/>
                    <a:pt x="354" y="1635"/>
                  </a:cubicBezTo>
                  <a:cubicBezTo>
                    <a:pt x="566" y="1635"/>
                    <a:pt x="822" y="1352"/>
                    <a:pt x="956" y="952"/>
                  </a:cubicBezTo>
                  <a:cubicBezTo>
                    <a:pt x="1105" y="508"/>
                    <a:pt x="1045" y="86"/>
                    <a:pt x="822" y="12"/>
                  </a:cubicBezTo>
                  <a:cubicBezTo>
                    <a:pt x="799" y="4"/>
                    <a:pt x="776" y="1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4733625" y="2464000"/>
              <a:ext cx="39000" cy="56675"/>
            </a:xfrm>
            <a:custGeom>
              <a:avLst/>
              <a:gdLst/>
              <a:ahLst/>
              <a:cxnLst/>
              <a:rect l="l" t="t" r="r" b="b"/>
              <a:pathLst>
                <a:path w="1560" h="2267" extrusionOk="0">
                  <a:moveTo>
                    <a:pt x="1" y="0"/>
                  </a:moveTo>
                  <a:lnTo>
                    <a:pt x="1418" y="2267"/>
                  </a:lnTo>
                  <a:cubicBezTo>
                    <a:pt x="1559" y="1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4724650" y="2456925"/>
              <a:ext cx="55425" cy="70825"/>
            </a:xfrm>
            <a:custGeom>
              <a:avLst/>
              <a:gdLst/>
              <a:ahLst/>
              <a:cxnLst/>
              <a:rect l="l" t="t" r="r" b="b"/>
              <a:pathLst>
                <a:path w="2217" h="2833" extrusionOk="0">
                  <a:moveTo>
                    <a:pt x="358" y="1"/>
                  </a:moveTo>
                  <a:cubicBezTo>
                    <a:pt x="141" y="1"/>
                    <a:pt x="1" y="243"/>
                    <a:pt x="120" y="433"/>
                  </a:cubicBezTo>
                  <a:lnTo>
                    <a:pt x="1538" y="2700"/>
                  </a:lnTo>
                  <a:cubicBezTo>
                    <a:pt x="1589" y="2782"/>
                    <a:pt x="1679" y="2832"/>
                    <a:pt x="1777" y="2832"/>
                  </a:cubicBezTo>
                  <a:lnTo>
                    <a:pt x="1777" y="2832"/>
                  </a:lnTo>
                  <a:cubicBezTo>
                    <a:pt x="1925" y="2832"/>
                    <a:pt x="2048" y="2717"/>
                    <a:pt x="2059" y="2568"/>
                  </a:cubicBezTo>
                  <a:cubicBezTo>
                    <a:pt x="2216" y="197"/>
                    <a:pt x="403" y="4"/>
                    <a:pt x="385" y="2"/>
                  </a:cubicBezTo>
                  <a:cubicBezTo>
                    <a:pt x="376" y="1"/>
                    <a:pt x="367" y="1"/>
                    <a:pt x="358" y="1"/>
                  </a:cubicBezTo>
                  <a:close/>
                  <a:moveTo>
                    <a:pt x="1777" y="2832"/>
                  </a:moveTo>
                  <a:cubicBezTo>
                    <a:pt x="1776" y="2832"/>
                    <a:pt x="1776" y="2832"/>
                    <a:pt x="1776" y="2832"/>
                  </a:cubicBezTo>
                  <a:lnTo>
                    <a:pt x="1777" y="2832"/>
                  </a:lnTo>
                  <a:cubicBezTo>
                    <a:pt x="1777" y="2832"/>
                    <a:pt x="1777" y="2832"/>
                    <a:pt x="1777" y="2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4648650" y="2429275"/>
              <a:ext cx="49600" cy="20600"/>
            </a:xfrm>
            <a:custGeom>
              <a:avLst/>
              <a:gdLst/>
              <a:ahLst/>
              <a:cxnLst/>
              <a:rect l="l" t="t" r="r" b="b"/>
              <a:pathLst>
                <a:path w="1984" h="824" extrusionOk="0">
                  <a:moveTo>
                    <a:pt x="1206" y="0"/>
                  </a:moveTo>
                  <a:cubicBezTo>
                    <a:pt x="877" y="0"/>
                    <a:pt x="462" y="188"/>
                    <a:pt x="0" y="823"/>
                  </a:cubicBezTo>
                  <a:lnTo>
                    <a:pt x="1984" y="398"/>
                  </a:lnTo>
                  <a:cubicBezTo>
                    <a:pt x="1984" y="398"/>
                    <a:pt x="1685" y="0"/>
                    <a:pt x="1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4639550" y="2422200"/>
              <a:ext cx="67475" cy="34725"/>
            </a:xfrm>
            <a:custGeom>
              <a:avLst/>
              <a:gdLst/>
              <a:ahLst/>
              <a:cxnLst/>
              <a:rect l="l" t="t" r="r" b="b"/>
              <a:pathLst>
                <a:path w="2699" h="1389" extrusionOk="0">
                  <a:moveTo>
                    <a:pt x="1529" y="567"/>
                  </a:moveTo>
                  <a:lnTo>
                    <a:pt x="1355" y="604"/>
                  </a:lnTo>
                  <a:cubicBezTo>
                    <a:pt x="1411" y="585"/>
                    <a:pt x="1470" y="573"/>
                    <a:pt x="1529" y="567"/>
                  </a:cubicBezTo>
                  <a:close/>
                  <a:moveTo>
                    <a:pt x="1562" y="1"/>
                  </a:moveTo>
                  <a:cubicBezTo>
                    <a:pt x="1066" y="4"/>
                    <a:pt x="587" y="320"/>
                    <a:pt x="136" y="940"/>
                  </a:cubicBezTo>
                  <a:cubicBezTo>
                    <a:pt x="0" y="1127"/>
                    <a:pt x="134" y="1389"/>
                    <a:pt x="364" y="1389"/>
                  </a:cubicBezTo>
                  <a:cubicBezTo>
                    <a:pt x="385" y="1389"/>
                    <a:pt x="404" y="1387"/>
                    <a:pt x="424" y="1382"/>
                  </a:cubicBezTo>
                  <a:lnTo>
                    <a:pt x="2408" y="957"/>
                  </a:lnTo>
                  <a:cubicBezTo>
                    <a:pt x="2610" y="915"/>
                    <a:pt x="2699" y="677"/>
                    <a:pt x="2575" y="512"/>
                  </a:cubicBezTo>
                  <a:cubicBezTo>
                    <a:pt x="2559" y="491"/>
                    <a:pt x="2185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3243525" y="102942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50"/>
                  </a:lnTo>
                  <a:lnTo>
                    <a:pt x="5827" y="18750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50"/>
                  </a:lnTo>
                  <a:lnTo>
                    <a:pt x="29788" y="18750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3234300" y="1022500"/>
              <a:ext cx="763150" cy="1188425"/>
            </a:xfrm>
            <a:custGeom>
              <a:avLst/>
              <a:gdLst/>
              <a:ahLst/>
              <a:cxnLst/>
              <a:rect l="l" t="t" r="r" b="b"/>
              <a:pathLst>
                <a:path w="30526" h="47537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7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7"/>
                  </a:lnTo>
                  <a:cubicBezTo>
                    <a:pt x="6478" y="18871"/>
                    <a:pt x="6352" y="18744"/>
                    <a:pt x="6198" y="18744"/>
                  </a:cubicBezTo>
                  <a:cubicBezTo>
                    <a:pt x="6197" y="18744"/>
                    <a:pt x="6196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5"/>
                    <a:pt x="15042" y="102"/>
                  </a:cubicBezTo>
                  <a:lnTo>
                    <a:pt x="148" y="18850"/>
                  </a:lnTo>
                  <a:cubicBezTo>
                    <a:pt x="1" y="19035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6"/>
                    <a:pt x="6196" y="47536"/>
                  </a:cubicBezTo>
                  <a:lnTo>
                    <a:pt x="24331" y="47536"/>
                  </a:lnTo>
                  <a:cubicBezTo>
                    <a:pt x="24488" y="47536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5"/>
                    <a:pt x="30379" y="18850"/>
                  </a:cubicBezTo>
                  <a:lnTo>
                    <a:pt x="15485" y="102"/>
                  </a:lnTo>
                  <a:cubicBezTo>
                    <a:pt x="15431" y="35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3243525" y="99907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49"/>
                  </a:lnTo>
                  <a:lnTo>
                    <a:pt x="5827" y="18749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49"/>
                  </a:lnTo>
                  <a:lnTo>
                    <a:pt x="29788" y="18749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3234300" y="992150"/>
              <a:ext cx="763150" cy="1188450"/>
            </a:xfrm>
            <a:custGeom>
              <a:avLst/>
              <a:gdLst/>
              <a:ahLst/>
              <a:cxnLst/>
              <a:rect l="l" t="t" r="r" b="b"/>
              <a:pathLst>
                <a:path w="30526" h="47538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6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6"/>
                  </a:lnTo>
                  <a:cubicBezTo>
                    <a:pt x="6478" y="18870"/>
                    <a:pt x="6351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4"/>
                    <a:pt x="15042" y="102"/>
                  </a:cubicBezTo>
                  <a:lnTo>
                    <a:pt x="148" y="18850"/>
                  </a:lnTo>
                  <a:cubicBezTo>
                    <a:pt x="1" y="19036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7"/>
                    <a:pt x="6196" y="47537"/>
                  </a:cubicBezTo>
                  <a:lnTo>
                    <a:pt x="24331" y="47537"/>
                  </a:lnTo>
                  <a:cubicBezTo>
                    <a:pt x="24488" y="47537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6"/>
                    <a:pt x="30379" y="18850"/>
                  </a:cubicBezTo>
                  <a:lnTo>
                    <a:pt x="15485" y="102"/>
                  </a:lnTo>
                  <a:cubicBezTo>
                    <a:pt x="15431" y="34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2827675" y="2093775"/>
              <a:ext cx="1514525" cy="1514525"/>
            </a:xfrm>
            <a:custGeom>
              <a:avLst/>
              <a:gdLst/>
              <a:ahLst/>
              <a:cxnLst/>
              <a:rect l="l" t="t" r="r" b="b"/>
              <a:pathLst>
                <a:path w="60581" h="60581" extrusionOk="0">
                  <a:moveTo>
                    <a:pt x="1" y="1"/>
                  </a:moveTo>
                  <a:lnTo>
                    <a:pt x="1" y="60581"/>
                  </a:lnTo>
                  <a:lnTo>
                    <a:pt x="60580" y="60581"/>
                  </a:lnTo>
                  <a:lnTo>
                    <a:pt x="60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2820625" y="2086725"/>
              <a:ext cx="1528625" cy="1528650"/>
            </a:xfrm>
            <a:custGeom>
              <a:avLst/>
              <a:gdLst/>
              <a:ahLst/>
              <a:cxnLst/>
              <a:rect l="l" t="t" r="r" b="b"/>
              <a:pathLst>
                <a:path w="61145" h="61146" extrusionOk="0">
                  <a:moveTo>
                    <a:pt x="60579" y="565"/>
                  </a:moveTo>
                  <a:lnTo>
                    <a:pt x="60579" y="60580"/>
                  </a:lnTo>
                  <a:lnTo>
                    <a:pt x="565" y="60580"/>
                  </a:lnTo>
                  <a:lnTo>
                    <a:pt x="565" y="565"/>
                  </a:lnTo>
                  <a:close/>
                  <a:moveTo>
                    <a:pt x="283" y="0"/>
                  </a:moveTo>
                  <a:cubicBezTo>
                    <a:pt x="126" y="0"/>
                    <a:pt x="0" y="127"/>
                    <a:pt x="0" y="283"/>
                  </a:cubicBezTo>
                  <a:lnTo>
                    <a:pt x="0" y="60863"/>
                  </a:lnTo>
                  <a:cubicBezTo>
                    <a:pt x="0" y="61019"/>
                    <a:pt x="126" y="61145"/>
                    <a:pt x="283" y="61145"/>
                  </a:cubicBezTo>
                  <a:lnTo>
                    <a:pt x="60862" y="61145"/>
                  </a:lnTo>
                  <a:cubicBezTo>
                    <a:pt x="61018" y="61145"/>
                    <a:pt x="61145" y="61019"/>
                    <a:pt x="61145" y="60863"/>
                  </a:cubicBezTo>
                  <a:lnTo>
                    <a:pt x="61145" y="283"/>
                  </a:lnTo>
                  <a:cubicBezTo>
                    <a:pt x="61145" y="127"/>
                    <a:pt x="61018" y="0"/>
                    <a:pt x="60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2898100" y="2164225"/>
              <a:ext cx="1373650" cy="1373625"/>
            </a:xfrm>
            <a:custGeom>
              <a:avLst/>
              <a:gdLst/>
              <a:ahLst/>
              <a:cxnLst/>
              <a:rect l="l" t="t" r="r" b="b"/>
              <a:pathLst>
                <a:path w="54946" h="54945" extrusionOk="0">
                  <a:moveTo>
                    <a:pt x="1" y="0"/>
                  </a:moveTo>
                  <a:lnTo>
                    <a:pt x="1" y="54945"/>
                  </a:lnTo>
                  <a:lnTo>
                    <a:pt x="54945" y="54945"/>
                  </a:lnTo>
                  <a:lnTo>
                    <a:pt x="54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2891050" y="2157150"/>
              <a:ext cx="1387775" cy="1387800"/>
            </a:xfrm>
            <a:custGeom>
              <a:avLst/>
              <a:gdLst/>
              <a:ahLst/>
              <a:cxnLst/>
              <a:rect l="l" t="t" r="r" b="b"/>
              <a:pathLst>
                <a:path w="55511" h="55512" extrusionOk="0">
                  <a:moveTo>
                    <a:pt x="54945" y="567"/>
                  </a:moveTo>
                  <a:lnTo>
                    <a:pt x="54945" y="54945"/>
                  </a:lnTo>
                  <a:lnTo>
                    <a:pt x="566" y="54945"/>
                  </a:lnTo>
                  <a:lnTo>
                    <a:pt x="566" y="567"/>
                  </a:lnTo>
                  <a:close/>
                  <a:moveTo>
                    <a:pt x="283" y="0"/>
                  </a:moveTo>
                  <a:cubicBezTo>
                    <a:pt x="127" y="0"/>
                    <a:pt x="0" y="128"/>
                    <a:pt x="0" y="284"/>
                  </a:cubicBezTo>
                  <a:lnTo>
                    <a:pt x="0" y="55229"/>
                  </a:lnTo>
                  <a:cubicBezTo>
                    <a:pt x="0" y="55385"/>
                    <a:pt x="127" y="55511"/>
                    <a:pt x="283" y="55511"/>
                  </a:cubicBezTo>
                  <a:lnTo>
                    <a:pt x="55227" y="55511"/>
                  </a:lnTo>
                  <a:cubicBezTo>
                    <a:pt x="55384" y="55511"/>
                    <a:pt x="55511" y="55384"/>
                    <a:pt x="55511" y="55228"/>
                  </a:cubicBezTo>
                  <a:lnTo>
                    <a:pt x="55511" y="284"/>
                  </a:lnTo>
                  <a:cubicBezTo>
                    <a:pt x="55511" y="128"/>
                    <a:pt x="55384" y="0"/>
                    <a:pt x="55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2898100" y="2600550"/>
              <a:ext cx="1373650" cy="937325"/>
            </a:xfrm>
            <a:custGeom>
              <a:avLst/>
              <a:gdLst/>
              <a:ahLst/>
              <a:cxnLst/>
              <a:rect l="l" t="t" r="r" b="b"/>
              <a:pathLst>
                <a:path w="54946" h="37493" extrusionOk="0">
                  <a:moveTo>
                    <a:pt x="44644" y="0"/>
                  </a:moveTo>
                  <a:cubicBezTo>
                    <a:pt x="43756" y="0"/>
                    <a:pt x="42867" y="348"/>
                    <a:pt x="42201" y="1044"/>
                  </a:cubicBezTo>
                  <a:lnTo>
                    <a:pt x="29390" y="14439"/>
                  </a:lnTo>
                  <a:lnTo>
                    <a:pt x="19409" y="11645"/>
                  </a:lnTo>
                  <a:cubicBezTo>
                    <a:pt x="19109" y="11560"/>
                    <a:pt x="18801" y="11519"/>
                    <a:pt x="18496" y="11519"/>
                  </a:cubicBezTo>
                  <a:cubicBezTo>
                    <a:pt x="17791" y="11519"/>
                    <a:pt x="17095" y="11740"/>
                    <a:pt x="16511" y="12163"/>
                  </a:cubicBezTo>
                  <a:lnTo>
                    <a:pt x="1" y="24137"/>
                  </a:lnTo>
                  <a:lnTo>
                    <a:pt x="1" y="37493"/>
                  </a:lnTo>
                  <a:lnTo>
                    <a:pt x="54945" y="37493"/>
                  </a:lnTo>
                  <a:lnTo>
                    <a:pt x="54945" y="9238"/>
                  </a:lnTo>
                  <a:lnTo>
                    <a:pt x="47086" y="1042"/>
                  </a:lnTo>
                  <a:cubicBezTo>
                    <a:pt x="46420" y="348"/>
                    <a:pt x="45532" y="0"/>
                    <a:pt x="44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2891050" y="2593475"/>
              <a:ext cx="1387775" cy="951475"/>
            </a:xfrm>
            <a:custGeom>
              <a:avLst/>
              <a:gdLst/>
              <a:ahLst/>
              <a:cxnLst/>
              <a:rect l="l" t="t" r="r" b="b"/>
              <a:pathLst>
                <a:path w="55511" h="38059" extrusionOk="0">
                  <a:moveTo>
                    <a:pt x="44939" y="567"/>
                  </a:moveTo>
                  <a:cubicBezTo>
                    <a:pt x="45779" y="567"/>
                    <a:pt x="46583" y="911"/>
                    <a:pt x="47163" y="1521"/>
                  </a:cubicBezTo>
                  <a:lnTo>
                    <a:pt x="54945" y="9636"/>
                  </a:lnTo>
                  <a:lnTo>
                    <a:pt x="54945" y="37492"/>
                  </a:lnTo>
                  <a:lnTo>
                    <a:pt x="566" y="37492"/>
                  </a:lnTo>
                  <a:lnTo>
                    <a:pt x="566" y="24565"/>
                  </a:lnTo>
                  <a:lnTo>
                    <a:pt x="16959" y="12676"/>
                  </a:lnTo>
                  <a:cubicBezTo>
                    <a:pt x="17492" y="12286"/>
                    <a:pt x="18129" y="12083"/>
                    <a:pt x="18775" y="12083"/>
                  </a:cubicBezTo>
                  <a:cubicBezTo>
                    <a:pt x="19056" y="12083"/>
                    <a:pt x="19338" y="12121"/>
                    <a:pt x="19614" y="12199"/>
                  </a:cubicBezTo>
                  <a:lnTo>
                    <a:pt x="29595" y="14995"/>
                  </a:lnTo>
                  <a:cubicBezTo>
                    <a:pt x="29620" y="15002"/>
                    <a:pt x="29645" y="15005"/>
                    <a:pt x="29670" y="15005"/>
                  </a:cubicBezTo>
                  <a:cubicBezTo>
                    <a:pt x="29747" y="15005"/>
                    <a:pt x="29821" y="14974"/>
                    <a:pt x="29876" y="14918"/>
                  </a:cubicBezTo>
                  <a:lnTo>
                    <a:pt x="42687" y="1523"/>
                  </a:lnTo>
                  <a:cubicBezTo>
                    <a:pt x="43267" y="913"/>
                    <a:pt x="44072" y="567"/>
                    <a:pt x="44913" y="567"/>
                  </a:cubicBezTo>
                  <a:cubicBezTo>
                    <a:pt x="44917" y="567"/>
                    <a:pt x="44921" y="567"/>
                    <a:pt x="44925" y="567"/>
                  </a:cubicBezTo>
                  <a:lnTo>
                    <a:pt x="44927" y="567"/>
                  </a:lnTo>
                  <a:cubicBezTo>
                    <a:pt x="44931" y="567"/>
                    <a:pt x="44935" y="567"/>
                    <a:pt x="44939" y="567"/>
                  </a:cubicBezTo>
                  <a:close/>
                  <a:moveTo>
                    <a:pt x="44913" y="0"/>
                  </a:moveTo>
                  <a:cubicBezTo>
                    <a:pt x="43917" y="0"/>
                    <a:pt x="42965" y="410"/>
                    <a:pt x="42278" y="1132"/>
                  </a:cubicBezTo>
                  <a:lnTo>
                    <a:pt x="29585" y="14405"/>
                  </a:lnTo>
                  <a:lnTo>
                    <a:pt x="19767" y="11655"/>
                  </a:lnTo>
                  <a:cubicBezTo>
                    <a:pt x="19441" y="11563"/>
                    <a:pt x="19107" y="11518"/>
                    <a:pt x="18776" y="11518"/>
                  </a:cubicBezTo>
                  <a:cubicBezTo>
                    <a:pt x="18012" y="11518"/>
                    <a:pt x="17258" y="11758"/>
                    <a:pt x="16627" y="12218"/>
                  </a:cubicBezTo>
                  <a:lnTo>
                    <a:pt x="118" y="24192"/>
                  </a:lnTo>
                  <a:cubicBezTo>
                    <a:pt x="44" y="24245"/>
                    <a:pt x="0" y="24330"/>
                    <a:pt x="0" y="24420"/>
                  </a:cubicBezTo>
                  <a:lnTo>
                    <a:pt x="0" y="37776"/>
                  </a:lnTo>
                  <a:cubicBezTo>
                    <a:pt x="0" y="37932"/>
                    <a:pt x="127" y="38058"/>
                    <a:pt x="283" y="38058"/>
                  </a:cubicBezTo>
                  <a:lnTo>
                    <a:pt x="55227" y="38058"/>
                  </a:lnTo>
                  <a:cubicBezTo>
                    <a:pt x="55384" y="38058"/>
                    <a:pt x="55511" y="37931"/>
                    <a:pt x="55511" y="37775"/>
                  </a:cubicBezTo>
                  <a:lnTo>
                    <a:pt x="55511" y="9520"/>
                  </a:lnTo>
                  <a:cubicBezTo>
                    <a:pt x="55511" y="9448"/>
                    <a:pt x="55483" y="9378"/>
                    <a:pt x="55433" y="9325"/>
                  </a:cubicBezTo>
                  <a:lnTo>
                    <a:pt x="47571" y="1129"/>
                  </a:lnTo>
                  <a:cubicBezTo>
                    <a:pt x="46874" y="401"/>
                    <a:pt x="45934" y="0"/>
                    <a:pt x="44927" y="0"/>
                  </a:cubicBezTo>
                  <a:lnTo>
                    <a:pt x="44925" y="0"/>
                  </a:lnTo>
                  <a:cubicBezTo>
                    <a:pt x="44921" y="0"/>
                    <a:pt x="44917" y="0"/>
                    <a:pt x="44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3234175" y="23606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33" y="0"/>
                  </a:moveTo>
                  <a:cubicBezTo>
                    <a:pt x="5094" y="0"/>
                    <a:pt x="3331" y="730"/>
                    <a:pt x="2032" y="2030"/>
                  </a:cubicBezTo>
                  <a:cubicBezTo>
                    <a:pt x="732" y="3330"/>
                    <a:pt x="0" y="5094"/>
                    <a:pt x="0" y="6933"/>
                  </a:cubicBezTo>
                  <a:cubicBezTo>
                    <a:pt x="0" y="8771"/>
                    <a:pt x="732" y="10535"/>
                    <a:pt x="2032" y="11835"/>
                  </a:cubicBezTo>
                  <a:cubicBezTo>
                    <a:pt x="3331" y="13135"/>
                    <a:pt x="5094" y="13865"/>
                    <a:pt x="6933" y="13865"/>
                  </a:cubicBezTo>
                  <a:cubicBezTo>
                    <a:pt x="8772" y="13865"/>
                    <a:pt x="10535" y="13135"/>
                    <a:pt x="11836" y="11835"/>
                  </a:cubicBezTo>
                  <a:cubicBezTo>
                    <a:pt x="13136" y="10535"/>
                    <a:pt x="13866" y="8771"/>
                    <a:pt x="13866" y="6933"/>
                  </a:cubicBezTo>
                  <a:cubicBezTo>
                    <a:pt x="13866" y="5094"/>
                    <a:pt x="13136" y="3330"/>
                    <a:pt x="11836" y="2030"/>
                  </a:cubicBezTo>
                  <a:cubicBezTo>
                    <a:pt x="10535" y="730"/>
                    <a:pt x="8772" y="0"/>
                    <a:pt x="6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3227100" y="2353600"/>
              <a:ext cx="360800" cy="360775"/>
            </a:xfrm>
            <a:custGeom>
              <a:avLst/>
              <a:gdLst/>
              <a:ahLst/>
              <a:cxnLst/>
              <a:rect l="l" t="t" r="r" b="b"/>
              <a:pathLst>
                <a:path w="14432" h="14431" extrusionOk="0">
                  <a:moveTo>
                    <a:pt x="7216" y="566"/>
                  </a:moveTo>
                  <a:cubicBezTo>
                    <a:pt x="10883" y="566"/>
                    <a:pt x="13867" y="3548"/>
                    <a:pt x="13867" y="7215"/>
                  </a:cubicBezTo>
                  <a:cubicBezTo>
                    <a:pt x="13867" y="10882"/>
                    <a:pt x="10883" y="13866"/>
                    <a:pt x="7216" y="13866"/>
                  </a:cubicBezTo>
                  <a:cubicBezTo>
                    <a:pt x="3550" y="13866"/>
                    <a:pt x="567" y="10882"/>
                    <a:pt x="567" y="7216"/>
                  </a:cubicBezTo>
                  <a:cubicBezTo>
                    <a:pt x="567" y="3549"/>
                    <a:pt x="3550" y="566"/>
                    <a:pt x="7216" y="566"/>
                  </a:cubicBezTo>
                  <a:close/>
                  <a:moveTo>
                    <a:pt x="7216" y="1"/>
                  </a:moveTo>
                  <a:cubicBezTo>
                    <a:pt x="3237" y="1"/>
                    <a:pt x="1" y="3237"/>
                    <a:pt x="1" y="7216"/>
                  </a:cubicBezTo>
                  <a:cubicBezTo>
                    <a:pt x="1" y="11194"/>
                    <a:pt x="3237" y="14431"/>
                    <a:pt x="7216" y="14431"/>
                  </a:cubicBezTo>
                  <a:cubicBezTo>
                    <a:pt x="11195" y="14431"/>
                    <a:pt x="14432" y="11194"/>
                    <a:pt x="14432" y="7216"/>
                  </a:cubicBezTo>
                  <a:cubicBezTo>
                    <a:pt x="14432" y="3237"/>
                    <a:pt x="11195" y="1"/>
                    <a:pt x="7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3513700" y="2949125"/>
              <a:ext cx="1528500" cy="720675"/>
            </a:xfrm>
            <a:custGeom>
              <a:avLst/>
              <a:gdLst/>
              <a:ahLst/>
              <a:cxnLst/>
              <a:rect l="l" t="t" r="r" b="b"/>
              <a:pathLst>
                <a:path w="61140" h="28827" extrusionOk="0">
                  <a:moveTo>
                    <a:pt x="55263" y="0"/>
                  </a:moveTo>
                  <a:lnTo>
                    <a:pt x="50402" y="3063"/>
                  </a:lnTo>
                  <a:lnTo>
                    <a:pt x="35262" y="18629"/>
                  </a:lnTo>
                  <a:lnTo>
                    <a:pt x="12189" y="24985"/>
                  </a:lnTo>
                  <a:cubicBezTo>
                    <a:pt x="12189" y="24985"/>
                    <a:pt x="10133" y="22591"/>
                    <a:pt x="8648" y="22577"/>
                  </a:cubicBezTo>
                  <a:cubicBezTo>
                    <a:pt x="8642" y="22577"/>
                    <a:pt x="8636" y="22577"/>
                    <a:pt x="8630" y="22577"/>
                  </a:cubicBezTo>
                  <a:cubicBezTo>
                    <a:pt x="7125" y="22577"/>
                    <a:pt x="2395" y="24302"/>
                    <a:pt x="2395" y="24302"/>
                  </a:cubicBezTo>
                  <a:cubicBezTo>
                    <a:pt x="2395" y="24302"/>
                    <a:pt x="1788" y="25781"/>
                    <a:pt x="2976" y="25792"/>
                  </a:cubicBezTo>
                  <a:cubicBezTo>
                    <a:pt x="2987" y="25792"/>
                    <a:pt x="2998" y="25792"/>
                    <a:pt x="3009" y="25792"/>
                  </a:cubicBezTo>
                  <a:cubicBezTo>
                    <a:pt x="3119" y="25792"/>
                    <a:pt x="3239" y="25787"/>
                    <a:pt x="3365" y="25779"/>
                  </a:cubicBezTo>
                  <a:lnTo>
                    <a:pt x="3365" y="25779"/>
                  </a:lnTo>
                  <a:lnTo>
                    <a:pt x="1" y="26358"/>
                  </a:lnTo>
                  <a:cubicBezTo>
                    <a:pt x="163" y="27387"/>
                    <a:pt x="1045" y="28149"/>
                    <a:pt x="2088" y="28159"/>
                  </a:cubicBezTo>
                  <a:lnTo>
                    <a:pt x="5033" y="28186"/>
                  </a:lnTo>
                  <a:lnTo>
                    <a:pt x="10075" y="28827"/>
                  </a:lnTo>
                  <a:lnTo>
                    <a:pt x="14840" y="27385"/>
                  </a:lnTo>
                  <a:cubicBezTo>
                    <a:pt x="14840" y="27385"/>
                    <a:pt x="37433" y="24920"/>
                    <a:pt x="38623" y="24634"/>
                  </a:cubicBezTo>
                  <a:cubicBezTo>
                    <a:pt x="39813" y="24348"/>
                    <a:pt x="58970" y="7893"/>
                    <a:pt x="58970" y="7893"/>
                  </a:cubicBezTo>
                  <a:cubicBezTo>
                    <a:pt x="58970" y="7893"/>
                    <a:pt x="61139" y="5986"/>
                    <a:pt x="60312" y="3775"/>
                  </a:cubicBezTo>
                  <a:cubicBezTo>
                    <a:pt x="59485" y="1564"/>
                    <a:pt x="55263" y="0"/>
                    <a:pt x="5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3506125" y="2942150"/>
              <a:ext cx="1544150" cy="734750"/>
            </a:xfrm>
            <a:custGeom>
              <a:avLst/>
              <a:gdLst/>
              <a:ahLst/>
              <a:cxnLst/>
              <a:rect l="l" t="t" r="r" b="b"/>
              <a:pathLst>
                <a:path w="61766" h="29390" extrusionOk="0">
                  <a:moveTo>
                    <a:pt x="55574" y="1"/>
                  </a:moveTo>
                  <a:cubicBezTo>
                    <a:pt x="55459" y="1"/>
                    <a:pt x="55350" y="72"/>
                    <a:pt x="55308" y="185"/>
                  </a:cubicBezTo>
                  <a:cubicBezTo>
                    <a:pt x="55255" y="328"/>
                    <a:pt x="55325" y="488"/>
                    <a:pt x="55467" y="546"/>
                  </a:cubicBezTo>
                  <a:cubicBezTo>
                    <a:pt x="55507" y="561"/>
                    <a:pt x="59578" y="2090"/>
                    <a:pt x="60350" y="4154"/>
                  </a:cubicBezTo>
                  <a:cubicBezTo>
                    <a:pt x="61098" y="6153"/>
                    <a:pt x="59107" y="7944"/>
                    <a:pt x="59088" y="7959"/>
                  </a:cubicBezTo>
                  <a:cubicBezTo>
                    <a:pt x="51463" y="14509"/>
                    <a:pt x="39781" y="24356"/>
                    <a:pt x="38859" y="24638"/>
                  </a:cubicBezTo>
                  <a:cubicBezTo>
                    <a:pt x="37700" y="24918"/>
                    <a:pt x="15337" y="27359"/>
                    <a:pt x="15061" y="27395"/>
                  </a:cubicBezTo>
                  <a:lnTo>
                    <a:pt x="10354" y="28819"/>
                  </a:lnTo>
                  <a:lnTo>
                    <a:pt x="5337" y="28184"/>
                  </a:lnTo>
                  <a:lnTo>
                    <a:pt x="2393" y="28157"/>
                  </a:lnTo>
                  <a:cubicBezTo>
                    <a:pt x="1593" y="28151"/>
                    <a:pt x="886" y="27630"/>
                    <a:pt x="646" y="26865"/>
                  </a:cubicBezTo>
                  <a:lnTo>
                    <a:pt x="3701" y="26338"/>
                  </a:lnTo>
                  <a:cubicBezTo>
                    <a:pt x="4961" y="26251"/>
                    <a:pt x="6825" y="25806"/>
                    <a:pt x="6913" y="25785"/>
                  </a:cubicBezTo>
                  <a:cubicBezTo>
                    <a:pt x="7062" y="25750"/>
                    <a:pt x="7157" y="25603"/>
                    <a:pt x="7126" y="25453"/>
                  </a:cubicBezTo>
                  <a:cubicBezTo>
                    <a:pt x="7098" y="25318"/>
                    <a:pt x="6981" y="25226"/>
                    <a:pt x="6849" y="25226"/>
                  </a:cubicBezTo>
                  <a:cubicBezTo>
                    <a:pt x="6833" y="25226"/>
                    <a:pt x="6816" y="25228"/>
                    <a:pt x="6799" y="25231"/>
                  </a:cubicBezTo>
                  <a:lnTo>
                    <a:pt x="3633" y="25777"/>
                  </a:lnTo>
                  <a:cubicBezTo>
                    <a:pt x="3508" y="25786"/>
                    <a:pt x="3389" y="25788"/>
                    <a:pt x="3282" y="25788"/>
                  </a:cubicBezTo>
                  <a:cubicBezTo>
                    <a:pt x="2993" y="25786"/>
                    <a:pt x="2921" y="25678"/>
                    <a:pt x="2897" y="25643"/>
                  </a:cubicBezTo>
                  <a:cubicBezTo>
                    <a:pt x="2761" y="25437"/>
                    <a:pt x="2847" y="25031"/>
                    <a:pt x="2920" y="24803"/>
                  </a:cubicBezTo>
                  <a:cubicBezTo>
                    <a:pt x="3674" y="24533"/>
                    <a:pt x="7628" y="23140"/>
                    <a:pt x="8932" y="23140"/>
                  </a:cubicBezTo>
                  <a:lnTo>
                    <a:pt x="8948" y="23140"/>
                  </a:lnTo>
                  <a:cubicBezTo>
                    <a:pt x="10060" y="23149"/>
                    <a:pt x="11728" y="24811"/>
                    <a:pt x="12278" y="25449"/>
                  </a:cubicBezTo>
                  <a:cubicBezTo>
                    <a:pt x="12332" y="25513"/>
                    <a:pt x="12412" y="25548"/>
                    <a:pt x="12493" y="25548"/>
                  </a:cubicBezTo>
                  <a:cubicBezTo>
                    <a:pt x="12518" y="25548"/>
                    <a:pt x="12543" y="25545"/>
                    <a:pt x="12567" y="25538"/>
                  </a:cubicBezTo>
                  <a:lnTo>
                    <a:pt x="35640" y="19181"/>
                  </a:lnTo>
                  <a:cubicBezTo>
                    <a:pt x="35688" y="19168"/>
                    <a:pt x="35732" y="19142"/>
                    <a:pt x="35767" y="19106"/>
                  </a:cubicBezTo>
                  <a:lnTo>
                    <a:pt x="50907" y="3539"/>
                  </a:lnTo>
                  <a:cubicBezTo>
                    <a:pt x="51009" y="3426"/>
                    <a:pt x="51004" y="3253"/>
                    <a:pt x="50894" y="3147"/>
                  </a:cubicBezTo>
                  <a:cubicBezTo>
                    <a:pt x="50839" y="3094"/>
                    <a:pt x="50768" y="3067"/>
                    <a:pt x="50697" y="3067"/>
                  </a:cubicBezTo>
                  <a:cubicBezTo>
                    <a:pt x="50627" y="3067"/>
                    <a:pt x="50556" y="3093"/>
                    <a:pt x="50502" y="3144"/>
                  </a:cubicBezTo>
                  <a:lnTo>
                    <a:pt x="35415" y="18656"/>
                  </a:lnTo>
                  <a:lnTo>
                    <a:pt x="12585" y="24945"/>
                  </a:lnTo>
                  <a:cubicBezTo>
                    <a:pt x="12110" y="24421"/>
                    <a:pt x="10350" y="22586"/>
                    <a:pt x="8953" y="22573"/>
                  </a:cubicBezTo>
                  <a:lnTo>
                    <a:pt x="8934" y="22573"/>
                  </a:lnTo>
                  <a:cubicBezTo>
                    <a:pt x="7396" y="22573"/>
                    <a:pt x="2797" y="24244"/>
                    <a:pt x="2601" y="24316"/>
                  </a:cubicBezTo>
                  <a:cubicBezTo>
                    <a:pt x="2526" y="24342"/>
                    <a:pt x="2467" y="24399"/>
                    <a:pt x="2436" y="24473"/>
                  </a:cubicBezTo>
                  <a:cubicBezTo>
                    <a:pt x="2397" y="24569"/>
                    <a:pt x="2067" y="25414"/>
                    <a:pt x="2424" y="25955"/>
                  </a:cubicBezTo>
                  <a:cubicBezTo>
                    <a:pt x="2430" y="25963"/>
                    <a:pt x="2436" y="25972"/>
                    <a:pt x="2444" y="25982"/>
                  </a:cubicBezTo>
                  <a:lnTo>
                    <a:pt x="255" y="26359"/>
                  </a:lnTo>
                  <a:cubicBezTo>
                    <a:pt x="103" y="26385"/>
                    <a:pt x="1" y="26529"/>
                    <a:pt x="25" y="26682"/>
                  </a:cubicBezTo>
                  <a:cubicBezTo>
                    <a:pt x="205" y="27849"/>
                    <a:pt x="1206" y="28713"/>
                    <a:pt x="2388" y="28722"/>
                  </a:cubicBezTo>
                  <a:lnTo>
                    <a:pt x="5300" y="28747"/>
                  </a:lnTo>
                  <a:lnTo>
                    <a:pt x="10342" y="29386"/>
                  </a:lnTo>
                  <a:cubicBezTo>
                    <a:pt x="10354" y="29388"/>
                    <a:pt x="10366" y="29389"/>
                    <a:pt x="10378" y="29389"/>
                  </a:cubicBezTo>
                  <a:cubicBezTo>
                    <a:pt x="10405" y="29389"/>
                    <a:pt x="10432" y="29385"/>
                    <a:pt x="10460" y="29377"/>
                  </a:cubicBezTo>
                  <a:lnTo>
                    <a:pt x="15173" y="27947"/>
                  </a:lnTo>
                  <a:cubicBezTo>
                    <a:pt x="16096" y="27846"/>
                    <a:pt x="37798" y="25475"/>
                    <a:pt x="38992" y="25188"/>
                  </a:cubicBezTo>
                  <a:cubicBezTo>
                    <a:pt x="40213" y="24895"/>
                    <a:pt x="57492" y="10077"/>
                    <a:pt x="59460" y="8385"/>
                  </a:cubicBezTo>
                  <a:cubicBezTo>
                    <a:pt x="59554" y="8303"/>
                    <a:pt x="61765" y="6322"/>
                    <a:pt x="60880" y="3956"/>
                  </a:cubicBezTo>
                  <a:cubicBezTo>
                    <a:pt x="60017" y="1651"/>
                    <a:pt x="55841" y="82"/>
                    <a:pt x="55663" y="15"/>
                  </a:cubicBezTo>
                  <a:cubicBezTo>
                    <a:pt x="55634" y="6"/>
                    <a:pt x="55604" y="1"/>
                    <a:pt x="5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4416950" y="2923850"/>
              <a:ext cx="632475" cy="586425"/>
            </a:xfrm>
            <a:custGeom>
              <a:avLst/>
              <a:gdLst/>
              <a:ahLst/>
              <a:cxnLst/>
              <a:rect l="l" t="t" r="r" b="b"/>
              <a:pathLst>
                <a:path w="25299" h="23457" extrusionOk="0">
                  <a:moveTo>
                    <a:pt x="19818" y="1"/>
                  </a:moveTo>
                  <a:lnTo>
                    <a:pt x="11540" y="5699"/>
                  </a:lnTo>
                  <a:lnTo>
                    <a:pt x="0" y="17277"/>
                  </a:lnTo>
                  <a:lnTo>
                    <a:pt x="8588" y="23456"/>
                  </a:lnTo>
                  <a:lnTo>
                    <a:pt x="23478" y="9434"/>
                  </a:lnTo>
                  <a:cubicBezTo>
                    <a:pt x="24969" y="8030"/>
                    <a:pt x="25298" y="5774"/>
                    <a:pt x="24239" y="4021"/>
                  </a:cubicBezTo>
                  <a:cubicBezTo>
                    <a:pt x="24222" y="3994"/>
                    <a:pt x="24206" y="3967"/>
                    <a:pt x="24189" y="3940"/>
                  </a:cubicBezTo>
                  <a:cubicBezTo>
                    <a:pt x="22519" y="1213"/>
                    <a:pt x="19818" y="1"/>
                    <a:pt x="19818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409750" y="2916800"/>
              <a:ext cx="647150" cy="600550"/>
            </a:xfrm>
            <a:custGeom>
              <a:avLst/>
              <a:gdLst/>
              <a:ahLst/>
              <a:cxnLst/>
              <a:rect l="l" t="t" r="r" b="b"/>
              <a:pathLst>
                <a:path w="25886" h="24022" extrusionOk="0">
                  <a:moveTo>
                    <a:pt x="20108" y="0"/>
                  </a:moveTo>
                  <a:cubicBezTo>
                    <a:pt x="20000" y="0"/>
                    <a:pt x="19897" y="62"/>
                    <a:pt x="19850" y="166"/>
                  </a:cubicBezTo>
                  <a:cubicBezTo>
                    <a:pt x="19786" y="309"/>
                    <a:pt x="19849" y="477"/>
                    <a:pt x="19992" y="541"/>
                  </a:cubicBezTo>
                  <a:cubicBezTo>
                    <a:pt x="20018" y="553"/>
                    <a:pt x="22636" y="1753"/>
                    <a:pt x="24255" y="4399"/>
                  </a:cubicBezTo>
                  <a:lnTo>
                    <a:pt x="24285" y="4449"/>
                  </a:lnTo>
                  <a:cubicBezTo>
                    <a:pt x="25265" y="6070"/>
                    <a:pt x="24965" y="8198"/>
                    <a:pt x="23572" y="9510"/>
                  </a:cubicBezTo>
                  <a:lnTo>
                    <a:pt x="8851" y="23373"/>
                  </a:lnTo>
                  <a:lnTo>
                    <a:pt x="723" y="17523"/>
                  </a:lnTo>
                  <a:lnTo>
                    <a:pt x="12030" y="6180"/>
                  </a:lnTo>
                  <a:cubicBezTo>
                    <a:pt x="12140" y="6069"/>
                    <a:pt x="12139" y="5891"/>
                    <a:pt x="12028" y="5780"/>
                  </a:cubicBezTo>
                  <a:cubicBezTo>
                    <a:pt x="11973" y="5726"/>
                    <a:pt x="11902" y="5698"/>
                    <a:pt x="11830" y="5698"/>
                  </a:cubicBezTo>
                  <a:cubicBezTo>
                    <a:pt x="11757" y="5698"/>
                    <a:pt x="11684" y="5726"/>
                    <a:pt x="11629" y="5782"/>
                  </a:cubicBezTo>
                  <a:lnTo>
                    <a:pt x="90" y="17359"/>
                  </a:lnTo>
                  <a:cubicBezTo>
                    <a:pt x="30" y="17417"/>
                    <a:pt x="0" y="17499"/>
                    <a:pt x="8" y="17581"/>
                  </a:cubicBezTo>
                  <a:cubicBezTo>
                    <a:pt x="15" y="17664"/>
                    <a:pt x="57" y="17739"/>
                    <a:pt x="124" y="17788"/>
                  </a:cubicBezTo>
                  <a:lnTo>
                    <a:pt x="8711" y="23968"/>
                  </a:lnTo>
                  <a:cubicBezTo>
                    <a:pt x="8758" y="24003"/>
                    <a:pt x="8816" y="24021"/>
                    <a:pt x="8876" y="24021"/>
                  </a:cubicBezTo>
                  <a:cubicBezTo>
                    <a:pt x="8948" y="24021"/>
                    <a:pt x="9017" y="23994"/>
                    <a:pt x="9069" y="23944"/>
                  </a:cubicBezTo>
                  <a:lnTo>
                    <a:pt x="23959" y="9922"/>
                  </a:lnTo>
                  <a:cubicBezTo>
                    <a:pt x="25545" y="8429"/>
                    <a:pt x="25885" y="6004"/>
                    <a:pt x="24771" y="4158"/>
                  </a:cubicBezTo>
                  <a:lnTo>
                    <a:pt x="24720" y="4074"/>
                  </a:lnTo>
                  <a:cubicBezTo>
                    <a:pt x="23022" y="1303"/>
                    <a:pt x="20337" y="75"/>
                    <a:pt x="20224" y="25"/>
                  </a:cubicBezTo>
                  <a:cubicBezTo>
                    <a:pt x="20186" y="8"/>
                    <a:pt x="20146" y="0"/>
                    <a:pt x="20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4416950" y="3305775"/>
              <a:ext cx="265150" cy="204500"/>
            </a:xfrm>
            <a:custGeom>
              <a:avLst/>
              <a:gdLst/>
              <a:ahLst/>
              <a:cxnLst/>
              <a:rect l="l" t="t" r="r" b="b"/>
              <a:pathLst>
                <a:path w="10606" h="8180" extrusionOk="0">
                  <a:moveTo>
                    <a:pt x="1992" y="1"/>
                  </a:moveTo>
                  <a:lnTo>
                    <a:pt x="0" y="1998"/>
                  </a:lnTo>
                  <a:lnTo>
                    <a:pt x="8588" y="8179"/>
                  </a:lnTo>
                  <a:lnTo>
                    <a:pt x="10605" y="6279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4409750" y="3298750"/>
              <a:ext cx="280425" cy="218600"/>
            </a:xfrm>
            <a:custGeom>
              <a:avLst/>
              <a:gdLst/>
              <a:ahLst/>
              <a:cxnLst/>
              <a:rect l="l" t="t" r="r" b="b"/>
              <a:pathLst>
                <a:path w="11217" h="8744" extrusionOk="0">
                  <a:moveTo>
                    <a:pt x="2309" y="653"/>
                  </a:moveTo>
                  <a:lnTo>
                    <a:pt x="10452" y="6588"/>
                  </a:lnTo>
                  <a:lnTo>
                    <a:pt x="8851" y="8095"/>
                  </a:lnTo>
                  <a:lnTo>
                    <a:pt x="724" y="2245"/>
                  </a:lnTo>
                  <a:lnTo>
                    <a:pt x="2309" y="653"/>
                  </a:lnTo>
                  <a:close/>
                  <a:moveTo>
                    <a:pt x="2281" y="0"/>
                  </a:moveTo>
                  <a:cubicBezTo>
                    <a:pt x="2208" y="0"/>
                    <a:pt x="2135" y="29"/>
                    <a:pt x="2080" y="84"/>
                  </a:cubicBezTo>
                  <a:lnTo>
                    <a:pt x="90" y="2081"/>
                  </a:lnTo>
                  <a:cubicBezTo>
                    <a:pt x="30" y="2139"/>
                    <a:pt x="0" y="2221"/>
                    <a:pt x="8" y="2303"/>
                  </a:cubicBezTo>
                  <a:cubicBezTo>
                    <a:pt x="15" y="2386"/>
                    <a:pt x="57" y="2461"/>
                    <a:pt x="124" y="2510"/>
                  </a:cubicBezTo>
                  <a:lnTo>
                    <a:pt x="8711" y="8690"/>
                  </a:lnTo>
                  <a:cubicBezTo>
                    <a:pt x="8758" y="8725"/>
                    <a:pt x="8816" y="8743"/>
                    <a:pt x="8876" y="8743"/>
                  </a:cubicBezTo>
                  <a:cubicBezTo>
                    <a:pt x="8948" y="8743"/>
                    <a:pt x="9017" y="8716"/>
                    <a:pt x="9069" y="8667"/>
                  </a:cubicBezTo>
                  <a:lnTo>
                    <a:pt x="11088" y="6767"/>
                  </a:lnTo>
                  <a:cubicBezTo>
                    <a:pt x="11217" y="6645"/>
                    <a:pt x="11204" y="6437"/>
                    <a:pt x="11060" y="6332"/>
                  </a:cubicBezTo>
                  <a:lnTo>
                    <a:pt x="2447" y="55"/>
                  </a:lnTo>
                  <a:cubicBezTo>
                    <a:pt x="2397" y="18"/>
                    <a:pt x="2339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3250625" y="3574150"/>
              <a:ext cx="107125" cy="70225"/>
            </a:xfrm>
            <a:custGeom>
              <a:avLst/>
              <a:gdLst/>
              <a:ahLst/>
              <a:cxnLst/>
              <a:rect l="l" t="t" r="r" b="b"/>
              <a:pathLst>
                <a:path w="4285" h="2809" extrusionOk="0">
                  <a:moveTo>
                    <a:pt x="1009" y="1"/>
                  </a:moveTo>
                  <a:lnTo>
                    <a:pt x="1" y="219"/>
                  </a:lnTo>
                  <a:lnTo>
                    <a:pt x="2179" y="2573"/>
                  </a:lnTo>
                  <a:lnTo>
                    <a:pt x="4284" y="2808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3241750" y="3567075"/>
              <a:ext cx="125550" cy="84350"/>
            </a:xfrm>
            <a:custGeom>
              <a:avLst/>
              <a:gdLst/>
              <a:ahLst/>
              <a:cxnLst/>
              <a:rect l="l" t="t" r="r" b="b"/>
              <a:pathLst>
                <a:path w="5022" h="3374" extrusionOk="0">
                  <a:moveTo>
                    <a:pt x="1286" y="589"/>
                  </a:moveTo>
                  <a:lnTo>
                    <a:pt x="3759" y="2709"/>
                  </a:lnTo>
                  <a:lnTo>
                    <a:pt x="2670" y="2587"/>
                  </a:lnTo>
                  <a:lnTo>
                    <a:pt x="900" y="674"/>
                  </a:lnTo>
                  <a:lnTo>
                    <a:pt x="1286" y="589"/>
                  </a:lnTo>
                  <a:close/>
                  <a:moveTo>
                    <a:pt x="1365" y="1"/>
                  </a:moveTo>
                  <a:cubicBezTo>
                    <a:pt x="1345" y="1"/>
                    <a:pt x="1324" y="3"/>
                    <a:pt x="1304" y="8"/>
                  </a:cubicBezTo>
                  <a:lnTo>
                    <a:pt x="296" y="226"/>
                  </a:lnTo>
                  <a:cubicBezTo>
                    <a:pt x="83" y="272"/>
                    <a:pt x="0" y="534"/>
                    <a:pt x="148" y="695"/>
                  </a:cubicBezTo>
                  <a:lnTo>
                    <a:pt x="2325" y="3049"/>
                  </a:lnTo>
                  <a:cubicBezTo>
                    <a:pt x="2372" y="3099"/>
                    <a:pt x="2434" y="3130"/>
                    <a:pt x="2502" y="3138"/>
                  </a:cubicBezTo>
                  <a:lnTo>
                    <a:pt x="4608" y="3372"/>
                  </a:lnTo>
                  <a:cubicBezTo>
                    <a:pt x="4619" y="3373"/>
                    <a:pt x="4628" y="3374"/>
                    <a:pt x="4639" y="3374"/>
                  </a:cubicBezTo>
                  <a:cubicBezTo>
                    <a:pt x="4901" y="3374"/>
                    <a:pt x="5022" y="3047"/>
                    <a:pt x="4823" y="2876"/>
                  </a:cubicBezTo>
                  <a:lnTo>
                    <a:pt x="1548" y="69"/>
                  </a:lnTo>
                  <a:cubicBezTo>
                    <a:pt x="1497" y="25"/>
                    <a:pt x="1432" y="1"/>
                    <a:pt x="1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3353000" y="3574150"/>
              <a:ext cx="107075" cy="70225"/>
            </a:xfrm>
            <a:custGeom>
              <a:avLst/>
              <a:gdLst/>
              <a:ahLst/>
              <a:cxnLst/>
              <a:rect l="l" t="t" r="r" b="b"/>
              <a:pathLst>
                <a:path w="4283" h="2809" extrusionOk="0">
                  <a:moveTo>
                    <a:pt x="1008" y="1"/>
                  </a:moveTo>
                  <a:lnTo>
                    <a:pt x="0" y="219"/>
                  </a:lnTo>
                  <a:lnTo>
                    <a:pt x="2177" y="2573"/>
                  </a:lnTo>
                  <a:lnTo>
                    <a:pt x="4282" y="2808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3344075" y="3567075"/>
              <a:ext cx="125575" cy="84350"/>
            </a:xfrm>
            <a:custGeom>
              <a:avLst/>
              <a:gdLst/>
              <a:ahLst/>
              <a:cxnLst/>
              <a:rect l="l" t="t" r="r" b="b"/>
              <a:pathLst>
                <a:path w="5023" h="3374" extrusionOk="0">
                  <a:moveTo>
                    <a:pt x="1287" y="589"/>
                  </a:moveTo>
                  <a:lnTo>
                    <a:pt x="3759" y="2709"/>
                  </a:lnTo>
                  <a:lnTo>
                    <a:pt x="2671" y="2587"/>
                  </a:lnTo>
                  <a:lnTo>
                    <a:pt x="900" y="674"/>
                  </a:lnTo>
                  <a:lnTo>
                    <a:pt x="1287" y="589"/>
                  </a:lnTo>
                  <a:close/>
                  <a:moveTo>
                    <a:pt x="1366" y="1"/>
                  </a:moveTo>
                  <a:cubicBezTo>
                    <a:pt x="1346" y="1"/>
                    <a:pt x="1325" y="3"/>
                    <a:pt x="1305" y="8"/>
                  </a:cubicBezTo>
                  <a:lnTo>
                    <a:pt x="297" y="226"/>
                  </a:lnTo>
                  <a:cubicBezTo>
                    <a:pt x="83" y="272"/>
                    <a:pt x="1" y="534"/>
                    <a:pt x="149" y="695"/>
                  </a:cubicBezTo>
                  <a:lnTo>
                    <a:pt x="2326" y="3049"/>
                  </a:lnTo>
                  <a:cubicBezTo>
                    <a:pt x="2372" y="3099"/>
                    <a:pt x="2435" y="3130"/>
                    <a:pt x="2503" y="3138"/>
                  </a:cubicBezTo>
                  <a:lnTo>
                    <a:pt x="4609" y="3372"/>
                  </a:lnTo>
                  <a:cubicBezTo>
                    <a:pt x="4619" y="3373"/>
                    <a:pt x="4630" y="3374"/>
                    <a:pt x="4639" y="3374"/>
                  </a:cubicBezTo>
                  <a:cubicBezTo>
                    <a:pt x="4902" y="3374"/>
                    <a:pt x="5023" y="3047"/>
                    <a:pt x="4824" y="2876"/>
                  </a:cubicBezTo>
                  <a:lnTo>
                    <a:pt x="1549" y="69"/>
                  </a:lnTo>
                  <a:cubicBezTo>
                    <a:pt x="1498" y="25"/>
                    <a:pt x="143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3296300" y="3565375"/>
              <a:ext cx="114075" cy="84825"/>
            </a:xfrm>
            <a:custGeom>
              <a:avLst/>
              <a:gdLst/>
              <a:ahLst/>
              <a:cxnLst/>
              <a:rect l="l" t="t" r="r" b="b"/>
              <a:pathLst>
                <a:path w="4563" h="3393" extrusionOk="0">
                  <a:moveTo>
                    <a:pt x="1" y="1"/>
                  </a:moveTo>
                  <a:lnTo>
                    <a:pt x="2457" y="3159"/>
                  </a:lnTo>
                  <a:lnTo>
                    <a:pt x="3276" y="3393"/>
                  </a:lnTo>
                  <a:lnTo>
                    <a:pt x="4562" y="3159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3287125" y="3558325"/>
              <a:ext cx="132250" cy="98950"/>
            </a:xfrm>
            <a:custGeom>
              <a:avLst/>
              <a:gdLst/>
              <a:ahLst/>
              <a:cxnLst/>
              <a:rect l="l" t="t" r="r" b="b"/>
              <a:pathLst>
                <a:path w="5290" h="3958" extrusionOk="0">
                  <a:moveTo>
                    <a:pt x="1768" y="566"/>
                  </a:moveTo>
                  <a:lnTo>
                    <a:pt x="4360" y="3258"/>
                  </a:lnTo>
                  <a:lnTo>
                    <a:pt x="3658" y="3385"/>
                  </a:lnTo>
                  <a:lnTo>
                    <a:pt x="2990" y="3194"/>
                  </a:lnTo>
                  <a:lnTo>
                    <a:pt x="946" y="566"/>
                  </a:lnTo>
                  <a:close/>
                  <a:moveTo>
                    <a:pt x="368" y="0"/>
                  </a:moveTo>
                  <a:cubicBezTo>
                    <a:pt x="132" y="0"/>
                    <a:pt x="0" y="271"/>
                    <a:pt x="144" y="457"/>
                  </a:cubicBezTo>
                  <a:lnTo>
                    <a:pt x="2601" y="3614"/>
                  </a:lnTo>
                  <a:cubicBezTo>
                    <a:pt x="2637" y="3662"/>
                    <a:pt x="2688" y="3697"/>
                    <a:pt x="2746" y="3713"/>
                  </a:cubicBezTo>
                  <a:lnTo>
                    <a:pt x="3565" y="3947"/>
                  </a:lnTo>
                  <a:cubicBezTo>
                    <a:pt x="3590" y="3953"/>
                    <a:pt x="3616" y="3957"/>
                    <a:pt x="3643" y="3957"/>
                  </a:cubicBezTo>
                  <a:cubicBezTo>
                    <a:pt x="3660" y="3957"/>
                    <a:pt x="3676" y="3955"/>
                    <a:pt x="3694" y="3953"/>
                  </a:cubicBezTo>
                  <a:lnTo>
                    <a:pt x="4979" y="3719"/>
                  </a:lnTo>
                  <a:cubicBezTo>
                    <a:pt x="5202" y="3678"/>
                    <a:pt x="5289" y="3407"/>
                    <a:pt x="5133" y="3244"/>
                  </a:cubicBezTo>
                  <a:lnTo>
                    <a:pt x="2093" y="86"/>
                  </a:lnTo>
                  <a:cubicBezTo>
                    <a:pt x="2038" y="32"/>
                    <a:pt x="1966" y="0"/>
                    <a:pt x="1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3229050" y="3579625"/>
              <a:ext cx="76050" cy="58875"/>
            </a:xfrm>
            <a:custGeom>
              <a:avLst/>
              <a:gdLst/>
              <a:ahLst/>
              <a:cxnLst/>
              <a:rect l="l" t="t" r="r" b="b"/>
              <a:pathLst>
                <a:path w="3042" h="2355" extrusionOk="0">
                  <a:moveTo>
                    <a:pt x="864" y="0"/>
                  </a:moveTo>
                  <a:lnTo>
                    <a:pt x="1" y="249"/>
                  </a:lnTo>
                  <a:lnTo>
                    <a:pt x="1053" y="2238"/>
                  </a:lnTo>
                  <a:lnTo>
                    <a:pt x="3042" y="23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3220700" y="3572575"/>
              <a:ext cx="93800" cy="73050"/>
            </a:xfrm>
            <a:custGeom>
              <a:avLst/>
              <a:gdLst/>
              <a:ahLst/>
              <a:cxnLst/>
              <a:rect l="l" t="t" r="r" b="b"/>
              <a:pathLst>
                <a:path w="3752" h="2922" extrusionOk="0">
                  <a:moveTo>
                    <a:pt x="1109" y="602"/>
                  </a:moveTo>
                  <a:lnTo>
                    <a:pt x="2691" y="2314"/>
                  </a:lnTo>
                  <a:lnTo>
                    <a:pt x="1563" y="2247"/>
                  </a:lnTo>
                  <a:lnTo>
                    <a:pt x="748" y="706"/>
                  </a:lnTo>
                  <a:lnTo>
                    <a:pt x="1109" y="602"/>
                  </a:lnTo>
                  <a:close/>
                  <a:moveTo>
                    <a:pt x="1198" y="1"/>
                  </a:moveTo>
                  <a:cubicBezTo>
                    <a:pt x="1172" y="1"/>
                    <a:pt x="1146" y="4"/>
                    <a:pt x="1120" y="12"/>
                  </a:cubicBezTo>
                  <a:lnTo>
                    <a:pt x="255" y="261"/>
                  </a:lnTo>
                  <a:cubicBezTo>
                    <a:pt x="84" y="311"/>
                    <a:pt x="0" y="506"/>
                    <a:pt x="85" y="665"/>
                  </a:cubicBezTo>
                  <a:lnTo>
                    <a:pt x="1137" y="2653"/>
                  </a:lnTo>
                  <a:cubicBezTo>
                    <a:pt x="1184" y="2740"/>
                    <a:pt x="1272" y="2797"/>
                    <a:pt x="1371" y="2803"/>
                  </a:cubicBezTo>
                  <a:lnTo>
                    <a:pt x="3358" y="2919"/>
                  </a:lnTo>
                  <a:lnTo>
                    <a:pt x="3376" y="2919"/>
                  </a:lnTo>
                  <a:lnTo>
                    <a:pt x="3376" y="2921"/>
                  </a:lnTo>
                  <a:cubicBezTo>
                    <a:pt x="3623" y="2921"/>
                    <a:pt x="3752" y="2627"/>
                    <a:pt x="3583" y="2445"/>
                  </a:cubicBezTo>
                  <a:lnTo>
                    <a:pt x="1405" y="91"/>
                  </a:lnTo>
                  <a:cubicBezTo>
                    <a:pt x="1351" y="32"/>
                    <a:pt x="1276" y="1"/>
                    <a:pt x="1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16;p38">
            <a:extLst>
              <a:ext uri="{FF2B5EF4-FFF2-40B4-BE49-F238E27FC236}">
                <a16:creationId xmlns:a16="http://schemas.microsoft.com/office/drawing/2014/main" id="{04E8282D-91DE-1901-B56E-69040E897512}"/>
              </a:ext>
            </a:extLst>
          </p:cNvPr>
          <p:cNvSpPr txBox="1">
            <a:spLocks/>
          </p:cNvSpPr>
          <p:nvPr/>
        </p:nvSpPr>
        <p:spPr>
          <a:xfrm>
            <a:off x="6487963" y="1388620"/>
            <a:ext cx="2510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err="1"/>
              <a:t>Php</a:t>
            </a:r>
            <a:r>
              <a:rPr lang="it-IT" dirty="0"/>
              <a:t>-reverse-</a:t>
            </a:r>
            <a:r>
              <a:rPr lang="it-IT" dirty="0" err="1"/>
              <a:t>shell.php</a:t>
            </a:r>
            <a:endParaRPr lang="it-IT" dirty="0"/>
          </a:p>
          <a:p>
            <a:endParaRPr lang="it-IT" dirty="0"/>
          </a:p>
        </p:txBody>
      </p:sp>
      <p:sp>
        <p:nvSpPr>
          <p:cNvPr id="3" name="Google Shape;913;p38">
            <a:extLst>
              <a:ext uri="{FF2B5EF4-FFF2-40B4-BE49-F238E27FC236}">
                <a16:creationId xmlns:a16="http://schemas.microsoft.com/office/drawing/2014/main" id="{7DC014F2-F085-9664-092C-BA63CAC43EE8}"/>
              </a:ext>
            </a:extLst>
          </p:cNvPr>
          <p:cNvSpPr txBox="1">
            <a:spLocks/>
          </p:cNvSpPr>
          <p:nvPr/>
        </p:nvSpPr>
        <p:spPr>
          <a:xfrm>
            <a:off x="6538006" y="1511920"/>
            <a:ext cx="25104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600"/>
              </a:spcAft>
              <a:buFont typeface="DM Sans"/>
              <a:buNone/>
            </a:pPr>
            <a:r>
              <a:rPr lang="it-IT" dirty="0"/>
              <a:t>Disponibile su Kali Linux.</a:t>
            </a:r>
          </a:p>
        </p:txBody>
      </p:sp>
      <p:sp>
        <p:nvSpPr>
          <p:cNvPr id="4" name="Google Shape;916;p38">
            <a:extLst>
              <a:ext uri="{FF2B5EF4-FFF2-40B4-BE49-F238E27FC236}">
                <a16:creationId xmlns:a16="http://schemas.microsoft.com/office/drawing/2014/main" id="{39B6FEDE-4884-4EE7-E005-8059844A6A9E}"/>
              </a:ext>
            </a:extLst>
          </p:cNvPr>
          <p:cNvSpPr txBox="1">
            <a:spLocks/>
          </p:cNvSpPr>
          <p:nvPr/>
        </p:nvSpPr>
        <p:spPr>
          <a:xfrm>
            <a:off x="4551896" y="2810178"/>
            <a:ext cx="2510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Netcat</a:t>
            </a:r>
            <a:endParaRPr lang="it-IT" dirty="0"/>
          </a:p>
        </p:txBody>
      </p:sp>
      <p:sp>
        <p:nvSpPr>
          <p:cNvPr id="6" name="Google Shape;915;p38">
            <a:extLst>
              <a:ext uri="{FF2B5EF4-FFF2-40B4-BE49-F238E27FC236}">
                <a16:creationId xmlns:a16="http://schemas.microsoft.com/office/drawing/2014/main" id="{12CF82D4-C5A4-B9D9-1CA7-CC075464CA87}"/>
              </a:ext>
            </a:extLst>
          </p:cNvPr>
          <p:cNvSpPr txBox="1">
            <a:spLocks/>
          </p:cNvSpPr>
          <p:nvPr/>
        </p:nvSpPr>
        <p:spPr>
          <a:xfrm>
            <a:off x="6657449" y="3021742"/>
            <a:ext cx="25104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600"/>
              </a:spcAft>
              <a:buFont typeface="DM Sans"/>
              <a:buNone/>
            </a:pPr>
            <a:r>
              <a:rPr lang="it-IT" dirty="0"/>
              <a:t>Per sapere come agire vittima.</a:t>
            </a:r>
          </a:p>
        </p:txBody>
      </p:sp>
    </p:spTree>
    <p:extLst>
      <p:ext uri="{BB962C8B-B14F-4D97-AF65-F5344CB8AC3E}">
        <p14:creationId xmlns:p14="http://schemas.microsoft.com/office/powerpoint/2010/main" val="1589073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54"/>
          <p:cNvSpPr txBox="1">
            <a:spLocks noGrp="1"/>
          </p:cNvSpPr>
          <p:nvPr>
            <p:ph type="subTitle" idx="1"/>
          </p:nvPr>
        </p:nvSpPr>
        <p:spPr>
          <a:xfrm>
            <a:off x="561243" y="811750"/>
            <a:ext cx="2342378" cy="1038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Cosa </a:t>
            </a:r>
            <a:r>
              <a:rPr lang="en" dirty="0" err="1"/>
              <a:t>sappiamo</a:t>
            </a:r>
            <a:r>
              <a:rPr lang="en" dirty="0"/>
              <a:t> </a:t>
            </a:r>
            <a:r>
              <a:rPr lang="en" dirty="0" err="1"/>
              <a:t>sulla</a:t>
            </a:r>
            <a:r>
              <a:rPr lang="en" dirty="0"/>
              <a:t> porta 8000/admin:</a:t>
            </a:r>
            <a:endParaRPr dirty="0"/>
          </a:p>
        </p:txBody>
      </p:sp>
      <p:sp>
        <p:nvSpPr>
          <p:cNvPr id="2331" name="Google Shape;2331;p54"/>
          <p:cNvSpPr txBox="1">
            <a:spLocks noGrp="1"/>
          </p:cNvSpPr>
          <p:nvPr>
            <p:ph type="body" idx="2"/>
          </p:nvPr>
        </p:nvSpPr>
        <p:spPr>
          <a:xfrm>
            <a:off x="299070" y="1370175"/>
            <a:ext cx="2925393" cy="2816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dirty="0"/>
              <a:t>Server di gestione contenuti.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t-IT" dirty="0" err="1"/>
              <a:t>Daisa</a:t>
            </a:r>
            <a:r>
              <a:rPr lang="it-IT" dirty="0"/>
              <a:t> è un admin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 err="1"/>
              <a:t>Nell’e</a:t>
            </a:r>
            <a:r>
              <a:rPr lang="en" dirty="0"/>
              <a:t>-mail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parlava</a:t>
            </a:r>
            <a:r>
              <a:rPr lang="en" dirty="0"/>
              <a:t> di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parola</a:t>
            </a:r>
            <a:r>
              <a:rPr lang="en" dirty="0"/>
              <a:t> </a:t>
            </a:r>
            <a:r>
              <a:rPr lang="en" dirty="0" err="1"/>
              <a:t>chiave</a:t>
            </a:r>
            <a:endParaRPr lang="en"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Il </a:t>
            </a:r>
            <a:r>
              <a:rPr lang="en" dirty="0" err="1"/>
              <a:t>sito</a:t>
            </a:r>
            <a:r>
              <a:rPr lang="en" dirty="0"/>
              <a:t> </a:t>
            </a:r>
            <a:r>
              <a:rPr lang="en" dirty="0" err="1"/>
              <a:t>utilizza</a:t>
            </a:r>
            <a:r>
              <a:rPr lang="en" dirty="0"/>
              <a:t>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versione</a:t>
            </a:r>
            <a:r>
              <a:rPr lang="en" dirty="0"/>
              <a:t> di </a:t>
            </a:r>
            <a:r>
              <a:rPr lang="en" dirty="0" err="1"/>
              <a:t>Koken</a:t>
            </a:r>
            <a:r>
              <a:rPr lang="en" dirty="0"/>
              <a:t> unsafe.</a:t>
            </a:r>
          </a:p>
        </p:txBody>
      </p:sp>
      <p:sp>
        <p:nvSpPr>
          <p:cNvPr id="2332" name="Google Shape;2332;p54"/>
          <p:cNvSpPr txBox="1">
            <a:spLocks noGrp="1"/>
          </p:cNvSpPr>
          <p:nvPr>
            <p:ph type="title"/>
          </p:nvPr>
        </p:nvSpPr>
        <p:spPr>
          <a:xfrm>
            <a:off x="505515" y="10263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Accediamo alla pagina dell’Admin</a:t>
            </a:r>
            <a:endParaRPr dirty="0"/>
          </a:p>
        </p:txBody>
      </p:sp>
      <p:grpSp>
        <p:nvGrpSpPr>
          <p:cNvPr id="2333" name="Google Shape;2333;p54"/>
          <p:cNvGrpSpPr/>
          <p:nvPr/>
        </p:nvGrpSpPr>
        <p:grpSpPr>
          <a:xfrm>
            <a:off x="6854775" y="721354"/>
            <a:ext cx="1944943" cy="1545496"/>
            <a:chOff x="910725" y="305150"/>
            <a:chExt cx="5738575" cy="5171625"/>
          </a:xfrm>
        </p:grpSpPr>
        <p:sp>
          <p:nvSpPr>
            <p:cNvPr id="2334" name="Google Shape;2334;p54"/>
            <p:cNvSpPr/>
            <p:nvPr/>
          </p:nvSpPr>
          <p:spPr>
            <a:xfrm>
              <a:off x="910725" y="305150"/>
              <a:ext cx="5738575" cy="5171625"/>
            </a:xfrm>
            <a:custGeom>
              <a:avLst/>
              <a:gdLst/>
              <a:ahLst/>
              <a:cxnLst/>
              <a:rect l="l" t="t" r="r" b="b"/>
              <a:pathLst>
                <a:path w="229543" h="206865" extrusionOk="0">
                  <a:moveTo>
                    <a:pt x="143620" y="0"/>
                  </a:moveTo>
                  <a:cubicBezTo>
                    <a:pt x="130205" y="0"/>
                    <a:pt x="116938" y="4603"/>
                    <a:pt x="105815" y="13117"/>
                  </a:cubicBezTo>
                  <a:cubicBezTo>
                    <a:pt x="80705" y="32337"/>
                    <a:pt x="62430" y="58549"/>
                    <a:pt x="34953" y="75203"/>
                  </a:cubicBezTo>
                  <a:cubicBezTo>
                    <a:pt x="12012" y="89108"/>
                    <a:pt x="0" y="111569"/>
                    <a:pt x="7717" y="143314"/>
                  </a:cubicBezTo>
                  <a:cubicBezTo>
                    <a:pt x="15007" y="173304"/>
                    <a:pt x="38401" y="191467"/>
                    <a:pt x="64728" y="191467"/>
                  </a:cubicBezTo>
                  <a:cubicBezTo>
                    <a:pt x="66267" y="191467"/>
                    <a:pt x="67817" y="191405"/>
                    <a:pt x="69375" y="191279"/>
                  </a:cubicBezTo>
                  <a:cubicBezTo>
                    <a:pt x="74315" y="190881"/>
                    <a:pt x="79303" y="190656"/>
                    <a:pt x="84288" y="190656"/>
                  </a:cubicBezTo>
                  <a:cubicBezTo>
                    <a:pt x="102953" y="190656"/>
                    <a:pt x="121582" y="193806"/>
                    <a:pt x="137570" y="202784"/>
                  </a:cubicBezTo>
                  <a:cubicBezTo>
                    <a:pt x="142416" y="205504"/>
                    <a:pt x="148258" y="206865"/>
                    <a:pt x="154722" y="206865"/>
                  </a:cubicBezTo>
                  <a:cubicBezTo>
                    <a:pt x="172405" y="206865"/>
                    <a:pt x="194749" y="196686"/>
                    <a:pt x="214129" y="176340"/>
                  </a:cubicBezTo>
                  <a:cubicBezTo>
                    <a:pt x="229542" y="160157"/>
                    <a:pt x="228050" y="139582"/>
                    <a:pt x="223027" y="120341"/>
                  </a:cubicBezTo>
                  <a:cubicBezTo>
                    <a:pt x="219931" y="108481"/>
                    <a:pt x="217912" y="96332"/>
                    <a:pt x="215508" y="84284"/>
                  </a:cubicBezTo>
                  <a:cubicBezTo>
                    <a:pt x="213814" y="75793"/>
                    <a:pt x="211930" y="67350"/>
                    <a:pt x="209343" y="59095"/>
                  </a:cubicBezTo>
                  <a:cubicBezTo>
                    <a:pt x="201836" y="35128"/>
                    <a:pt x="186890" y="10878"/>
                    <a:pt x="161224" y="2726"/>
                  </a:cubicBezTo>
                  <a:cubicBezTo>
                    <a:pt x="155440" y="889"/>
                    <a:pt x="149516" y="0"/>
                    <a:pt x="14362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4"/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4"/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4"/>
            <p:cNvSpPr/>
            <p:nvPr/>
          </p:nvSpPr>
          <p:spPr>
            <a:xfrm>
              <a:off x="2446725" y="1374100"/>
              <a:ext cx="475450" cy="529225"/>
            </a:xfrm>
            <a:custGeom>
              <a:avLst/>
              <a:gdLst/>
              <a:ahLst/>
              <a:cxnLst/>
              <a:rect l="l" t="t" r="r" b="b"/>
              <a:pathLst>
                <a:path w="19018" h="21169" extrusionOk="0">
                  <a:moveTo>
                    <a:pt x="411" y="1"/>
                  </a:moveTo>
                  <a:lnTo>
                    <a:pt x="1" y="367"/>
                  </a:lnTo>
                  <a:lnTo>
                    <a:pt x="6211" y="7310"/>
                  </a:lnTo>
                  <a:lnTo>
                    <a:pt x="2280" y="7358"/>
                  </a:lnTo>
                  <a:lnTo>
                    <a:pt x="2286" y="7907"/>
                  </a:lnTo>
                  <a:lnTo>
                    <a:pt x="6697" y="7854"/>
                  </a:lnTo>
                  <a:lnTo>
                    <a:pt x="11052" y="12721"/>
                  </a:lnTo>
                  <a:lnTo>
                    <a:pt x="4903" y="12729"/>
                  </a:lnTo>
                  <a:lnTo>
                    <a:pt x="4905" y="13279"/>
                  </a:lnTo>
                  <a:lnTo>
                    <a:pt x="11544" y="13271"/>
                  </a:lnTo>
                  <a:lnTo>
                    <a:pt x="15503" y="17698"/>
                  </a:lnTo>
                  <a:lnTo>
                    <a:pt x="11166" y="17959"/>
                  </a:lnTo>
                  <a:lnTo>
                    <a:pt x="11199" y="18507"/>
                  </a:lnTo>
                  <a:lnTo>
                    <a:pt x="15970" y="18220"/>
                  </a:lnTo>
                  <a:lnTo>
                    <a:pt x="18608" y="21168"/>
                  </a:lnTo>
                  <a:lnTo>
                    <a:pt x="19018" y="20802"/>
                  </a:lnTo>
                  <a:lnTo>
                    <a:pt x="14374" y="15609"/>
                  </a:lnTo>
                  <a:lnTo>
                    <a:pt x="15122" y="9016"/>
                  </a:lnTo>
                  <a:lnTo>
                    <a:pt x="14576" y="8954"/>
                  </a:lnTo>
                  <a:lnTo>
                    <a:pt x="13882" y="15060"/>
                  </a:lnTo>
                  <a:lnTo>
                    <a:pt x="10201" y="10945"/>
                  </a:lnTo>
                  <a:lnTo>
                    <a:pt x="10207" y="10943"/>
                  </a:lnTo>
                  <a:lnTo>
                    <a:pt x="9274" y="3553"/>
                  </a:lnTo>
                  <a:lnTo>
                    <a:pt x="8729" y="3622"/>
                  </a:lnTo>
                  <a:lnTo>
                    <a:pt x="9563" y="10232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4"/>
            <p:cNvSpPr/>
            <p:nvPr/>
          </p:nvSpPr>
          <p:spPr>
            <a:xfrm>
              <a:off x="3103600" y="1379700"/>
              <a:ext cx="493750" cy="512250"/>
            </a:xfrm>
            <a:custGeom>
              <a:avLst/>
              <a:gdLst/>
              <a:ahLst/>
              <a:cxnLst/>
              <a:rect l="l" t="t" r="r" b="b"/>
              <a:pathLst>
                <a:path w="19750" h="20490" extrusionOk="0">
                  <a:moveTo>
                    <a:pt x="19354" y="1"/>
                  </a:moveTo>
                  <a:lnTo>
                    <a:pt x="12895" y="6713"/>
                  </a:lnTo>
                  <a:lnTo>
                    <a:pt x="12553" y="2794"/>
                  </a:lnTo>
                  <a:lnTo>
                    <a:pt x="12006" y="2842"/>
                  </a:lnTo>
                  <a:lnTo>
                    <a:pt x="12388" y="7238"/>
                  </a:lnTo>
                  <a:lnTo>
                    <a:pt x="7859" y="11944"/>
                  </a:lnTo>
                  <a:lnTo>
                    <a:pt x="7392" y="5813"/>
                  </a:lnTo>
                  <a:lnTo>
                    <a:pt x="6844" y="5854"/>
                  </a:lnTo>
                  <a:lnTo>
                    <a:pt x="7348" y="12475"/>
                  </a:lnTo>
                  <a:lnTo>
                    <a:pt x="3229" y="16753"/>
                  </a:lnTo>
                  <a:lnTo>
                    <a:pt x="2645" y="12449"/>
                  </a:lnTo>
                  <a:lnTo>
                    <a:pt x="2100" y="12523"/>
                  </a:lnTo>
                  <a:lnTo>
                    <a:pt x="2742" y="17260"/>
                  </a:lnTo>
                  <a:lnTo>
                    <a:pt x="0" y="20109"/>
                  </a:lnTo>
                  <a:lnTo>
                    <a:pt x="395" y="20490"/>
                  </a:lnTo>
                  <a:lnTo>
                    <a:pt x="5226" y="15472"/>
                  </a:lnTo>
                  <a:lnTo>
                    <a:pt x="11858" y="15725"/>
                  </a:lnTo>
                  <a:lnTo>
                    <a:pt x="11879" y="15176"/>
                  </a:lnTo>
                  <a:lnTo>
                    <a:pt x="5737" y="14940"/>
                  </a:lnTo>
                  <a:lnTo>
                    <a:pt x="9567" y="10962"/>
                  </a:lnTo>
                  <a:lnTo>
                    <a:pt x="9569" y="10969"/>
                  </a:lnTo>
                  <a:lnTo>
                    <a:pt x="16869" y="9486"/>
                  </a:lnTo>
                  <a:lnTo>
                    <a:pt x="16760" y="8947"/>
                  </a:lnTo>
                  <a:lnTo>
                    <a:pt x="10229" y="10273"/>
                  </a:lnTo>
                  <a:lnTo>
                    <a:pt x="10229" y="10273"/>
                  </a:lnTo>
                  <a:lnTo>
                    <a:pt x="19749" y="383"/>
                  </a:lnTo>
                  <a:lnTo>
                    <a:pt x="19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4"/>
            <p:cNvSpPr/>
            <p:nvPr/>
          </p:nvSpPr>
          <p:spPr>
            <a:xfrm>
              <a:off x="3306500" y="859800"/>
              <a:ext cx="259275" cy="261925"/>
            </a:xfrm>
            <a:custGeom>
              <a:avLst/>
              <a:gdLst/>
              <a:ahLst/>
              <a:cxnLst/>
              <a:rect l="l" t="t" r="r" b="b"/>
              <a:pathLst>
                <a:path w="10371" h="10477" extrusionOk="0">
                  <a:moveTo>
                    <a:pt x="5185" y="0"/>
                  </a:moveTo>
                  <a:cubicBezTo>
                    <a:pt x="2321" y="0"/>
                    <a:pt x="1" y="2345"/>
                    <a:pt x="1" y="5238"/>
                  </a:cubicBezTo>
                  <a:cubicBezTo>
                    <a:pt x="1" y="6627"/>
                    <a:pt x="547" y="7960"/>
                    <a:pt x="1519" y="8942"/>
                  </a:cubicBezTo>
                  <a:cubicBezTo>
                    <a:pt x="2492" y="9924"/>
                    <a:pt x="3810" y="10477"/>
                    <a:pt x="5185" y="10477"/>
                  </a:cubicBezTo>
                  <a:cubicBezTo>
                    <a:pt x="6561" y="10477"/>
                    <a:pt x="7879" y="9924"/>
                    <a:pt x="8852" y="8942"/>
                  </a:cubicBezTo>
                  <a:cubicBezTo>
                    <a:pt x="9824" y="7960"/>
                    <a:pt x="10371" y="6627"/>
                    <a:pt x="10371" y="5238"/>
                  </a:cubicBezTo>
                  <a:cubicBezTo>
                    <a:pt x="10371" y="3849"/>
                    <a:pt x="9824" y="2517"/>
                    <a:pt x="8852" y="1535"/>
                  </a:cubicBezTo>
                  <a:cubicBezTo>
                    <a:pt x="7879" y="552"/>
                    <a:pt x="6561" y="0"/>
                    <a:pt x="5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4"/>
            <p:cNvSpPr/>
            <p:nvPr/>
          </p:nvSpPr>
          <p:spPr>
            <a:xfrm>
              <a:off x="3298850" y="852150"/>
              <a:ext cx="274575" cy="277225"/>
            </a:xfrm>
            <a:custGeom>
              <a:avLst/>
              <a:gdLst/>
              <a:ahLst/>
              <a:cxnLst/>
              <a:rect l="l" t="t" r="r" b="b"/>
              <a:pathLst>
                <a:path w="10983" h="11089" extrusionOk="0">
                  <a:moveTo>
                    <a:pt x="5491" y="612"/>
                  </a:moveTo>
                  <a:lnTo>
                    <a:pt x="5491" y="613"/>
                  </a:lnTo>
                  <a:cubicBezTo>
                    <a:pt x="8182" y="613"/>
                    <a:pt x="10371" y="2824"/>
                    <a:pt x="10371" y="5544"/>
                  </a:cubicBezTo>
                  <a:cubicBezTo>
                    <a:pt x="10371" y="8263"/>
                    <a:pt x="8182" y="10476"/>
                    <a:pt x="5491" y="10476"/>
                  </a:cubicBezTo>
                  <a:cubicBezTo>
                    <a:pt x="2801" y="10476"/>
                    <a:pt x="612" y="8263"/>
                    <a:pt x="612" y="5544"/>
                  </a:cubicBezTo>
                  <a:cubicBezTo>
                    <a:pt x="612" y="2824"/>
                    <a:pt x="2801" y="612"/>
                    <a:pt x="5491" y="612"/>
                  </a:cubicBezTo>
                  <a:close/>
                  <a:moveTo>
                    <a:pt x="5491" y="1"/>
                  </a:moveTo>
                  <a:cubicBezTo>
                    <a:pt x="2464" y="1"/>
                    <a:pt x="1" y="2486"/>
                    <a:pt x="1" y="5544"/>
                  </a:cubicBezTo>
                  <a:cubicBezTo>
                    <a:pt x="1" y="8601"/>
                    <a:pt x="2464" y="11088"/>
                    <a:pt x="5491" y="11088"/>
                  </a:cubicBezTo>
                  <a:cubicBezTo>
                    <a:pt x="8520" y="11088"/>
                    <a:pt x="10982" y="8600"/>
                    <a:pt x="10982" y="5544"/>
                  </a:cubicBezTo>
                  <a:cubicBezTo>
                    <a:pt x="10982" y="2488"/>
                    <a:pt x="8519" y="1"/>
                    <a:pt x="5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4"/>
            <p:cNvSpPr/>
            <p:nvPr/>
          </p:nvSpPr>
          <p:spPr>
            <a:xfrm>
              <a:off x="3728725" y="1349175"/>
              <a:ext cx="233850" cy="646550"/>
            </a:xfrm>
            <a:custGeom>
              <a:avLst/>
              <a:gdLst/>
              <a:ahLst/>
              <a:cxnLst/>
              <a:rect l="l" t="t" r="r" b="b"/>
              <a:pathLst>
                <a:path w="9354" h="25862" extrusionOk="0">
                  <a:moveTo>
                    <a:pt x="2702" y="1"/>
                  </a:moveTo>
                  <a:cubicBezTo>
                    <a:pt x="2692" y="1"/>
                    <a:pt x="2687" y="1"/>
                    <a:pt x="2687" y="1"/>
                  </a:cubicBezTo>
                  <a:lnTo>
                    <a:pt x="1" y="9226"/>
                  </a:lnTo>
                  <a:cubicBezTo>
                    <a:pt x="1" y="9226"/>
                    <a:pt x="2052" y="22116"/>
                    <a:pt x="2264" y="23174"/>
                  </a:cubicBezTo>
                  <a:cubicBezTo>
                    <a:pt x="2446" y="24086"/>
                    <a:pt x="3414" y="25862"/>
                    <a:pt x="5168" y="25862"/>
                  </a:cubicBezTo>
                  <a:cubicBezTo>
                    <a:pt x="5449" y="25862"/>
                    <a:pt x="5751" y="25816"/>
                    <a:pt x="6074" y="25713"/>
                  </a:cubicBezTo>
                  <a:cubicBezTo>
                    <a:pt x="8401" y="24973"/>
                    <a:pt x="9354" y="23068"/>
                    <a:pt x="9142" y="21481"/>
                  </a:cubicBezTo>
                  <a:cubicBezTo>
                    <a:pt x="8931" y="19894"/>
                    <a:pt x="6390" y="8572"/>
                    <a:pt x="5756" y="4234"/>
                  </a:cubicBezTo>
                  <a:cubicBezTo>
                    <a:pt x="5150" y="96"/>
                    <a:pt x="2909" y="1"/>
                    <a:pt x="27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4"/>
            <p:cNvSpPr/>
            <p:nvPr/>
          </p:nvSpPr>
          <p:spPr>
            <a:xfrm>
              <a:off x="3721000" y="1341525"/>
              <a:ext cx="249275" cy="661900"/>
            </a:xfrm>
            <a:custGeom>
              <a:avLst/>
              <a:gdLst/>
              <a:ahLst/>
              <a:cxnLst/>
              <a:rect l="l" t="t" r="r" b="b"/>
              <a:pathLst>
                <a:path w="9971" h="26476" extrusionOk="0">
                  <a:moveTo>
                    <a:pt x="3220" y="635"/>
                  </a:moveTo>
                  <a:cubicBezTo>
                    <a:pt x="3778" y="737"/>
                    <a:pt x="5284" y="1316"/>
                    <a:pt x="5762" y="4584"/>
                  </a:cubicBezTo>
                  <a:cubicBezTo>
                    <a:pt x="6144" y="7198"/>
                    <a:pt x="7203" y="12274"/>
                    <a:pt x="8053" y="16353"/>
                  </a:cubicBezTo>
                  <a:cubicBezTo>
                    <a:pt x="8596" y="18956"/>
                    <a:pt x="9065" y="21204"/>
                    <a:pt x="9148" y="21828"/>
                  </a:cubicBezTo>
                  <a:cubicBezTo>
                    <a:pt x="9332" y="23210"/>
                    <a:pt x="8516" y="25020"/>
                    <a:pt x="6290" y="25728"/>
                  </a:cubicBezTo>
                  <a:cubicBezTo>
                    <a:pt x="6010" y="25817"/>
                    <a:pt x="5739" y="25861"/>
                    <a:pt x="5478" y="25861"/>
                  </a:cubicBezTo>
                  <a:cubicBezTo>
                    <a:pt x="5082" y="25861"/>
                    <a:pt x="4709" y="25759"/>
                    <a:pt x="4362" y="25554"/>
                  </a:cubicBezTo>
                  <a:cubicBezTo>
                    <a:pt x="3479" y="25035"/>
                    <a:pt x="2988" y="23993"/>
                    <a:pt x="2873" y="23421"/>
                  </a:cubicBezTo>
                  <a:cubicBezTo>
                    <a:pt x="2673" y="22419"/>
                    <a:pt x="784" y="10564"/>
                    <a:pt x="622" y="9552"/>
                  </a:cubicBezTo>
                  <a:lnTo>
                    <a:pt x="3220" y="635"/>
                  </a:lnTo>
                  <a:close/>
                  <a:moveTo>
                    <a:pt x="3007" y="1"/>
                  </a:moveTo>
                  <a:cubicBezTo>
                    <a:pt x="2995" y="1"/>
                    <a:pt x="2987" y="1"/>
                    <a:pt x="2983" y="1"/>
                  </a:cubicBezTo>
                  <a:cubicBezTo>
                    <a:pt x="2852" y="7"/>
                    <a:pt x="2739" y="95"/>
                    <a:pt x="2703" y="222"/>
                  </a:cubicBezTo>
                  <a:lnTo>
                    <a:pt x="16" y="9447"/>
                  </a:lnTo>
                  <a:cubicBezTo>
                    <a:pt x="3" y="9490"/>
                    <a:pt x="1" y="9536"/>
                    <a:pt x="7" y="9580"/>
                  </a:cubicBezTo>
                  <a:cubicBezTo>
                    <a:pt x="92" y="10107"/>
                    <a:pt x="2062" y="22488"/>
                    <a:pt x="2273" y="23540"/>
                  </a:cubicBezTo>
                  <a:cubicBezTo>
                    <a:pt x="2436" y="24356"/>
                    <a:pt x="3062" y="25500"/>
                    <a:pt x="4051" y="26083"/>
                  </a:cubicBezTo>
                  <a:cubicBezTo>
                    <a:pt x="4495" y="26344"/>
                    <a:pt x="4970" y="26476"/>
                    <a:pt x="5473" y="26476"/>
                  </a:cubicBezTo>
                  <a:cubicBezTo>
                    <a:pt x="5797" y="26476"/>
                    <a:pt x="6131" y="26420"/>
                    <a:pt x="6475" y="26312"/>
                  </a:cubicBezTo>
                  <a:cubicBezTo>
                    <a:pt x="9037" y="25497"/>
                    <a:pt x="9971" y="23374"/>
                    <a:pt x="9755" y="21747"/>
                  </a:cubicBezTo>
                  <a:cubicBezTo>
                    <a:pt x="9668" y="21102"/>
                    <a:pt x="9220" y="18951"/>
                    <a:pt x="8652" y="16228"/>
                  </a:cubicBezTo>
                  <a:cubicBezTo>
                    <a:pt x="7803" y="12157"/>
                    <a:pt x="6747" y="7092"/>
                    <a:pt x="6367" y="4495"/>
                  </a:cubicBezTo>
                  <a:cubicBezTo>
                    <a:pt x="5726" y="112"/>
                    <a:pt x="3295" y="1"/>
                    <a:pt x="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4"/>
            <p:cNvSpPr/>
            <p:nvPr/>
          </p:nvSpPr>
          <p:spPr>
            <a:xfrm>
              <a:off x="2932025" y="1529925"/>
              <a:ext cx="876550" cy="681125"/>
            </a:xfrm>
            <a:custGeom>
              <a:avLst/>
              <a:gdLst/>
              <a:ahLst/>
              <a:cxnLst/>
              <a:rect l="l" t="t" r="r" b="b"/>
              <a:pathLst>
                <a:path w="35062" h="27245" extrusionOk="0">
                  <a:moveTo>
                    <a:pt x="25097" y="0"/>
                  </a:moveTo>
                  <a:cubicBezTo>
                    <a:pt x="21863" y="0"/>
                    <a:pt x="17233" y="782"/>
                    <a:pt x="10726" y="3321"/>
                  </a:cubicBezTo>
                  <a:cubicBezTo>
                    <a:pt x="10726" y="3321"/>
                    <a:pt x="0" y="7859"/>
                    <a:pt x="0" y="9508"/>
                  </a:cubicBezTo>
                  <a:cubicBezTo>
                    <a:pt x="0" y="11159"/>
                    <a:pt x="6600" y="27245"/>
                    <a:pt x="6600" y="27245"/>
                  </a:cubicBezTo>
                  <a:lnTo>
                    <a:pt x="35061" y="19822"/>
                  </a:lnTo>
                  <a:lnTo>
                    <a:pt x="31869" y="1997"/>
                  </a:lnTo>
                  <a:cubicBezTo>
                    <a:pt x="31869" y="1997"/>
                    <a:pt x="30267" y="0"/>
                    <a:pt x="25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4"/>
            <p:cNvSpPr/>
            <p:nvPr/>
          </p:nvSpPr>
          <p:spPr>
            <a:xfrm>
              <a:off x="2924375" y="1521975"/>
              <a:ext cx="892450" cy="696750"/>
            </a:xfrm>
            <a:custGeom>
              <a:avLst/>
              <a:gdLst/>
              <a:ahLst/>
              <a:cxnLst/>
              <a:rect l="l" t="t" r="r" b="b"/>
              <a:pathLst>
                <a:path w="35698" h="27870" extrusionOk="0">
                  <a:moveTo>
                    <a:pt x="25369" y="639"/>
                  </a:moveTo>
                  <a:cubicBezTo>
                    <a:pt x="29860" y="639"/>
                    <a:pt x="31593" y="2158"/>
                    <a:pt x="31890" y="2456"/>
                  </a:cubicBezTo>
                  <a:lnTo>
                    <a:pt x="35016" y="19914"/>
                  </a:lnTo>
                  <a:lnTo>
                    <a:pt x="7088" y="27199"/>
                  </a:lnTo>
                  <a:cubicBezTo>
                    <a:pt x="4446" y="20750"/>
                    <a:pt x="612" y="10977"/>
                    <a:pt x="612" y="9826"/>
                  </a:cubicBezTo>
                  <a:cubicBezTo>
                    <a:pt x="612" y="8933"/>
                    <a:pt x="6079" y="6066"/>
                    <a:pt x="11147" y="3923"/>
                  </a:cubicBezTo>
                  <a:cubicBezTo>
                    <a:pt x="17596" y="1406"/>
                    <a:pt x="22179" y="639"/>
                    <a:pt x="25369" y="639"/>
                  </a:cubicBezTo>
                  <a:close/>
                  <a:moveTo>
                    <a:pt x="25433" y="1"/>
                  </a:moveTo>
                  <a:cubicBezTo>
                    <a:pt x="22155" y="1"/>
                    <a:pt x="17479" y="795"/>
                    <a:pt x="10921" y="3355"/>
                  </a:cubicBezTo>
                  <a:lnTo>
                    <a:pt x="10912" y="3357"/>
                  </a:lnTo>
                  <a:cubicBezTo>
                    <a:pt x="8352" y="4440"/>
                    <a:pt x="1" y="8107"/>
                    <a:pt x="1" y="9826"/>
                  </a:cubicBezTo>
                  <a:cubicBezTo>
                    <a:pt x="1" y="11489"/>
                    <a:pt x="5946" y="26027"/>
                    <a:pt x="6624" y="27679"/>
                  </a:cubicBezTo>
                  <a:cubicBezTo>
                    <a:pt x="6671" y="27794"/>
                    <a:pt x="6782" y="27869"/>
                    <a:pt x="6906" y="27870"/>
                  </a:cubicBezTo>
                  <a:cubicBezTo>
                    <a:pt x="6933" y="27869"/>
                    <a:pt x="6959" y="27865"/>
                    <a:pt x="6984" y="27860"/>
                  </a:cubicBezTo>
                  <a:lnTo>
                    <a:pt x="35445" y="20434"/>
                  </a:lnTo>
                  <a:cubicBezTo>
                    <a:pt x="35600" y="20393"/>
                    <a:pt x="35698" y="20241"/>
                    <a:pt x="35669" y="20084"/>
                  </a:cubicBezTo>
                  <a:lnTo>
                    <a:pt x="32476" y="2260"/>
                  </a:lnTo>
                  <a:cubicBezTo>
                    <a:pt x="32467" y="2210"/>
                    <a:pt x="32445" y="2163"/>
                    <a:pt x="32413" y="2123"/>
                  </a:cubicBezTo>
                  <a:cubicBezTo>
                    <a:pt x="32304" y="1986"/>
                    <a:pt x="30615" y="1"/>
                    <a:pt x="25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4"/>
            <p:cNvSpPr/>
            <p:nvPr/>
          </p:nvSpPr>
          <p:spPr>
            <a:xfrm>
              <a:off x="3153575" y="1347275"/>
              <a:ext cx="693100" cy="849350"/>
            </a:xfrm>
            <a:custGeom>
              <a:avLst/>
              <a:gdLst/>
              <a:ahLst/>
              <a:cxnLst/>
              <a:rect l="l" t="t" r="r" b="b"/>
              <a:pathLst>
                <a:path w="27724" h="33974" extrusionOk="0">
                  <a:moveTo>
                    <a:pt x="20132" y="0"/>
                  </a:moveTo>
                  <a:cubicBezTo>
                    <a:pt x="17271" y="0"/>
                    <a:pt x="13861" y="179"/>
                    <a:pt x="11640" y="893"/>
                  </a:cubicBezTo>
                  <a:cubicBezTo>
                    <a:pt x="11640" y="893"/>
                    <a:pt x="8571" y="2798"/>
                    <a:pt x="6138" y="4173"/>
                  </a:cubicBezTo>
                  <a:cubicBezTo>
                    <a:pt x="3704" y="5549"/>
                    <a:pt x="1" y="7453"/>
                    <a:pt x="1" y="11263"/>
                  </a:cubicBezTo>
                  <a:cubicBezTo>
                    <a:pt x="1" y="15073"/>
                    <a:pt x="2752" y="30204"/>
                    <a:pt x="2752" y="31791"/>
                  </a:cubicBezTo>
                  <a:cubicBezTo>
                    <a:pt x="2752" y="33156"/>
                    <a:pt x="2830" y="33973"/>
                    <a:pt x="2852" y="33973"/>
                  </a:cubicBezTo>
                  <a:cubicBezTo>
                    <a:pt x="2855" y="33973"/>
                    <a:pt x="2857" y="33952"/>
                    <a:pt x="2857" y="33907"/>
                  </a:cubicBezTo>
                  <a:cubicBezTo>
                    <a:pt x="2857" y="33589"/>
                    <a:pt x="21480" y="27452"/>
                    <a:pt x="21480" y="27452"/>
                  </a:cubicBezTo>
                  <a:cubicBezTo>
                    <a:pt x="21480" y="27452"/>
                    <a:pt x="22645" y="22585"/>
                    <a:pt x="23597" y="20257"/>
                  </a:cubicBezTo>
                  <a:cubicBezTo>
                    <a:pt x="24549" y="17930"/>
                    <a:pt x="23597" y="15919"/>
                    <a:pt x="24655" y="12109"/>
                  </a:cubicBezTo>
                  <a:cubicBezTo>
                    <a:pt x="25713" y="8300"/>
                    <a:pt x="27724" y="5761"/>
                    <a:pt x="26877" y="2904"/>
                  </a:cubicBezTo>
                  <a:cubicBezTo>
                    <a:pt x="26031" y="47"/>
                    <a:pt x="25819" y="152"/>
                    <a:pt x="22751" y="47"/>
                  </a:cubicBezTo>
                  <a:cubicBezTo>
                    <a:pt x="21982" y="20"/>
                    <a:pt x="21088" y="0"/>
                    <a:pt x="2013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3145925" y="1339600"/>
              <a:ext cx="701900" cy="864675"/>
            </a:xfrm>
            <a:custGeom>
              <a:avLst/>
              <a:gdLst/>
              <a:ahLst/>
              <a:cxnLst/>
              <a:rect l="l" t="t" r="r" b="b"/>
              <a:pathLst>
                <a:path w="28076" h="34587" extrusionOk="0">
                  <a:moveTo>
                    <a:pt x="20491" y="614"/>
                  </a:moveTo>
                  <a:cubicBezTo>
                    <a:pt x="21446" y="614"/>
                    <a:pt x="22323" y="634"/>
                    <a:pt x="23047" y="659"/>
                  </a:cubicBezTo>
                  <a:lnTo>
                    <a:pt x="23387" y="671"/>
                  </a:lnTo>
                  <a:cubicBezTo>
                    <a:pt x="26088" y="759"/>
                    <a:pt x="26139" y="762"/>
                    <a:pt x="26891" y="3297"/>
                  </a:cubicBezTo>
                  <a:cubicBezTo>
                    <a:pt x="27428" y="5111"/>
                    <a:pt x="26752" y="6780"/>
                    <a:pt x="25897" y="8894"/>
                  </a:cubicBezTo>
                  <a:cubicBezTo>
                    <a:pt x="25486" y="9911"/>
                    <a:pt x="25020" y="11063"/>
                    <a:pt x="24666" y="12334"/>
                  </a:cubicBezTo>
                  <a:cubicBezTo>
                    <a:pt x="24115" y="14322"/>
                    <a:pt x="24100" y="15814"/>
                    <a:pt x="24086" y="17130"/>
                  </a:cubicBezTo>
                  <a:cubicBezTo>
                    <a:pt x="24074" y="18330"/>
                    <a:pt x="24064" y="19366"/>
                    <a:pt x="23621" y="20448"/>
                  </a:cubicBezTo>
                  <a:cubicBezTo>
                    <a:pt x="22758" y="22556"/>
                    <a:pt x="21745" y="26636"/>
                    <a:pt x="21529" y="27522"/>
                  </a:cubicBezTo>
                  <a:cubicBezTo>
                    <a:pt x="8640" y="31770"/>
                    <a:pt x="4648" y="33205"/>
                    <a:pt x="3412" y="33789"/>
                  </a:cubicBezTo>
                  <a:cubicBezTo>
                    <a:pt x="3388" y="33436"/>
                    <a:pt x="3364" y="32867"/>
                    <a:pt x="3364" y="32097"/>
                  </a:cubicBezTo>
                  <a:cubicBezTo>
                    <a:pt x="3364" y="31451"/>
                    <a:pt x="2949" y="28795"/>
                    <a:pt x="2422" y="25431"/>
                  </a:cubicBezTo>
                  <a:cubicBezTo>
                    <a:pt x="1616" y="20276"/>
                    <a:pt x="613" y="13861"/>
                    <a:pt x="613" y="11570"/>
                  </a:cubicBezTo>
                  <a:cubicBezTo>
                    <a:pt x="613" y="8108"/>
                    <a:pt x="3879" y="6273"/>
                    <a:pt x="6264" y="4933"/>
                  </a:cubicBezTo>
                  <a:lnTo>
                    <a:pt x="6595" y="4747"/>
                  </a:lnTo>
                  <a:cubicBezTo>
                    <a:pt x="8873" y="3459"/>
                    <a:pt x="11740" y="1688"/>
                    <a:pt x="12076" y="1481"/>
                  </a:cubicBezTo>
                  <a:cubicBezTo>
                    <a:pt x="14284" y="781"/>
                    <a:pt x="17714" y="614"/>
                    <a:pt x="20491" y="614"/>
                  </a:cubicBezTo>
                  <a:close/>
                  <a:moveTo>
                    <a:pt x="20390" y="0"/>
                  </a:moveTo>
                  <a:cubicBezTo>
                    <a:pt x="17381" y="0"/>
                    <a:pt x="14063" y="198"/>
                    <a:pt x="11853" y="909"/>
                  </a:cubicBezTo>
                  <a:cubicBezTo>
                    <a:pt x="11829" y="917"/>
                    <a:pt x="11806" y="927"/>
                    <a:pt x="11785" y="940"/>
                  </a:cubicBezTo>
                  <a:cubicBezTo>
                    <a:pt x="11754" y="960"/>
                    <a:pt x="8694" y="2857"/>
                    <a:pt x="6293" y="4215"/>
                  </a:cubicBezTo>
                  <a:lnTo>
                    <a:pt x="5964" y="4400"/>
                  </a:lnTo>
                  <a:cubicBezTo>
                    <a:pt x="3447" y="5813"/>
                    <a:pt x="1" y="7749"/>
                    <a:pt x="1" y="11570"/>
                  </a:cubicBezTo>
                  <a:cubicBezTo>
                    <a:pt x="1" y="13909"/>
                    <a:pt x="1008" y="20350"/>
                    <a:pt x="1818" y="25526"/>
                  </a:cubicBezTo>
                  <a:cubicBezTo>
                    <a:pt x="2318" y="28731"/>
                    <a:pt x="2751" y="31499"/>
                    <a:pt x="2751" y="32098"/>
                  </a:cubicBezTo>
                  <a:cubicBezTo>
                    <a:pt x="2751" y="34586"/>
                    <a:pt x="2862" y="34586"/>
                    <a:pt x="3158" y="34586"/>
                  </a:cubicBezTo>
                  <a:cubicBezTo>
                    <a:pt x="3281" y="34586"/>
                    <a:pt x="3389" y="34504"/>
                    <a:pt x="3440" y="34394"/>
                  </a:cubicBezTo>
                  <a:cubicBezTo>
                    <a:pt x="4559" y="33830"/>
                    <a:pt x="14964" y="30330"/>
                    <a:pt x="21883" y="28050"/>
                  </a:cubicBezTo>
                  <a:cubicBezTo>
                    <a:pt x="21983" y="28017"/>
                    <a:pt x="22060" y="27934"/>
                    <a:pt x="22084" y="27830"/>
                  </a:cubicBezTo>
                  <a:cubicBezTo>
                    <a:pt x="22095" y="27782"/>
                    <a:pt x="23254" y="22960"/>
                    <a:pt x="24187" y="20680"/>
                  </a:cubicBezTo>
                  <a:cubicBezTo>
                    <a:pt x="24674" y="19489"/>
                    <a:pt x="24685" y="18400"/>
                    <a:pt x="24698" y="17138"/>
                  </a:cubicBezTo>
                  <a:cubicBezTo>
                    <a:pt x="24711" y="15858"/>
                    <a:pt x="24726" y="14409"/>
                    <a:pt x="25257" y="12498"/>
                  </a:cubicBezTo>
                  <a:cubicBezTo>
                    <a:pt x="25600" y="11261"/>
                    <a:pt x="26040" y="10174"/>
                    <a:pt x="26464" y="9124"/>
                  </a:cubicBezTo>
                  <a:cubicBezTo>
                    <a:pt x="27328" y="6987"/>
                    <a:pt x="28075" y="5143"/>
                    <a:pt x="27477" y="3123"/>
                  </a:cubicBezTo>
                  <a:cubicBezTo>
                    <a:pt x="26628" y="261"/>
                    <a:pt x="26284" y="155"/>
                    <a:pt x="23406" y="59"/>
                  </a:cubicBezTo>
                  <a:lnTo>
                    <a:pt x="23067" y="48"/>
                  </a:lnTo>
                  <a:cubicBezTo>
                    <a:pt x="22233" y="19"/>
                    <a:pt x="21326" y="0"/>
                    <a:pt x="20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4"/>
            <p:cNvSpPr/>
            <p:nvPr/>
          </p:nvSpPr>
          <p:spPr>
            <a:xfrm>
              <a:off x="3348825" y="1312750"/>
              <a:ext cx="338650" cy="322150"/>
            </a:xfrm>
            <a:custGeom>
              <a:avLst/>
              <a:gdLst/>
              <a:ahLst/>
              <a:cxnLst/>
              <a:rect l="l" t="t" r="r" b="b"/>
              <a:pathLst>
                <a:path w="13546" h="12886" extrusionOk="0">
                  <a:moveTo>
                    <a:pt x="4473" y="1"/>
                  </a:moveTo>
                  <a:cubicBezTo>
                    <a:pt x="3541" y="1"/>
                    <a:pt x="2787" y="200"/>
                    <a:pt x="2434" y="611"/>
                  </a:cubicBezTo>
                  <a:cubicBezTo>
                    <a:pt x="2434" y="611"/>
                    <a:pt x="1058" y="1351"/>
                    <a:pt x="530" y="4738"/>
                  </a:cubicBezTo>
                  <a:cubicBezTo>
                    <a:pt x="0" y="8123"/>
                    <a:pt x="0" y="12886"/>
                    <a:pt x="0" y="12886"/>
                  </a:cubicBezTo>
                  <a:cubicBezTo>
                    <a:pt x="0" y="12886"/>
                    <a:pt x="5714" y="9711"/>
                    <a:pt x="6561" y="9606"/>
                  </a:cubicBezTo>
                  <a:cubicBezTo>
                    <a:pt x="6578" y="9603"/>
                    <a:pt x="6598" y="9602"/>
                    <a:pt x="6619" y="9602"/>
                  </a:cubicBezTo>
                  <a:cubicBezTo>
                    <a:pt x="7657" y="9602"/>
                    <a:pt x="13545" y="12039"/>
                    <a:pt x="13545" y="12039"/>
                  </a:cubicBezTo>
                  <a:cubicBezTo>
                    <a:pt x="13545" y="12039"/>
                    <a:pt x="12699" y="7172"/>
                    <a:pt x="11428" y="3786"/>
                  </a:cubicBezTo>
                  <a:cubicBezTo>
                    <a:pt x="10512" y="1342"/>
                    <a:pt x="6893" y="1"/>
                    <a:pt x="4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4"/>
            <p:cNvSpPr/>
            <p:nvPr/>
          </p:nvSpPr>
          <p:spPr>
            <a:xfrm>
              <a:off x="3341175" y="1305025"/>
              <a:ext cx="354675" cy="337525"/>
            </a:xfrm>
            <a:custGeom>
              <a:avLst/>
              <a:gdLst/>
              <a:ahLst/>
              <a:cxnLst/>
              <a:rect l="l" t="t" r="r" b="b"/>
              <a:pathLst>
                <a:path w="14187" h="13501" extrusionOk="0">
                  <a:moveTo>
                    <a:pt x="4784" y="616"/>
                  </a:moveTo>
                  <a:cubicBezTo>
                    <a:pt x="5202" y="616"/>
                    <a:pt x="5664" y="658"/>
                    <a:pt x="6149" y="743"/>
                  </a:cubicBezTo>
                  <a:cubicBezTo>
                    <a:pt x="8282" y="1120"/>
                    <a:pt x="10748" y="2336"/>
                    <a:pt x="11448" y="4203"/>
                  </a:cubicBezTo>
                  <a:cubicBezTo>
                    <a:pt x="12445" y="6860"/>
                    <a:pt x="13188" y="10487"/>
                    <a:pt x="13448" y="11852"/>
                  </a:cubicBezTo>
                  <a:cubicBezTo>
                    <a:pt x="11819" y="11188"/>
                    <a:pt x="7840" y="9607"/>
                    <a:pt x="6903" y="9607"/>
                  </a:cubicBezTo>
                  <a:cubicBezTo>
                    <a:pt x="6875" y="9607"/>
                    <a:pt x="6851" y="9608"/>
                    <a:pt x="6829" y="9611"/>
                  </a:cubicBezTo>
                  <a:cubicBezTo>
                    <a:pt x="6067" y="9706"/>
                    <a:pt x="2056" y="11883"/>
                    <a:pt x="618" y="12674"/>
                  </a:cubicBezTo>
                  <a:cubicBezTo>
                    <a:pt x="635" y="11348"/>
                    <a:pt x="721" y="7767"/>
                    <a:pt x="1138" y="5095"/>
                  </a:cubicBezTo>
                  <a:cubicBezTo>
                    <a:pt x="1629" y="1956"/>
                    <a:pt x="2864" y="1202"/>
                    <a:pt x="2889" y="1189"/>
                  </a:cubicBezTo>
                  <a:cubicBezTo>
                    <a:pt x="2921" y="1171"/>
                    <a:pt x="2949" y="1148"/>
                    <a:pt x="2973" y="1120"/>
                  </a:cubicBezTo>
                  <a:cubicBezTo>
                    <a:pt x="3254" y="792"/>
                    <a:pt x="3924" y="616"/>
                    <a:pt x="4784" y="616"/>
                  </a:cubicBezTo>
                  <a:close/>
                  <a:moveTo>
                    <a:pt x="4772" y="0"/>
                  </a:moveTo>
                  <a:cubicBezTo>
                    <a:pt x="3748" y="0"/>
                    <a:pt x="2956" y="236"/>
                    <a:pt x="2541" y="683"/>
                  </a:cubicBezTo>
                  <a:cubicBezTo>
                    <a:pt x="2264" y="865"/>
                    <a:pt x="1028" y="1838"/>
                    <a:pt x="533" y="4999"/>
                  </a:cubicBezTo>
                  <a:cubicBezTo>
                    <a:pt x="7" y="8370"/>
                    <a:pt x="1" y="13147"/>
                    <a:pt x="1" y="13195"/>
                  </a:cubicBezTo>
                  <a:cubicBezTo>
                    <a:pt x="1" y="13364"/>
                    <a:pt x="138" y="13500"/>
                    <a:pt x="306" y="13500"/>
                  </a:cubicBezTo>
                  <a:cubicBezTo>
                    <a:pt x="358" y="13500"/>
                    <a:pt x="409" y="13487"/>
                    <a:pt x="455" y="13462"/>
                  </a:cubicBezTo>
                  <a:cubicBezTo>
                    <a:pt x="2644" y="12245"/>
                    <a:pt x="6330" y="10290"/>
                    <a:pt x="6904" y="10218"/>
                  </a:cubicBezTo>
                  <a:cubicBezTo>
                    <a:pt x="6917" y="10216"/>
                    <a:pt x="6932" y="10215"/>
                    <a:pt x="6949" y="10215"/>
                  </a:cubicBezTo>
                  <a:cubicBezTo>
                    <a:pt x="7565" y="10215"/>
                    <a:pt x="10833" y="11430"/>
                    <a:pt x="13734" y="12631"/>
                  </a:cubicBezTo>
                  <a:cubicBezTo>
                    <a:pt x="13773" y="12647"/>
                    <a:pt x="13813" y="12654"/>
                    <a:pt x="13851" y="12654"/>
                  </a:cubicBezTo>
                  <a:cubicBezTo>
                    <a:pt x="14031" y="12654"/>
                    <a:pt x="14186" y="12491"/>
                    <a:pt x="14152" y="12295"/>
                  </a:cubicBezTo>
                  <a:cubicBezTo>
                    <a:pt x="14144" y="12247"/>
                    <a:pt x="13286" y="7361"/>
                    <a:pt x="12021" y="3987"/>
                  </a:cubicBezTo>
                  <a:cubicBezTo>
                    <a:pt x="11182" y="1752"/>
                    <a:pt x="8391" y="518"/>
                    <a:pt x="6255" y="141"/>
                  </a:cubicBezTo>
                  <a:cubicBezTo>
                    <a:pt x="5724" y="46"/>
                    <a:pt x="5225" y="0"/>
                    <a:pt x="4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3383225" y="1306875"/>
              <a:ext cx="179900" cy="351850"/>
            </a:xfrm>
            <a:custGeom>
              <a:avLst/>
              <a:gdLst/>
              <a:ahLst/>
              <a:cxnLst/>
              <a:rect l="l" t="t" r="r" b="b"/>
              <a:pathLst>
                <a:path w="7196" h="14074" extrusionOk="0">
                  <a:moveTo>
                    <a:pt x="0" y="0"/>
                  </a:moveTo>
                  <a:cubicBezTo>
                    <a:pt x="0" y="0"/>
                    <a:pt x="38" y="130"/>
                    <a:pt x="104" y="362"/>
                  </a:cubicBezTo>
                  <a:cubicBezTo>
                    <a:pt x="516" y="1794"/>
                    <a:pt x="2053" y="7095"/>
                    <a:pt x="2964" y="9735"/>
                  </a:cubicBezTo>
                  <a:cubicBezTo>
                    <a:pt x="4021" y="12804"/>
                    <a:pt x="5608" y="14073"/>
                    <a:pt x="5608" y="14073"/>
                  </a:cubicBezTo>
                  <a:lnTo>
                    <a:pt x="7195" y="7725"/>
                  </a:lnTo>
                  <a:cubicBezTo>
                    <a:pt x="7195" y="7725"/>
                    <a:pt x="953" y="169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4"/>
            <p:cNvSpPr/>
            <p:nvPr/>
          </p:nvSpPr>
          <p:spPr>
            <a:xfrm>
              <a:off x="3374800" y="1299200"/>
              <a:ext cx="196400" cy="367200"/>
            </a:xfrm>
            <a:custGeom>
              <a:avLst/>
              <a:gdLst/>
              <a:ahLst/>
              <a:cxnLst/>
              <a:rect l="l" t="t" r="r" b="b"/>
              <a:pathLst>
                <a:path w="7856" h="14688" extrusionOk="0">
                  <a:moveTo>
                    <a:pt x="1089" y="1808"/>
                  </a:moveTo>
                  <a:lnTo>
                    <a:pt x="1089" y="1808"/>
                  </a:lnTo>
                  <a:cubicBezTo>
                    <a:pt x="2944" y="3983"/>
                    <a:pt x="6461" y="7418"/>
                    <a:pt x="7193" y="8128"/>
                  </a:cubicBezTo>
                  <a:lnTo>
                    <a:pt x="5777" y="13790"/>
                  </a:lnTo>
                  <a:cubicBezTo>
                    <a:pt x="5262" y="13236"/>
                    <a:pt x="4301" y="12004"/>
                    <a:pt x="3590" y="9943"/>
                  </a:cubicBezTo>
                  <a:cubicBezTo>
                    <a:pt x="2856" y="7816"/>
                    <a:pt x="1700" y="3903"/>
                    <a:pt x="1089" y="1808"/>
                  </a:cubicBezTo>
                  <a:close/>
                  <a:moveTo>
                    <a:pt x="338" y="1"/>
                  </a:moveTo>
                  <a:cubicBezTo>
                    <a:pt x="298" y="1"/>
                    <a:pt x="258" y="9"/>
                    <a:pt x="220" y="25"/>
                  </a:cubicBezTo>
                  <a:cubicBezTo>
                    <a:pt x="77" y="83"/>
                    <a:pt x="0" y="242"/>
                    <a:pt x="43" y="390"/>
                  </a:cubicBezTo>
                  <a:lnTo>
                    <a:pt x="148" y="755"/>
                  </a:lnTo>
                  <a:cubicBezTo>
                    <a:pt x="589" y="2288"/>
                    <a:pt x="2099" y="7498"/>
                    <a:pt x="3011" y="10142"/>
                  </a:cubicBezTo>
                  <a:cubicBezTo>
                    <a:pt x="4085" y="13258"/>
                    <a:pt x="5687" y="14565"/>
                    <a:pt x="5754" y="14620"/>
                  </a:cubicBezTo>
                  <a:cubicBezTo>
                    <a:pt x="5809" y="14663"/>
                    <a:pt x="5876" y="14686"/>
                    <a:pt x="5945" y="14686"/>
                  </a:cubicBezTo>
                  <a:lnTo>
                    <a:pt x="5946" y="14687"/>
                  </a:lnTo>
                  <a:cubicBezTo>
                    <a:pt x="6087" y="14687"/>
                    <a:pt x="6208" y="14591"/>
                    <a:pt x="6243" y="14456"/>
                  </a:cubicBezTo>
                  <a:lnTo>
                    <a:pt x="7829" y="8105"/>
                  </a:lnTo>
                  <a:cubicBezTo>
                    <a:pt x="7856" y="8000"/>
                    <a:pt x="7824" y="7887"/>
                    <a:pt x="7745" y="7811"/>
                  </a:cubicBezTo>
                  <a:cubicBezTo>
                    <a:pt x="7683" y="7751"/>
                    <a:pt x="1524" y="1792"/>
                    <a:pt x="604" y="156"/>
                  </a:cubicBezTo>
                  <a:cubicBezTo>
                    <a:pt x="548" y="58"/>
                    <a:pt x="445" y="1"/>
                    <a:pt x="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4"/>
            <p:cNvSpPr/>
            <p:nvPr/>
          </p:nvSpPr>
          <p:spPr>
            <a:xfrm>
              <a:off x="3303850" y="967400"/>
              <a:ext cx="410075" cy="571100"/>
            </a:xfrm>
            <a:custGeom>
              <a:avLst/>
              <a:gdLst/>
              <a:ahLst/>
              <a:cxnLst/>
              <a:rect l="l" t="t" r="r" b="b"/>
              <a:pathLst>
                <a:path w="16403" h="22844" extrusionOk="0">
                  <a:moveTo>
                    <a:pt x="8230" y="1"/>
                  </a:moveTo>
                  <a:cubicBezTo>
                    <a:pt x="6845" y="1"/>
                    <a:pt x="3239" y="542"/>
                    <a:pt x="1799" y="5960"/>
                  </a:cubicBezTo>
                  <a:cubicBezTo>
                    <a:pt x="0" y="12733"/>
                    <a:pt x="5821" y="18552"/>
                    <a:pt x="7513" y="20774"/>
                  </a:cubicBezTo>
                  <a:cubicBezTo>
                    <a:pt x="8496" y="22063"/>
                    <a:pt x="9729" y="22843"/>
                    <a:pt x="10859" y="22843"/>
                  </a:cubicBezTo>
                  <a:cubicBezTo>
                    <a:pt x="11677" y="22843"/>
                    <a:pt x="12441" y="22435"/>
                    <a:pt x="13016" y="21515"/>
                  </a:cubicBezTo>
                  <a:cubicBezTo>
                    <a:pt x="15133" y="18129"/>
                    <a:pt x="15767" y="16436"/>
                    <a:pt x="16084" y="11992"/>
                  </a:cubicBezTo>
                  <a:cubicBezTo>
                    <a:pt x="16402" y="7547"/>
                    <a:pt x="15873" y="4585"/>
                    <a:pt x="13862" y="2258"/>
                  </a:cubicBezTo>
                  <a:cubicBezTo>
                    <a:pt x="12019" y="122"/>
                    <a:pt x="9285" y="34"/>
                    <a:pt x="8845" y="34"/>
                  </a:cubicBezTo>
                  <a:cubicBezTo>
                    <a:pt x="8805" y="34"/>
                    <a:pt x="8784" y="34"/>
                    <a:pt x="8784" y="34"/>
                  </a:cubicBezTo>
                  <a:cubicBezTo>
                    <a:pt x="8784" y="34"/>
                    <a:pt x="8577" y="1"/>
                    <a:pt x="8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4"/>
            <p:cNvSpPr/>
            <p:nvPr/>
          </p:nvSpPr>
          <p:spPr>
            <a:xfrm>
              <a:off x="3300900" y="959900"/>
              <a:ext cx="421275" cy="586250"/>
            </a:xfrm>
            <a:custGeom>
              <a:avLst/>
              <a:gdLst/>
              <a:ahLst/>
              <a:cxnLst/>
              <a:rect l="l" t="t" r="r" b="b"/>
              <a:pathLst>
                <a:path w="16851" h="23450" extrusionOk="0">
                  <a:moveTo>
                    <a:pt x="8307" y="601"/>
                  </a:moveTo>
                  <a:lnTo>
                    <a:pt x="8307" y="602"/>
                  </a:lnTo>
                  <a:cubicBezTo>
                    <a:pt x="8616" y="602"/>
                    <a:pt x="8815" y="631"/>
                    <a:pt x="8852" y="637"/>
                  </a:cubicBezTo>
                  <a:cubicBezTo>
                    <a:pt x="8867" y="639"/>
                    <a:pt x="8882" y="641"/>
                    <a:pt x="8897" y="641"/>
                  </a:cubicBezTo>
                  <a:cubicBezTo>
                    <a:pt x="8902" y="641"/>
                    <a:pt x="8907" y="640"/>
                    <a:pt x="8912" y="640"/>
                  </a:cubicBezTo>
                  <a:cubicBezTo>
                    <a:pt x="8914" y="640"/>
                    <a:pt x="8928" y="640"/>
                    <a:pt x="8952" y="640"/>
                  </a:cubicBezTo>
                  <a:cubicBezTo>
                    <a:pt x="9311" y="640"/>
                    <a:pt x="11977" y="705"/>
                    <a:pt x="13748" y="2757"/>
                  </a:cubicBezTo>
                  <a:cubicBezTo>
                    <a:pt x="15604" y="4905"/>
                    <a:pt x="16226" y="7661"/>
                    <a:pt x="15897" y="12270"/>
                  </a:cubicBezTo>
                  <a:cubicBezTo>
                    <a:pt x="15578" y="16729"/>
                    <a:pt x="14933" y="18360"/>
                    <a:pt x="12874" y="21652"/>
                  </a:cubicBezTo>
                  <a:cubicBezTo>
                    <a:pt x="12405" y="22403"/>
                    <a:pt x="11800" y="22801"/>
                    <a:pt x="11075" y="22835"/>
                  </a:cubicBezTo>
                  <a:cubicBezTo>
                    <a:pt x="11045" y="22837"/>
                    <a:pt x="11015" y="22837"/>
                    <a:pt x="10985" y="22837"/>
                  </a:cubicBezTo>
                  <a:cubicBezTo>
                    <a:pt x="9968" y="22837"/>
                    <a:pt x="8812" y="22119"/>
                    <a:pt x="7875" y="20889"/>
                  </a:cubicBezTo>
                  <a:cubicBezTo>
                    <a:pt x="7668" y="20617"/>
                    <a:pt x="7400" y="20291"/>
                    <a:pt x="7092" y="19918"/>
                  </a:cubicBezTo>
                  <a:cubicBezTo>
                    <a:pt x="4849" y="17199"/>
                    <a:pt x="673" y="12138"/>
                    <a:pt x="2214" y="6339"/>
                  </a:cubicBezTo>
                  <a:cubicBezTo>
                    <a:pt x="3596" y="1136"/>
                    <a:pt x="6975" y="601"/>
                    <a:pt x="8307" y="601"/>
                  </a:cubicBezTo>
                  <a:close/>
                  <a:moveTo>
                    <a:pt x="8393" y="1"/>
                  </a:moveTo>
                  <a:cubicBezTo>
                    <a:pt x="6952" y="1"/>
                    <a:pt x="3117" y="552"/>
                    <a:pt x="1622" y="6181"/>
                  </a:cubicBezTo>
                  <a:cubicBezTo>
                    <a:pt x="1" y="12285"/>
                    <a:pt x="4307" y="17504"/>
                    <a:pt x="6619" y="20308"/>
                  </a:cubicBezTo>
                  <a:cubicBezTo>
                    <a:pt x="6922" y="20674"/>
                    <a:pt x="7185" y="20993"/>
                    <a:pt x="7388" y="21260"/>
                  </a:cubicBezTo>
                  <a:cubicBezTo>
                    <a:pt x="8439" y="22639"/>
                    <a:pt x="9773" y="23449"/>
                    <a:pt x="10981" y="23449"/>
                  </a:cubicBezTo>
                  <a:cubicBezTo>
                    <a:pt x="11022" y="23449"/>
                    <a:pt x="11063" y="23448"/>
                    <a:pt x="11104" y="23446"/>
                  </a:cubicBezTo>
                  <a:cubicBezTo>
                    <a:pt x="12028" y="23403"/>
                    <a:pt x="12819" y="22895"/>
                    <a:pt x="13393" y="21977"/>
                  </a:cubicBezTo>
                  <a:cubicBezTo>
                    <a:pt x="15481" y="18638"/>
                    <a:pt x="16182" y="16869"/>
                    <a:pt x="16508" y="12313"/>
                  </a:cubicBezTo>
                  <a:cubicBezTo>
                    <a:pt x="16850" y="7525"/>
                    <a:pt x="16184" y="4641"/>
                    <a:pt x="14211" y="2357"/>
                  </a:cubicBezTo>
                  <a:cubicBezTo>
                    <a:pt x="12261" y="97"/>
                    <a:pt x="9413" y="29"/>
                    <a:pt x="8950" y="29"/>
                  </a:cubicBezTo>
                  <a:cubicBezTo>
                    <a:pt x="8937" y="29"/>
                    <a:pt x="8926" y="29"/>
                    <a:pt x="8917" y="29"/>
                  </a:cubicBezTo>
                  <a:cubicBezTo>
                    <a:pt x="8845" y="20"/>
                    <a:pt x="8660" y="1"/>
                    <a:pt x="8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4"/>
            <p:cNvSpPr/>
            <p:nvPr/>
          </p:nvSpPr>
          <p:spPr>
            <a:xfrm>
              <a:off x="3335175" y="967400"/>
              <a:ext cx="369675" cy="315775"/>
            </a:xfrm>
            <a:custGeom>
              <a:avLst/>
              <a:gdLst/>
              <a:ahLst/>
              <a:cxnLst/>
              <a:rect l="l" t="t" r="r" b="b"/>
              <a:pathLst>
                <a:path w="14787" h="12631" extrusionOk="0">
                  <a:moveTo>
                    <a:pt x="6977" y="1"/>
                  </a:moveTo>
                  <a:cubicBezTo>
                    <a:pt x="5592" y="1"/>
                    <a:pt x="1986" y="542"/>
                    <a:pt x="546" y="5960"/>
                  </a:cubicBezTo>
                  <a:cubicBezTo>
                    <a:pt x="0" y="8017"/>
                    <a:pt x="159" y="9986"/>
                    <a:pt x="689" y="11792"/>
                  </a:cubicBezTo>
                  <a:cubicBezTo>
                    <a:pt x="878" y="11308"/>
                    <a:pt x="1163" y="10934"/>
                    <a:pt x="1604" y="10934"/>
                  </a:cubicBezTo>
                  <a:cubicBezTo>
                    <a:pt x="2838" y="10934"/>
                    <a:pt x="2973" y="12631"/>
                    <a:pt x="3368" y="12631"/>
                  </a:cubicBezTo>
                  <a:cubicBezTo>
                    <a:pt x="3379" y="12631"/>
                    <a:pt x="3391" y="12630"/>
                    <a:pt x="3403" y="12626"/>
                  </a:cubicBezTo>
                  <a:cubicBezTo>
                    <a:pt x="3826" y="12521"/>
                    <a:pt x="5520" y="11040"/>
                    <a:pt x="5202" y="9664"/>
                  </a:cubicBezTo>
                  <a:cubicBezTo>
                    <a:pt x="4886" y="8288"/>
                    <a:pt x="5309" y="7654"/>
                    <a:pt x="7531" y="7654"/>
                  </a:cubicBezTo>
                  <a:cubicBezTo>
                    <a:pt x="9530" y="7654"/>
                    <a:pt x="10159" y="8425"/>
                    <a:pt x="10805" y="8425"/>
                  </a:cubicBezTo>
                  <a:cubicBezTo>
                    <a:pt x="10877" y="8425"/>
                    <a:pt x="10949" y="8416"/>
                    <a:pt x="11023" y="8395"/>
                  </a:cubicBezTo>
                  <a:cubicBezTo>
                    <a:pt x="11763" y="8183"/>
                    <a:pt x="12292" y="6701"/>
                    <a:pt x="13033" y="6701"/>
                  </a:cubicBezTo>
                  <a:cubicBezTo>
                    <a:pt x="13502" y="6701"/>
                    <a:pt x="14141" y="6873"/>
                    <a:pt x="14787" y="7507"/>
                  </a:cubicBezTo>
                  <a:cubicBezTo>
                    <a:pt x="14526" y="5382"/>
                    <a:pt x="13853" y="3697"/>
                    <a:pt x="12609" y="2257"/>
                  </a:cubicBezTo>
                  <a:cubicBezTo>
                    <a:pt x="10766" y="122"/>
                    <a:pt x="8033" y="34"/>
                    <a:pt x="7592" y="34"/>
                  </a:cubicBezTo>
                  <a:cubicBezTo>
                    <a:pt x="7552" y="34"/>
                    <a:pt x="7531" y="34"/>
                    <a:pt x="7531" y="34"/>
                  </a:cubicBezTo>
                  <a:cubicBezTo>
                    <a:pt x="7531" y="34"/>
                    <a:pt x="7324" y="1"/>
                    <a:pt x="6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4"/>
            <p:cNvSpPr/>
            <p:nvPr/>
          </p:nvSpPr>
          <p:spPr>
            <a:xfrm>
              <a:off x="3328725" y="959875"/>
              <a:ext cx="384125" cy="331000"/>
            </a:xfrm>
            <a:custGeom>
              <a:avLst/>
              <a:gdLst/>
              <a:ahLst/>
              <a:cxnLst/>
              <a:rect l="l" t="t" r="r" b="b"/>
              <a:pathLst>
                <a:path w="15365" h="13240" extrusionOk="0">
                  <a:moveTo>
                    <a:pt x="7218" y="606"/>
                  </a:moveTo>
                  <a:cubicBezTo>
                    <a:pt x="7539" y="606"/>
                    <a:pt x="7749" y="635"/>
                    <a:pt x="7799" y="642"/>
                  </a:cubicBezTo>
                  <a:cubicBezTo>
                    <a:pt x="7801" y="642"/>
                    <a:pt x="7815" y="642"/>
                    <a:pt x="7840" y="642"/>
                  </a:cubicBezTo>
                  <a:cubicBezTo>
                    <a:pt x="8204" y="642"/>
                    <a:pt x="10866" y="708"/>
                    <a:pt x="12635" y="2758"/>
                  </a:cubicBezTo>
                  <a:cubicBezTo>
                    <a:pt x="13670" y="3956"/>
                    <a:pt x="14311" y="5347"/>
                    <a:pt x="14628" y="7092"/>
                  </a:cubicBezTo>
                  <a:cubicBezTo>
                    <a:pt x="14111" y="6776"/>
                    <a:pt x="13637" y="6696"/>
                    <a:pt x="13291" y="6696"/>
                  </a:cubicBezTo>
                  <a:cubicBezTo>
                    <a:pt x="12749" y="6696"/>
                    <a:pt x="12361" y="7185"/>
                    <a:pt x="11984" y="7656"/>
                  </a:cubicBezTo>
                  <a:cubicBezTo>
                    <a:pt x="11720" y="7987"/>
                    <a:pt x="11448" y="8329"/>
                    <a:pt x="11196" y="8401"/>
                  </a:cubicBezTo>
                  <a:cubicBezTo>
                    <a:pt x="11152" y="8414"/>
                    <a:pt x="11108" y="8420"/>
                    <a:pt x="11062" y="8420"/>
                  </a:cubicBezTo>
                  <a:cubicBezTo>
                    <a:pt x="10902" y="8420"/>
                    <a:pt x="10720" y="8344"/>
                    <a:pt x="10424" y="8215"/>
                  </a:cubicBezTo>
                  <a:cubicBezTo>
                    <a:pt x="9877" y="7977"/>
                    <a:pt x="9128" y="7649"/>
                    <a:pt x="7789" y="7649"/>
                  </a:cubicBezTo>
                  <a:cubicBezTo>
                    <a:pt x="6485" y="7649"/>
                    <a:pt x="5732" y="7864"/>
                    <a:pt x="5347" y="8347"/>
                  </a:cubicBezTo>
                  <a:cubicBezTo>
                    <a:pt x="4953" y="8843"/>
                    <a:pt x="5042" y="9509"/>
                    <a:pt x="5162" y="10034"/>
                  </a:cubicBezTo>
                  <a:cubicBezTo>
                    <a:pt x="5414" y="11125"/>
                    <a:pt x="4113" y="12360"/>
                    <a:pt x="3670" y="12595"/>
                  </a:cubicBezTo>
                  <a:cubicBezTo>
                    <a:pt x="3623" y="12520"/>
                    <a:pt x="3559" y="12392"/>
                    <a:pt x="3511" y="12293"/>
                  </a:cubicBezTo>
                  <a:cubicBezTo>
                    <a:pt x="3260" y="11783"/>
                    <a:pt x="2842" y="10929"/>
                    <a:pt x="1863" y="10929"/>
                  </a:cubicBezTo>
                  <a:cubicBezTo>
                    <a:pt x="1626" y="10929"/>
                    <a:pt x="1329" y="11008"/>
                    <a:pt x="1057" y="11307"/>
                  </a:cubicBezTo>
                  <a:cubicBezTo>
                    <a:pt x="664" y="9597"/>
                    <a:pt x="678" y="7930"/>
                    <a:pt x="1101" y="6341"/>
                  </a:cubicBezTo>
                  <a:cubicBezTo>
                    <a:pt x="2480" y="1148"/>
                    <a:pt x="5849" y="606"/>
                    <a:pt x="7218" y="606"/>
                  </a:cubicBezTo>
                  <a:close/>
                  <a:moveTo>
                    <a:pt x="7281" y="1"/>
                  </a:moveTo>
                  <a:cubicBezTo>
                    <a:pt x="5842" y="1"/>
                    <a:pt x="2005" y="550"/>
                    <a:pt x="509" y="6182"/>
                  </a:cubicBezTo>
                  <a:cubicBezTo>
                    <a:pt x="0" y="8099"/>
                    <a:pt x="49" y="10117"/>
                    <a:pt x="654" y="12179"/>
                  </a:cubicBezTo>
                  <a:cubicBezTo>
                    <a:pt x="690" y="12305"/>
                    <a:pt x="803" y="12392"/>
                    <a:pt x="935" y="12399"/>
                  </a:cubicBezTo>
                  <a:cubicBezTo>
                    <a:pt x="941" y="12399"/>
                    <a:pt x="947" y="12400"/>
                    <a:pt x="954" y="12400"/>
                  </a:cubicBezTo>
                  <a:cubicBezTo>
                    <a:pt x="1072" y="12400"/>
                    <a:pt x="1188" y="12320"/>
                    <a:pt x="1233" y="12203"/>
                  </a:cubicBezTo>
                  <a:cubicBezTo>
                    <a:pt x="1404" y="11763"/>
                    <a:pt x="1615" y="11541"/>
                    <a:pt x="1863" y="11541"/>
                  </a:cubicBezTo>
                  <a:cubicBezTo>
                    <a:pt x="2416" y="11541"/>
                    <a:pt x="2676" y="11983"/>
                    <a:pt x="2961" y="12562"/>
                  </a:cubicBezTo>
                  <a:cubicBezTo>
                    <a:pt x="3117" y="12882"/>
                    <a:pt x="3294" y="13240"/>
                    <a:pt x="3616" y="13240"/>
                  </a:cubicBezTo>
                  <a:cubicBezTo>
                    <a:pt x="3656" y="13239"/>
                    <a:pt x="3697" y="13234"/>
                    <a:pt x="3736" y="13224"/>
                  </a:cubicBezTo>
                  <a:cubicBezTo>
                    <a:pt x="4246" y="13096"/>
                    <a:pt x="6128" y="11498"/>
                    <a:pt x="5758" y="9895"/>
                  </a:cubicBezTo>
                  <a:cubicBezTo>
                    <a:pt x="5626" y="9323"/>
                    <a:pt x="5648" y="8952"/>
                    <a:pt x="5826" y="8728"/>
                  </a:cubicBezTo>
                  <a:cubicBezTo>
                    <a:pt x="6076" y="8412"/>
                    <a:pt x="6718" y="8260"/>
                    <a:pt x="7788" y="8260"/>
                  </a:cubicBezTo>
                  <a:cubicBezTo>
                    <a:pt x="9000" y="8260"/>
                    <a:pt x="9681" y="8558"/>
                    <a:pt x="10178" y="8776"/>
                  </a:cubicBezTo>
                  <a:cubicBezTo>
                    <a:pt x="10487" y="8911"/>
                    <a:pt x="10765" y="9032"/>
                    <a:pt x="11063" y="9032"/>
                  </a:cubicBezTo>
                  <a:cubicBezTo>
                    <a:pt x="11161" y="9032"/>
                    <a:pt x="11260" y="9019"/>
                    <a:pt x="11364" y="8989"/>
                  </a:cubicBezTo>
                  <a:cubicBezTo>
                    <a:pt x="11805" y="8863"/>
                    <a:pt x="12139" y="8443"/>
                    <a:pt x="12463" y="8037"/>
                  </a:cubicBezTo>
                  <a:cubicBezTo>
                    <a:pt x="12735" y="7695"/>
                    <a:pt x="13044" y="7308"/>
                    <a:pt x="13291" y="7308"/>
                  </a:cubicBezTo>
                  <a:cubicBezTo>
                    <a:pt x="13659" y="7308"/>
                    <a:pt x="14226" y="7432"/>
                    <a:pt x="14831" y="8026"/>
                  </a:cubicBezTo>
                  <a:cubicBezTo>
                    <a:pt x="14890" y="8083"/>
                    <a:pt x="14967" y="8113"/>
                    <a:pt x="15045" y="8113"/>
                  </a:cubicBezTo>
                  <a:cubicBezTo>
                    <a:pt x="15091" y="8113"/>
                    <a:pt x="15138" y="8102"/>
                    <a:pt x="15181" y="8081"/>
                  </a:cubicBezTo>
                  <a:cubicBezTo>
                    <a:pt x="15297" y="8023"/>
                    <a:pt x="15365" y="7899"/>
                    <a:pt x="15349" y="7770"/>
                  </a:cubicBezTo>
                  <a:cubicBezTo>
                    <a:pt x="15076" y="5537"/>
                    <a:pt x="14360" y="3818"/>
                    <a:pt x="13098" y="2357"/>
                  </a:cubicBezTo>
                  <a:cubicBezTo>
                    <a:pt x="11192" y="150"/>
                    <a:pt x="8428" y="31"/>
                    <a:pt x="7919" y="31"/>
                  </a:cubicBezTo>
                  <a:cubicBezTo>
                    <a:pt x="7872" y="31"/>
                    <a:pt x="7844" y="32"/>
                    <a:pt x="7838" y="33"/>
                  </a:cubicBezTo>
                  <a:cubicBezTo>
                    <a:pt x="7827" y="31"/>
                    <a:pt x="7621" y="1"/>
                    <a:pt x="7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4"/>
            <p:cNvSpPr/>
            <p:nvPr/>
          </p:nvSpPr>
          <p:spPr>
            <a:xfrm>
              <a:off x="3339850" y="1239750"/>
              <a:ext cx="80425" cy="120025"/>
            </a:xfrm>
            <a:custGeom>
              <a:avLst/>
              <a:gdLst/>
              <a:ahLst/>
              <a:cxnLst/>
              <a:rect l="l" t="t" r="r" b="b"/>
              <a:pathLst>
                <a:path w="3217" h="4801" extrusionOk="0">
                  <a:moveTo>
                    <a:pt x="1089" y="1"/>
                  </a:moveTo>
                  <a:cubicBezTo>
                    <a:pt x="352" y="1"/>
                    <a:pt x="1" y="683"/>
                    <a:pt x="466" y="2262"/>
                  </a:cubicBezTo>
                  <a:cubicBezTo>
                    <a:pt x="995" y="4061"/>
                    <a:pt x="1735" y="4801"/>
                    <a:pt x="2158" y="4801"/>
                  </a:cubicBezTo>
                  <a:cubicBezTo>
                    <a:pt x="2582" y="4801"/>
                    <a:pt x="2793" y="4166"/>
                    <a:pt x="2793" y="4166"/>
                  </a:cubicBezTo>
                  <a:lnTo>
                    <a:pt x="3216" y="2367"/>
                  </a:lnTo>
                  <a:cubicBezTo>
                    <a:pt x="3216" y="2367"/>
                    <a:pt x="2370" y="251"/>
                    <a:pt x="1417" y="40"/>
                  </a:cubicBezTo>
                  <a:cubicBezTo>
                    <a:pt x="1301" y="14"/>
                    <a:pt x="1191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>
              <a:off x="3335925" y="1232100"/>
              <a:ext cx="92950" cy="135350"/>
            </a:xfrm>
            <a:custGeom>
              <a:avLst/>
              <a:gdLst/>
              <a:ahLst/>
              <a:cxnLst/>
              <a:rect l="l" t="t" r="r" b="b"/>
              <a:pathLst>
                <a:path w="3718" h="5414" extrusionOk="0">
                  <a:moveTo>
                    <a:pt x="1242" y="1"/>
                  </a:moveTo>
                  <a:cubicBezTo>
                    <a:pt x="837" y="1"/>
                    <a:pt x="587" y="165"/>
                    <a:pt x="438" y="325"/>
                  </a:cubicBezTo>
                  <a:cubicBezTo>
                    <a:pt x="37" y="753"/>
                    <a:pt x="0" y="1537"/>
                    <a:pt x="329" y="2654"/>
                  </a:cubicBezTo>
                  <a:cubicBezTo>
                    <a:pt x="822" y="4330"/>
                    <a:pt x="1602" y="5414"/>
                    <a:pt x="2315" y="5414"/>
                  </a:cubicBezTo>
                  <a:cubicBezTo>
                    <a:pt x="2941" y="5414"/>
                    <a:pt x="3212" y="4656"/>
                    <a:pt x="3240" y="4569"/>
                  </a:cubicBezTo>
                  <a:cubicBezTo>
                    <a:pt x="3288" y="4410"/>
                    <a:pt x="3202" y="4243"/>
                    <a:pt x="3044" y="4191"/>
                  </a:cubicBezTo>
                  <a:cubicBezTo>
                    <a:pt x="3012" y="4180"/>
                    <a:pt x="2980" y="4175"/>
                    <a:pt x="2947" y="4175"/>
                  </a:cubicBezTo>
                  <a:cubicBezTo>
                    <a:pt x="2823" y="4175"/>
                    <a:pt x="2706" y="4251"/>
                    <a:pt x="2661" y="4375"/>
                  </a:cubicBezTo>
                  <a:cubicBezTo>
                    <a:pt x="2601" y="4549"/>
                    <a:pt x="2444" y="4801"/>
                    <a:pt x="2315" y="4801"/>
                  </a:cubicBezTo>
                  <a:cubicBezTo>
                    <a:pt x="2124" y="4801"/>
                    <a:pt x="1437" y="4251"/>
                    <a:pt x="916" y="2482"/>
                  </a:cubicBezTo>
                  <a:cubicBezTo>
                    <a:pt x="558" y="1264"/>
                    <a:pt x="776" y="860"/>
                    <a:pt x="885" y="742"/>
                  </a:cubicBezTo>
                  <a:cubicBezTo>
                    <a:pt x="966" y="655"/>
                    <a:pt x="1086" y="612"/>
                    <a:pt x="1243" y="612"/>
                  </a:cubicBezTo>
                  <a:cubicBezTo>
                    <a:pt x="1323" y="612"/>
                    <a:pt x="1411" y="623"/>
                    <a:pt x="1509" y="645"/>
                  </a:cubicBezTo>
                  <a:cubicBezTo>
                    <a:pt x="2086" y="773"/>
                    <a:pt x="2785" y="2027"/>
                    <a:pt x="3090" y="2787"/>
                  </a:cubicBezTo>
                  <a:cubicBezTo>
                    <a:pt x="3139" y="2905"/>
                    <a:pt x="3252" y="2976"/>
                    <a:pt x="3372" y="2976"/>
                  </a:cubicBezTo>
                  <a:cubicBezTo>
                    <a:pt x="3410" y="2976"/>
                    <a:pt x="3448" y="2969"/>
                    <a:pt x="3485" y="2955"/>
                  </a:cubicBezTo>
                  <a:cubicBezTo>
                    <a:pt x="3641" y="2893"/>
                    <a:pt x="3718" y="2716"/>
                    <a:pt x="3658" y="2560"/>
                  </a:cubicBezTo>
                  <a:cubicBezTo>
                    <a:pt x="3565" y="2329"/>
                    <a:pt x="2720" y="287"/>
                    <a:pt x="1641" y="48"/>
                  </a:cubicBezTo>
                  <a:cubicBezTo>
                    <a:pt x="1493" y="15"/>
                    <a:pt x="1361" y="1"/>
                    <a:pt x="1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4"/>
            <p:cNvSpPr/>
            <p:nvPr/>
          </p:nvSpPr>
          <p:spPr>
            <a:xfrm>
              <a:off x="3218925" y="1833550"/>
              <a:ext cx="225975" cy="160275"/>
            </a:xfrm>
            <a:custGeom>
              <a:avLst/>
              <a:gdLst/>
              <a:ahLst/>
              <a:cxnLst/>
              <a:rect l="l" t="t" r="r" b="b"/>
              <a:pathLst>
                <a:path w="9039" h="6411" extrusionOk="0">
                  <a:moveTo>
                    <a:pt x="333" y="1"/>
                  </a:moveTo>
                  <a:cubicBezTo>
                    <a:pt x="316" y="1"/>
                    <a:pt x="299" y="2"/>
                    <a:pt x="281" y="5"/>
                  </a:cubicBezTo>
                  <a:cubicBezTo>
                    <a:pt x="115" y="31"/>
                    <a:pt x="1" y="187"/>
                    <a:pt x="26" y="354"/>
                  </a:cubicBezTo>
                  <a:cubicBezTo>
                    <a:pt x="49" y="498"/>
                    <a:pt x="605" y="3895"/>
                    <a:pt x="3022" y="5433"/>
                  </a:cubicBezTo>
                  <a:cubicBezTo>
                    <a:pt x="4250" y="6214"/>
                    <a:pt x="5682" y="6410"/>
                    <a:pt x="6807" y="6410"/>
                  </a:cubicBezTo>
                  <a:cubicBezTo>
                    <a:pt x="7890" y="6410"/>
                    <a:pt x="8692" y="6229"/>
                    <a:pt x="8758" y="6213"/>
                  </a:cubicBezTo>
                  <a:cubicBezTo>
                    <a:pt x="8928" y="6180"/>
                    <a:pt x="9038" y="6012"/>
                    <a:pt x="8999" y="5842"/>
                  </a:cubicBezTo>
                  <a:cubicBezTo>
                    <a:pt x="8966" y="5700"/>
                    <a:pt x="8840" y="5606"/>
                    <a:pt x="8701" y="5606"/>
                  </a:cubicBezTo>
                  <a:cubicBezTo>
                    <a:pt x="8674" y="5606"/>
                    <a:pt x="8646" y="5610"/>
                    <a:pt x="8618" y="5617"/>
                  </a:cubicBezTo>
                  <a:cubicBezTo>
                    <a:pt x="8603" y="5621"/>
                    <a:pt x="7841" y="5793"/>
                    <a:pt x="6808" y="5793"/>
                  </a:cubicBezTo>
                  <a:cubicBezTo>
                    <a:pt x="5767" y="5793"/>
                    <a:pt x="4452" y="5618"/>
                    <a:pt x="3351" y="4917"/>
                  </a:cubicBezTo>
                  <a:cubicBezTo>
                    <a:pt x="1170" y="3529"/>
                    <a:pt x="637" y="292"/>
                    <a:pt x="631" y="260"/>
                  </a:cubicBezTo>
                  <a:cubicBezTo>
                    <a:pt x="607" y="110"/>
                    <a:pt x="478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4"/>
            <p:cNvSpPr/>
            <p:nvPr/>
          </p:nvSpPr>
          <p:spPr>
            <a:xfrm>
              <a:off x="3514925" y="1651050"/>
              <a:ext cx="53225" cy="216375"/>
            </a:xfrm>
            <a:custGeom>
              <a:avLst/>
              <a:gdLst/>
              <a:ahLst/>
              <a:cxnLst/>
              <a:rect l="l" t="t" r="r" b="b"/>
              <a:pathLst>
                <a:path w="2129" h="8655" extrusionOk="0">
                  <a:moveTo>
                    <a:pt x="340" y="0"/>
                  </a:moveTo>
                  <a:cubicBezTo>
                    <a:pt x="315" y="0"/>
                    <a:pt x="288" y="4"/>
                    <a:pt x="262" y="11"/>
                  </a:cubicBezTo>
                  <a:cubicBezTo>
                    <a:pt x="98" y="54"/>
                    <a:pt x="1" y="221"/>
                    <a:pt x="44" y="385"/>
                  </a:cubicBezTo>
                  <a:cubicBezTo>
                    <a:pt x="59" y="440"/>
                    <a:pt x="1507" y="5962"/>
                    <a:pt x="1201" y="8309"/>
                  </a:cubicBezTo>
                  <a:cubicBezTo>
                    <a:pt x="1179" y="8476"/>
                    <a:pt x="1297" y="8630"/>
                    <a:pt x="1465" y="8651"/>
                  </a:cubicBezTo>
                  <a:cubicBezTo>
                    <a:pt x="1479" y="8653"/>
                    <a:pt x="1492" y="8655"/>
                    <a:pt x="1505" y="8655"/>
                  </a:cubicBezTo>
                  <a:cubicBezTo>
                    <a:pt x="1658" y="8653"/>
                    <a:pt x="1788" y="8540"/>
                    <a:pt x="1808" y="8388"/>
                  </a:cubicBezTo>
                  <a:cubicBezTo>
                    <a:pt x="2129" y="5923"/>
                    <a:pt x="698" y="459"/>
                    <a:pt x="636" y="228"/>
                  </a:cubicBezTo>
                  <a:cubicBezTo>
                    <a:pt x="599" y="91"/>
                    <a:pt x="47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>
              <a:off x="2641850" y="1621350"/>
              <a:ext cx="267825" cy="546700"/>
            </a:xfrm>
            <a:custGeom>
              <a:avLst/>
              <a:gdLst/>
              <a:ahLst/>
              <a:cxnLst/>
              <a:rect l="l" t="t" r="r" b="b"/>
              <a:pathLst>
                <a:path w="10713" h="21868" extrusionOk="0">
                  <a:moveTo>
                    <a:pt x="3260" y="0"/>
                  </a:moveTo>
                  <a:cubicBezTo>
                    <a:pt x="2177" y="0"/>
                    <a:pt x="1014" y="1589"/>
                    <a:pt x="535" y="4461"/>
                  </a:cubicBezTo>
                  <a:cubicBezTo>
                    <a:pt x="0" y="7675"/>
                    <a:pt x="1071" y="13673"/>
                    <a:pt x="1500" y="14316"/>
                  </a:cubicBezTo>
                  <a:cubicBezTo>
                    <a:pt x="1908" y="14929"/>
                    <a:pt x="4652" y="21867"/>
                    <a:pt x="7320" y="21867"/>
                  </a:cubicBezTo>
                  <a:cubicBezTo>
                    <a:pt x="7451" y="21867"/>
                    <a:pt x="7582" y="21850"/>
                    <a:pt x="7712" y="21815"/>
                  </a:cubicBezTo>
                  <a:cubicBezTo>
                    <a:pt x="10497" y="21065"/>
                    <a:pt x="10712" y="18067"/>
                    <a:pt x="10070" y="15709"/>
                  </a:cubicBezTo>
                  <a:cubicBezTo>
                    <a:pt x="9426" y="13352"/>
                    <a:pt x="6856" y="7246"/>
                    <a:pt x="5891" y="3925"/>
                  </a:cubicBezTo>
                  <a:cubicBezTo>
                    <a:pt x="4927" y="604"/>
                    <a:pt x="3642" y="69"/>
                    <a:pt x="3642" y="69"/>
                  </a:cubicBezTo>
                  <a:cubicBezTo>
                    <a:pt x="3517" y="23"/>
                    <a:pt x="3389" y="0"/>
                    <a:pt x="3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>
              <a:off x="2634300" y="1613675"/>
              <a:ext cx="279225" cy="562000"/>
            </a:xfrm>
            <a:custGeom>
              <a:avLst/>
              <a:gdLst/>
              <a:ahLst/>
              <a:cxnLst/>
              <a:rect l="l" t="t" r="r" b="b"/>
              <a:pathLst>
                <a:path w="11169" h="22480" extrusionOk="0">
                  <a:moveTo>
                    <a:pt x="3561" y="614"/>
                  </a:moveTo>
                  <a:cubicBezTo>
                    <a:pt x="3652" y="614"/>
                    <a:pt x="3742" y="629"/>
                    <a:pt x="3827" y="659"/>
                  </a:cubicBezTo>
                  <a:cubicBezTo>
                    <a:pt x="3917" y="706"/>
                    <a:pt x="5036" y="1340"/>
                    <a:pt x="5900" y="4318"/>
                  </a:cubicBezTo>
                  <a:cubicBezTo>
                    <a:pt x="6404" y="6055"/>
                    <a:pt x="7325" y="8497"/>
                    <a:pt x="8217" y="10858"/>
                  </a:cubicBezTo>
                  <a:cubicBezTo>
                    <a:pt x="9016" y="12977"/>
                    <a:pt x="9771" y="14978"/>
                    <a:pt x="10076" y="16096"/>
                  </a:cubicBezTo>
                  <a:cubicBezTo>
                    <a:pt x="10536" y="17780"/>
                    <a:pt x="10452" y="19351"/>
                    <a:pt x="9846" y="20406"/>
                  </a:cubicBezTo>
                  <a:cubicBezTo>
                    <a:pt x="9438" y="21118"/>
                    <a:pt x="8795" y="21595"/>
                    <a:pt x="7935" y="21827"/>
                  </a:cubicBezTo>
                  <a:cubicBezTo>
                    <a:pt x="7829" y="21855"/>
                    <a:pt x="7722" y="21869"/>
                    <a:pt x="7614" y="21869"/>
                  </a:cubicBezTo>
                  <a:cubicBezTo>
                    <a:pt x="5613" y="21869"/>
                    <a:pt x="3361" y="17146"/>
                    <a:pt x="2487" y="15310"/>
                  </a:cubicBezTo>
                  <a:cubicBezTo>
                    <a:pt x="2252" y="14815"/>
                    <a:pt x="2135" y="14573"/>
                    <a:pt x="2056" y="14453"/>
                  </a:cubicBezTo>
                  <a:cubicBezTo>
                    <a:pt x="1714" y="13941"/>
                    <a:pt x="602" y="8039"/>
                    <a:pt x="1140" y="4818"/>
                  </a:cubicBezTo>
                  <a:cubicBezTo>
                    <a:pt x="1538" y="2422"/>
                    <a:pt x="2389" y="1153"/>
                    <a:pt x="3053" y="767"/>
                  </a:cubicBezTo>
                  <a:cubicBezTo>
                    <a:pt x="3226" y="665"/>
                    <a:pt x="3396" y="614"/>
                    <a:pt x="3561" y="614"/>
                  </a:cubicBezTo>
                  <a:close/>
                  <a:moveTo>
                    <a:pt x="3562" y="1"/>
                  </a:moveTo>
                  <a:cubicBezTo>
                    <a:pt x="3289" y="1"/>
                    <a:pt x="3013" y="80"/>
                    <a:pt x="2744" y="237"/>
                  </a:cubicBezTo>
                  <a:cubicBezTo>
                    <a:pt x="1714" y="838"/>
                    <a:pt x="909" y="2470"/>
                    <a:pt x="536" y="4717"/>
                  </a:cubicBezTo>
                  <a:cubicBezTo>
                    <a:pt x="1" y="7925"/>
                    <a:pt x="1022" y="14007"/>
                    <a:pt x="1546" y="14792"/>
                  </a:cubicBezTo>
                  <a:cubicBezTo>
                    <a:pt x="1605" y="14881"/>
                    <a:pt x="1758" y="15201"/>
                    <a:pt x="1934" y="15572"/>
                  </a:cubicBezTo>
                  <a:cubicBezTo>
                    <a:pt x="2943" y="17690"/>
                    <a:pt x="5222" y="22479"/>
                    <a:pt x="7627" y="22479"/>
                  </a:cubicBezTo>
                  <a:cubicBezTo>
                    <a:pt x="7784" y="22479"/>
                    <a:pt x="7941" y="22458"/>
                    <a:pt x="8094" y="22417"/>
                  </a:cubicBezTo>
                  <a:cubicBezTo>
                    <a:pt x="9118" y="22141"/>
                    <a:pt x="9885" y="21567"/>
                    <a:pt x="10376" y="20710"/>
                  </a:cubicBezTo>
                  <a:cubicBezTo>
                    <a:pt x="11063" y="19514"/>
                    <a:pt x="11168" y="17773"/>
                    <a:pt x="10666" y="15934"/>
                  </a:cubicBezTo>
                  <a:cubicBezTo>
                    <a:pt x="10354" y="14789"/>
                    <a:pt x="9594" y="12774"/>
                    <a:pt x="8789" y="10641"/>
                  </a:cubicBezTo>
                  <a:cubicBezTo>
                    <a:pt x="7903" y="8292"/>
                    <a:pt x="6985" y="5861"/>
                    <a:pt x="6487" y="4146"/>
                  </a:cubicBezTo>
                  <a:cubicBezTo>
                    <a:pt x="5494" y="725"/>
                    <a:pt x="4119" y="117"/>
                    <a:pt x="4062" y="93"/>
                  </a:cubicBezTo>
                  <a:cubicBezTo>
                    <a:pt x="4057" y="91"/>
                    <a:pt x="4053" y="90"/>
                    <a:pt x="4049" y="88"/>
                  </a:cubicBezTo>
                  <a:cubicBezTo>
                    <a:pt x="3889" y="30"/>
                    <a:pt x="3726" y="1"/>
                    <a:pt x="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/>
            <p:cNvSpPr/>
            <p:nvPr/>
          </p:nvSpPr>
          <p:spPr>
            <a:xfrm>
              <a:off x="1933175" y="1901175"/>
              <a:ext cx="693750" cy="1025525"/>
            </a:xfrm>
            <a:custGeom>
              <a:avLst/>
              <a:gdLst/>
              <a:ahLst/>
              <a:cxnLst/>
              <a:rect l="l" t="t" r="r" b="b"/>
              <a:pathLst>
                <a:path w="27750" h="41021" extrusionOk="0">
                  <a:moveTo>
                    <a:pt x="16732" y="1"/>
                  </a:moveTo>
                  <a:cubicBezTo>
                    <a:pt x="16732" y="1"/>
                    <a:pt x="0" y="16324"/>
                    <a:pt x="0" y="18772"/>
                  </a:cubicBezTo>
                  <a:cubicBezTo>
                    <a:pt x="0" y="21193"/>
                    <a:pt x="9627" y="41021"/>
                    <a:pt x="12505" y="41021"/>
                  </a:cubicBezTo>
                  <a:cubicBezTo>
                    <a:pt x="12538" y="41021"/>
                    <a:pt x="12569" y="41018"/>
                    <a:pt x="12600" y="41013"/>
                  </a:cubicBezTo>
                  <a:cubicBezTo>
                    <a:pt x="15354" y="40554"/>
                    <a:pt x="27750" y="27342"/>
                    <a:pt x="27750" y="27342"/>
                  </a:cubicBezTo>
                  <a:lnTo>
                    <a:pt x="167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/>
            <p:cNvSpPr/>
            <p:nvPr/>
          </p:nvSpPr>
          <p:spPr>
            <a:xfrm>
              <a:off x="1925500" y="1893525"/>
              <a:ext cx="709625" cy="1040825"/>
            </a:xfrm>
            <a:custGeom>
              <a:avLst/>
              <a:gdLst/>
              <a:ahLst/>
              <a:cxnLst/>
              <a:rect l="l" t="t" r="r" b="b"/>
              <a:pathLst>
                <a:path w="28385" h="41633" extrusionOk="0">
                  <a:moveTo>
                    <a:pt x="16926" y="845"/>
                  </a:moveTo>
                  <a:lnTo>
                    <a:pt x="27700" y="27582"/>
                  </a:lnTo>
                  <a:cubicBezTo>
                    <a:pt x="24169" y="31335"/>
                    <a:pt x="15005" y="40659"/>
                    <a:pt x="12857" y="41018"/>
                  </a:cubicBezTo>
                  <a:cubicBezTo>
                    <a:pt x="12847" y="41019"/>
                    <a:pt x="12834" y="41020"/>
                    <a:pt x="12818" y="41020"/>
                  </a:cubicBezTo>
                  <a:cubicBezTo>
                    <a:pt x="12708" y="41020"/>
                    <a:pt x="12466" y="40965"/>
                    <a:pt x="12036" y="40602"/>
                  </a:cubicBezTo>
                  <a:cubicBezTo>
                    <a:pt x="8304" y="37440"/>
                    <a:pt x="614" y="21037"/>
                    <a:pt x="614" y="19078"/>
                  </a:cubicBezTo>
                  <a:cubicBezTo>
                    <a:pt x="614" y="17404"/>
                    <a:pt x="10245" y="7382"/>
                    <a:pt x="16926" y="845"/>
                  </a:cubicBezTo>
                  <a:close/>
                  <a:moveTo>
                    <a:pt x="17038" y="1"/>
                  </a:moveTo>
                  <a:cubicBezTo>
                    <a:pt x="16962" y="1"/>
                    <a:pt x="16886" y="28"/>
                    <a:pt x="16825" y="88"/>
                  </a:cubicBezTo>
                  <a:cubicBezTo>
                    <a:pt x="15103" y="1767"/>
                    <a:pt x="0" y="16572"/>
                    <a:pt x="0" y="19078"/>
                  </a:cubicBezTo>
                  <a:cubicBezTo>
                    <a:pt x="0" y="20360"/>
                    <a:pt x="2234" y="25426"/>
                    <a:pt x="4440" y="29767"/>
                  </a:cubicBezTo>
                  <a:cubicBezTo>
                    <a:pt x="7348" y="35488"/>
                    <a:pt x="10040" y="39713"/>
                    <a:pt x="11641" y="41069"/>
                  </a:cubicBezTo>
                  <a:cubicBezTo>
                    <a:pt x="12087" y="41446"/>
                    <a:pt x="12472" y="41633"/>
                    <a:pt x="12811" y="41633"/>
                  </a:cubicBezTo>
                  <a:cubicBezTo>
                    <a:pt x="12859" y="41633"/>
                    <a:pt x="12908" y="41628"/>
                    <a:pt x="12957" y="41620"/>
                  </a:cubicBezTo>
                  <a:cubicBezTo>
                    <a:pt x="15781" y="41150"/>
                    <a:pt x="27771" y="28400"/>
                    <a:pt x="28280" y="27857"/>
                  </a:cubicBezTo>
                  <a:cubicBezTo>
                    <a:pt x="28362" y="27771"/>
                    <a:pt x="28385" y="27645"/>
                    <a:pt x="28341" y="27534"/>
                  </a:cubicBezTo>
                  <a:lnTo>
                    <a:pt x="17323" y="192"/>
                  </a:lnTo>
                  <a:cubicBezTo>
                    <a:pt x="17273" y="69"/>
                    <a:pt x="17156" y="1"/>
                    <a:pt x="17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/>
            <p:cNvSpPr/>
            <p:nvPr/>
          </p:nvSpPr>
          <p:spPr>
            <a:xfrm>
              <a:off x="2044600" y="1622200"/>
              <a:ext cx="669575" cy="1206875"/>
            </a:xfrm>
            <a:custGeom>
              <a:avLst/>
              <a:gdLst/>
              <a:ahLst/>
              <a:cxnLst/>
              <a:rect l="l" t="t" r="r" b="b"/>
              <a:pathLst>
                <a:path w="26783" h="48275" extrusionOk="0">
                  <a:moveTo>
                    <a:pt x="20989" y="1"/>
                  </a:moveTo>
                  <a:cubicBezTo>
                    <a:pt x="18243" y="1"/>
                    <a:pt x="13589" y="1953"/>
                    <a:pt x="12749" y="2606"/>
                  </a:cubicBezTo>
                  <a:cubicBezTo>
                    <a:pt x="12749" y="2606"/>
                    <a:pt x="7499" y="7213"/>
                    <a:pt x="3751" y="11604"/>
                  </a:cubicBezTo>
                  <a:cubicBezTo>
                    <a:pt x="1" y="15995"/>
                    <a:pt x="322" y="23388"/>
                    <a:pt x="1501" y="28422"/>
                  </a:cubicBezTo>
                  <a:cubicBezTo>
                    <a:pt x="2680" y="33456"/>
                    <a:pt x="4822" y="47704"/>
                    <a:pt x="7499" y="48239"/>
                  </a:cubicBezTo>
                  <a:cubicBezTo>
                    <a:pt x="7618" y="48263"/>
                    <a:pt x="7736" y="48275"/>
                    <a:pt x="7853" y="48275"/>
                  </a:cubicBezTo>
                  <a:cubicBezTo>
                    <a:pt x="10373" y="48275"/>
                    <a:pt x="12530" y="42918"/>
                    <a:pt x="17034" y="39027"/>
                  </a:cubicBezTo>
                  <a:cubicBezTo>
                    <a:pt x="21748" y="34956"/>
                    <a:pt x="25496" y="31529"/>
                    <a:pt x="25818" y="28851"/>
                  </a:cubicBezTo>
                  <a:cubicBezTo>
                    <a:pt x="26139" y="26173"/>
                    <a:pt x="25711" y="17603"/>
                    <a:pt x="25925" y="16960"/>
                  </a:cubicBezTo>
                  <a:cubicBezTo>
                    <a:pt x="26139" y="16317"/>
                    <a:pt x="26782" y="10532"/>
                    <a:pt x="26782" y="7426"/>
                  </a:cubicBezTo>
                  <a:cubicBezTo>
                    <a:pt x="26782" y="4319"/>
                    <a:pt x="24425" y="891"/>
                    <a:pt x="22069" y="141"/>
                  </a:cubicBezTo>
                  <a:cubicBezTo>
                    <a:pt x="21764" y="44"/>
                    <a:pt x="21397" y="1"/>
                    <a:pt x="20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/>
            <p:cNvSpPr/>
            <p:nvPr/>
          </p:nvSpPr>
          <p:spPr>
            <a:xfrm>
              <a:off x="2017575" y="1614650"/>
              <a:ext cx="704250" cy="1222100"/>
            </a:xfrm>
            <a:custGeom>
              <a:avLst/>
              <a:gdLst/>
              <a:ahLst/>
              <a:cxnLst/>
              <a:rect l="l" t="t" r="r" b="b"/>
              <a:pathLst>
                <a:path w="28170" h="48884" extrusionOk="0">
                  <a:moveTo>
                    <a:pt x="22071" y="608"/>
                  </a:moveTo>
                  <a:cubicBezTo>
                    <a:pt x="22446" y="608"/>
                    <a:pt x="22780" y="647"/>
                    <a:pt x="23057" y="735"/>
                  </a:cubicBezTo>
                  <a:cubicBezTo>
                    <a:pt x="25370" y="1471"/>
                    <a:pt x="27557" y="4870"/>
                    <a:pt x="27557" y="7728"/>
                  </a:cubicBezTo>
                  <a:cubicBezTo>
                    <a:pt x="27557" y="10802"/>
                    <a:pt x="26910" y="16583"/>
                    <a:pt x="26716" y="17165"/>
                  </a:cubicBezTo>
                  <a:cubicBezTo>
                    <a:pt x="26615" y="17467"/>
                    <a:pt x="26625" y="18666"/>
                    <a:pt x="26672" y="21535"/>
                  </a:cubicBezTo>
                  <a:cubicBezTo>
                    <a:pt x="26717" y="24253"/>
                    <a:pt x="26772" y="27635"/>
                    <a:pt x="26595" y="29117"/>
                  </a:cubicBezTo>
                  <a:cubicBezTo>
                    <a:pt x="26288" y="31680"/>
                    <a:pt x="22482" y="35154"/>
                    <a:pt x="17916" y="39098"/>
                  </a:cubicBezTo>
                  <a:cubicBezTo>
                    <a:pt x="15923" y="40819"/>
                    <a:pt x="14415" y="42782"/>
                    <a:pt x="13086" y="44515"/>
                  </a:cubicBezTo>
                  <a:cubicBezTo>
                    <a:pt x="11486" y="46598"/>
                    <a:pt x="10196" y="48270"/>
                    <a:pt x="8922" y="48270"/>
                  </a:cubicBezTo>
                  <a:cubicBezTo>
                    <a:pt x="8829" y="48270"/>
                    <a:pt x="8735" y="48261"/>
                    <a:pt x="8641" y="48242"/>
                  </a:cubicBezTo>
                  <a:cubicBezTo>
                    <a:pt x="6724" y="47858"/>
                    <a:pt x="4859" y="38451"/>
                    <a:pt x="3745" y="32831"/>
                  </a:cubicBezTo>
                  <a:cubicBezTo>
                    <a:pt x="3415" y="31158"/>
                    <a:pt x="3128" y="29714"/>
                    <a:pt x="2880" y="28655"/>
                  </a:cubicBezTo>
                  <a:cubicBezTo>
                    <a:pt x="2277" y="26078"/>
                    <a:pt x="653" y="17272"/>
                    <a:pt x="5064" y="12104"/>
                  </a:cubicBezTo>
                  <a:cubicBezTo>
                    <a:pt x="8693" y="7854"/>
                    <a:pt x="13803" y="3340"/>
                    <a:pt x="14025" y="3144"/>
                  </a:cubicBezTo>
                  <a:cubicBezTo>
                    <a:pt x="14822" y="2534"/>
                    <a:pt x="19445" y="608"/>
                    <a:pt x="22071" y="608"/>
                  </a:cubicBezTo>
                  <a:close/>
                  <a:moveTo>
                    <a:pt x="22083" y="1"/>
                  </a:moveTo>
                  <a:cubicBezTo>
                    <a:pt x="19224" y="1"/>
                    <a:pt x="14506" y="1993"/>
                    <a:pt x="13642" y="2666"/>
                  </a:cubicBezTo>
                  <a:cubicBezTo>
                    <a:pt x="13637" y="2670"/>
                    <a:pt x="13633" y="2673"/>
                    <a:pt x="13629" y="2677"/>
                  </a:cubicBezTo>
                  <a:cubicBezTo>
                    <a:pt x="13577" y="2724"/>
                    <a:pt x="8319" y="7349"/>
                    <a:pt x="4598" y="11707"/>
                  </a:cubicBezTo>
                  <a:cubicBezTo>
                    <a:pt x="1" y="17093"/>
                    <a:pt x="1665" y="26147"/>
                    <a:pt x="2284" y="28793"/>
                  </a:cubicBezTo>
                  <a:cubicBezTo>
                    <a:pt x="2529" y="29843"/>
                    <a:pt x="2814" y="31282"/>
                    <a:pt x="3145" y="32949"/>
                  </a:cubicBezTo>
                  <a:cubicBezTo>
                    <a:pt x="4817" y="41391"/>
                    <a:pt x="6377" y="48414"/>
                    <a:pt x="8521" y="48842"/>
                  </a:cubicBezTo>
                  <a:cubicBezTo>
                    <a:pt x="8657" y="48869"/>
                    <a:pt x="8796" y="48884"/>
                    <a:pt x="8936" y="48884"/>
                  </a:cubicBezTo>
                  <a:cubicBezTo>
                    <a:pt x="10504" y="48884"/>
                    <a:pt x="11873" y="47099"/>
                    <a:pt x="13571" y="44887"/>
                  </a:cubicBezTo>
                  <a:cubicBezTo>
                    <a:pt x="14884" y="43178"/>
                    <a:pt x="16370" y="41240"/>
                    <a:pt x="18316" y="39561"/>
                  </a:cubicBezTo>
                  <a:cubicBezTo>
                    <a:pt x="23147" y="35389"/>
                    <a:pt x="26869" y="31975"/>
                    <a:pt x="27203" y="29189"/>
                  </a:cubicBezTo>
                  <a:cubicBezTo>
                    <a:pt x="27386" y="27668"/>
                    <a:pt x="27330" y="24261"/>
                    <a:pt x="27284" y="21524"/>
                  </a:cubicBezTo>
                  <a:cubicBezTo>
                    <a:pt x="27252" y="19609"/>
                    <a:pt x="27220" y="17628"/>
                    <a:pt x="27296" y="17359"/>
                  </a:cubicBezTo>
                  <a:cubicBezTo>
                    <a:pt x="27530" y="16657"/>
                    <a:pt x="28169" y="10765"/>
                    <a:pt x="28169" y="7728"/>
                  </a:cubicBezTo>
                  <a:cubicBezTo>
                    <a:pt x="28169" y="4583"/>
                    <a:pt x="25821" y="972"/>
                    <a:pt x="23242" y="152"/>
                  </a:cubicBezTo>
                  <a:cubicBezTo>
                    <a:pt x="22912" y="47"/>
                    <a:pt x="22520" y="1"/>
                    <a:pt x="2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/>
            <p:cNvSpPr/>
            <p:nvPr/>
          </p:nvSpPr>
          <p:spPr>
            <a:xfrm>
              <a:off x="2133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25503" y="0"/>
                  </a:moveTo>
                  <a:cubicBezTo>
                    <a:pt x="22546" y="0"/>
                    <a:pt x="19978" y="1301"/>
                    <a:pt x="19437" y="1841"/>
                  </a:cubicBezTo>
                  <a:cubicBezTo>
                    <a:pt x="18573" y="2706"/>
                    <a:pt x="8638" y="18902"/>
                    <a:pt x="6047" y="21495"/>
                  </a:cubicBezTo>
                  <a:cubicBezTo>
                    <a:pt x="3455" y="24086"/>
                    <a:pt x="0" y="27325"/>
                    <a:pt x="216" y="28621"/>
                  </a:cubicBezTo>
                  <a:cubicBezTo>
                    <a:pt x="432" y="29917"/>
                    <a:pt x="3887" y="29917"/>
                    <a:pt x="9287" y="29917"/>
                  </a:cubicBezTo>
                  <a:cubicBezTo>
                    <a:pt x="14685" y="29917"/>
                    <a:pt x="17060" y="29268"/>
                    <a:pt x="19004" y="28405"/>
                  </a:cubicBezTo>
                  <a:cubicBezTo>
                    <a:pt x="20947" y="27541"/>
                    <a:pt x="21379" y="26677"/>
                    <a:pt x="19652" y="26461"/>
                  </a:cubicBezTo>
                  <a:cubicBezTo>
                    <a:pt x="17924" y="26245"/>
                    <a:pt x="9717" y="23654"/>
                    <a:pt x="9717" y="23654"/>
                  </a:cubicBezTo>
                  <a:cubicBezTo>
                    <a:pt x="9717" y="23654"/>
                    <a:pt x="17492" y="18039"/>
                    <a:pt x="22459" y="13504"/>
                  </a:cubicBezTo>
                  <a:cubicBezTo>
                    <a:pt x="27426" y="8969"/>
                    <a:pt x="30881" y="1841"/>
                    <a:pt x="30881" y="1841"/>
                  </a:cubicBezTo>
                  <a:cubicBezTo>
                    <a:pt x="29183" y="467"/>
                    <a:pt x="27273" y="0"/>
                    <a:pt x="25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/>
            <p:cNvSpPr/>
            <p:nvPr/>
          </p:nvSpPr>
          <p:spPr>
            <a:xfrm>
              <a:off x="2126575" y="4152525"/>
              <a:ext cx="787750" cy="763575"/>
            </a:xfrm>
            <a:custGeom>
              <a:avLst/>
              <a:gdLst/>
              <a:ahLst/>
              <a:cxnLst/>
              <a:rect l="l" t="t" r="r" b="b"/>
              <a:pathLst>
                <a:path w="31510" h="30543" extrusionOk="0">
                  <a:moveTo>
                    <a:pt x="25799" y="625"/>
                  </a:moveTo>
                  <a:cubicBezTo>
                    <a:pt x="27434" y="625"/>
                    <a:pt x="29196" y="1038"/>
                    <a:pt x="30786" y="2248"/>
                  </a:cubicBezTo>
                  <a:cubicBezTo>
                    <a:pt x="30159" y="3479"/>
                    <a:pt x="26925" y="9596"/>
                    <a:pt x="22543" y="13598"/>
                  </a:cubicBezTo>
                  <a:cubicBezTo>
                    <a:pt x="17647" y="18068"/>
                    <a:pt x="9907" y="23670"/>
                    <a:pt x="9828" y="23725"/>
                  </a:cubicBezTo>
                  <a:cubicBezTo>
                    <a:pt x="9624" y="23873"/>
                    <a:pt x="9675" y="24191"/>
                    <a:pt x="9916" y="24266"/>
                  </a:cubicBezTo>
                  <a:cubicBezTo>
                    <a:pt x="10251" y="24372"/>
                    <a:pt x="18168" y="26868"/>
                    <a:pt x="19904" y="27085"/>
                  </a:cubicBezTo>
                  <a:cubicBezTo>
                    <a:pt x="20633" y="27176"/>
                    <a:pt x="20719" y="27358"/>
                    <a:pt x="20719" y="27360"/>
                  </a:cubicBezTo>
                  <a:cubicBezTo>
                    <a:pt x="20730" y="27439"/>
                    <a:pt x="20501" y="27854"/>
                    <a:pt x="19170" y="28446"/>
                  </a:cubicBezTo>
                  <a:cubicBezTo>
                    <a:pt x="17165" y="29336"/>
                    <a:pt x="14765" y="29930"/>
                    <a:pt x="9575" y="29930"/>
                  </a:cubicBezTo>
                  <a:cubicBezTo>
                    <a:pt x="4774" y="29930"/>
                    <a:pt x="981" y="29930"/>
                    <a:pt x="807" y="28891"/>
                  </a:cubicBezTo>
                  <a:cubicBezTo>
                    <a:pt x="641" y="27893"/>
                    <a:pt x="3551" y="25007"/>
                    <a:pt x="5677" y="22901"/>
                  </a:cubicBezTo>
                  <a:lnTo>
                    <a:pt x="6553" y="22031"/>
                  </a:lnTo>
                  <a:cubicBezTo>
                    <a:pt x="8218" y="20364"/>
                    <a:pt x="12828" y="13229"/>
                    <a:pt x="16194" y="8021"/>
                  </a:cubicBezTo>
                  <a:cubicBezTo>
                    <a:pt x="18048" y="5150"/>
                    <a:pt x="19650" y="2671"/>
                    <a:pt x="19942" y="2379"/>
                  </a:cubicBezTo>
                  <a:cubicBezTo>
                    <a:pt x="20403" y="1918"/>
                    <a:pt x="22904" y="625"/>
                    <a:pt x="25799" y="625"/>
                  </a:cubicBezTo>
                  <a:close/>
                  <a:moveTo>
                    <a:pt x="25792" y="0"/>
                  </a:moveTo>
                  <a:cubicBezTo>
                    <a:pt x="22723" y="0"/>
                    <a:pt x="20076" y="1381"/>
                    <a:pt x="19510" y="1945"/>
                  </a:cubicBezTo>
                  <a:cubicBezTo>
                    <a:pt x="19186" y="2269"/>
                    <a:pt x="17909" y="4237"/>
                    <a:pt x="15680" y="7688"/>
                  </a:cubicBezTo>
                  <a:cubicBezTo>
                    <a:pt x="12329" y="12875"/>
                    <a:pt x="7741" y="19978"/>
                    <a:pt x="6120" y="21599"/>
                  </a:cubicBezTo>
                  <a:lnTo>
                    <a:pt x="5246" y="22467"/>
                  </a:lnTo>
                  <a:cubicBezTo>
                    <a:pt x="2068" y="25616"/>
                    <a:pt x="1" y="27772"/>
                    <a:pt x="204" y="28992"/>
                  </a:cubicBezTo>
                  <a:cubicBezTo>
                    <a:pt x="463" y="30543"/>
                    <a:pt x="3700" y="30543"/>
                    <a:pt x="9577" y="30543"/>
                  </a:cubicBezTo>
                  <a:cubicBezTo>
                    <a:pt x="14873" y="30543"/>
                    <a:pt x="17341" y="29928"/>
                    <a:pt x="19418" y="29005"/>
                  </a:cubicBezTo>
                  <a:cubicBezTo>
                    <a:pt x="20765" y="28407"/>
                    <a:pt x="21405" y="27823"/>
                    <a:pt x="21323" y="27270"/>
                  </a:cubicBezTo>
                  <a:cubicBezTo>
                    <a:pt x="21230" y="26634"/>
                    <a:pt x="20290" y="26517"/>
                    <a:pt x="19981" y="26478"/>
                  </a:cubicBezTo>
                  <a:cubicBezTo>
                    <a:pt x="18564" y="26301"/>
                    <a:pt x="12576" y="24455"/>
                    <a:pt x="10679" y="23864"/>
                  </a:cubicBezTo>
                  <a:cubicBezTo>
                    <a:pt x="12470" y="22551"/>
                    <a:pt x="18751" y="17890"/>
                    <a:pt x="22956" y="14050"/>
                  </a:cubicBezTo>
                  <a:cubicBezTo>
                    <a:pt x="27909" y="9527"/>
                    <a:pt x="31413" y="2368"/>
                    <a:pt x="31447" y="2296"/>
                  </a:cubicBezTo>
                  <a:cubicBezTo>
                    <a:pt x="31509" y="2167"/>
                    <a:pt x="31475" y="2014"/>
                    <a:pt x="31364" y="1924"/>
                  </a:cubicBezTo>
                  <a:cubicBezTo>
                    <a:pt x="29590" y="488"/>
                    <a:pt x="27617" y="0"/>
                    <a:pt x="25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4"/>
            <p:cNvSpPr/>
            <p:nvPr/>
          </p:nvSpPr>
          <p:spPr>
            <a:xfrm>
              <a:off x="2136300" y="4757250"/>
              <a:ext cx="532025" cy="151200"/>
            </a:xfrm>
            <a:custGeom>
              <a:avLst/>
              <a:gdLst/>
              <a:ahLst/>
              <a:cxnLst/>
              <a:rect l="l" t="t" r="r" b="b"/>
              <a:pathLst>
                <a:path w="21281" h="6048" extrusionOk="0">
                  <a:moveTo>
                    <a:pt x="10310" y="1"/>
                  </a:moveTo>
                  <a:lnTo>
                    <a:pt x="8754" y="3456"/>
                  </a:lnTo>
                  <a:cubicBezTo>
                    <a:pt x="8754" y="3456"/>
                    <a:pt x="8300" y="3554"/>
                    <a:pt x="7582" y="3554"/>
                  </a:cubicBezTo>
                  <a:cubicBezTo>
                    <a:pt x="6281" y="3554"/>
                    <a:pt x="4114" y="3230"/>
                    <a:pt x="2223" y="1407"/>
                  </a:cubicBezTo>
                  <a:cubicBezTo>
                    <a:pt x="935" y="2813"/>
                    <a:pt x="1" y="4059"/>
                    <a:pt x="116" y="4752"/>
                  </a:cubicBezTo>
                  <a:cubicBezTo>
                    <a:pt x="332" y="6048"/>
                    <a:pt x="3787" y="6048"/>
                    <a:pt x="9186" y="6048"/>
                  </a:cubicBezTo>
                  <a:cubicBezTo>
                    <a:pt x="14585" y="6048"/>
                    <a:pt x="16961" y="5400"/>
                    <a:pt x="18905" y="4536"/>
                  </a:cubicBezTo>
                  <a:cubicBezTo>
                    <a:pt x="20848" y="3672"/>
                    <a:pt x="21280" y="2808"/>
                    <a:pt x="19553" y="2592"/>
                  </a:cubicBezTo>
                  <a:cubicBezTo>
                    <a:pt x="18131" y="2414"/>
                    <a:pt x="12319" y="628"/>
                    <a:pt x="1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4"/>
            <p:cNvSpPr/>
            <p:nvPr/>
          </p:nvSpPr>
          <p:spPr>
            <a:xfrm>
              <a:off x="2128625" y="4749600"/>
              <a:ext cx="533100" cy="166500"/>
            </a:xfrm>
            <a:custGeom>
              <a:avLst/>
              <a:gdLst/>
              <a:ahLst/>
              <a:cxnLst/>
              <a:rect l="l" t="t" r="r" b="b"/>
              <a:pathLst>
                <a:path w="21324" h="6660" extrusionOk="0">
                  <a:moveTo>
                    <a:pt x="10785" y="680"/>
                  </a:moveTo>
                  <a:cubicBezTo>
                    <a:pt x="13235" y="1441"/>
                    <a:pt x="18449" y="3031"/>
                    <a:pt x="19822" y="3202"/>
                  </a:cubicBezTo>
                  <a:cubicBezTo>
                    <a:pt x="20551" y="3293"/>
                    <a:pt x="20637" y="3475"/>
                    <a:pt x="20637" y="3477"/>
                  </a:cubicBezTo>
                  <a:cubicBezTo>
                    <a:pt x="20648" y="3556"/>
                    <a:pt x="20419" y="3971"/>
                    <a:pt x="19088" y="4563"/>
                  </a:cubicBezTo>
                  <a:cubicBezTo>
                    <a:pt x="17083" y="5453"/>
                    <a:pt x="14683" y="6047"/>
                    <a:pt x="9495" y="6047"/>
                  </a:cubicBezTo>
                  <a:cubicBezTo>
                    <a:pt x="4692" y="6047"/>
                    <a:pt x="899" y="6047"/>
                    <a:pt x="725" y="5008"/>
                  </a:cubicBezTo>
                  <a:cubicBezTo>
                    <a:pt x="672" y="4685"/>
                    <a:pt x="952" y="3928"/>
                    <a:pt x="2549" y="2149"/>
                  </a:cubicBezTo>
                  <a:cubicBezTo>
                    <a:pt x="4455" y="3854"/>
                    <a:pt x="6564" y="4171"/>
                    <a:pt x="7868" y="4171"/>
                  </a:cubicBezTo>
                  <a:cubicBezTo>
                    <a:pt x="8595" y="4171"/>
                    <a:pt x="9073" y="4073"/>
                    <a:pt x="9127" y="4061"/>
                  </a:cubicBezTo>
                  <a:cubicBezTo>
                    <a:pt x="9222" y="4040"/>
                    <a:pt x="9302" y="3976"/>
                    <a:pt x="9342" y="3888"/>
                  </a:cubicBezTo>
                  <a:lnTo>
                    <a:pt x="10785" y="680"/>
                  </a:lnTo>
                  <a:close/>
                  <a:moveTo>
                    <a:pt x="10615" y="1"/>
                  </a:moveTo>
                  <a:cubicBezTo>
                    <a:pt x="10498" y="1"/>
                    <a:pt x="10388" y="69"/>
                    <a:pt x="10338" y="181"/>
                  </a:cubicBezTo>
                  <a:lnTo>
                    <a:pt x="8850" y="3488"/>
                  </a:lnTo>
                  <a:cubicBezTo>
                    <a:pt x="8672" y="3514"/>
                    <a:pt x="8344" y="3551"/>
                    <a:pt x="7911" y="3551"/>
                  </a:cubicBezTo>
                  <a:cubicBezTo>
                    <a:pt x="6665" y="3551"/>
                    <a:pt x="4561" y="3245"/>
                    <a:pt x="2743" y="1493"/>
                  </a:cubicBezTo>
                  <a:cubicBezTo>
                    <a:pt x="2683" y="1435"/>
                    <a:pt x="2606" y="1410"/>
                    <a:pt x="2521" y="1408"/>
                  </a:cubicBezTo>
                  <a:cubicBezTo>
                    <a:pt x="2438" y="1410"/>
                    <a:pt x="2360" y="1446"/>
                    <a:pt x="2305" y="1507"/>
                  </a:cubicBezTo>
                  <a:cubicBezTo>
                    <a:pt x="655" y="3310"/>
                    <a:pt x="1" y="4387"/>
                    <a:pt x="122" y="5109"/>
                  </a:cubicBezTo>
                  <a:cubicBezTo>
                    <a:pt x="380" y="6660"/>
                    <a:pt x="3618" y="6660"/>
                    <a:pt x="9495" y="6660"/>
                  </a:cubicBezTo>
                  <a:cubicBezTo>
                    <a:pt x="14791" y="6660"/>
                    <a:pt x="17259" y="6045"/>
                    <a:pt x="19336" y="5122"/>
                  </a:cubicBezTo>
                  <a:cubicBezTo>
                    <a:pt x="20682" y="4524"/>
                    <a:pt x="21323" y="3940"/>
                    <a:pt x="21241" y="3387"/>
                  </a:cubicBezTo>
                  <a:cubicBezTo>
                    <a:pt x="21147" y="2751"/>
                    <a:pt x="20207" y="2634"/>
                    <a:pt x="19898" y="2595"/>
                  </a:cubicBezTo>
                  <a:cubicBezTo>
                    <a:pt x="18484" y="2419"/>
                    <a:pt x="12507" y="576"/>
                    <a:pt x="10708" y="15"/>
                  </a:cubicBezTo>
                  <a:cubicBezTo>
                    <a:pt x="10677" y="5"/>
                    <a:pt x="10646" y="1"/>
                    <a:pt x="10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/>
            <p:cNvSpPr/>
            <p:nvPr/>
          </p:nvSpPr>
          <p:spPr>
            <a:xfrm>
              <a:off x="4454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5379" y="0"/>
                  </a:moveTo>
                  <a:cubicBezTo>
                    <a:pt x="3609" y="0"/>
                    <a:pt x="1698" y="467"/>
                    <a:pt x="0" y="1841"/>
                  </a:cubicBezTo>
                  <a:cubicBezTo>
                    <a:pt x="0" y="1841"/>
                    <a:pt x="3456" y="8969"/>
                    <a:pt x="8423" y="13504"/>
                  </a:cubicBezTo>
                  <a:cubicBezTo>
                    <a:pt x="13389" y="18039"/>
                    <a:pt x="21164" y="23654"/>
                    <a:pt x="21164" y="23654"/>
                  </a:cubicBezTo>
                  <a:cubicBezTo>
                    <a:pt x="21164" y="23654"/>
                    <a:pt x="12958" y="26245"/>
                    <a:pt x="11230" y="26461"/>
                  </a:cubicBezTo>
                  <a:cubicBezTo>
                    <a:pt x="9503" y="26677"/>
                    <a:pt x="9934" y="27541"/>
                    <a:pt x="11878" y="28405"/>
                  </a:cubicBezTo>
                  <a:cubicBezTo>
                    <a:pt x="13821" y="29268"/>
                    <a:pt x="16197" y="29917"/>
                    <a:pt x="21596" y="29917"/>
                  </a:cubicBezTo>
                  <a:cubicBezTo>
                    <a:pt x="26996" y="29917"/>
                    <a:pt x="30451" y="29917"/>
                    <a:pt x="30666" y="28621"/>
                  </a:cubicBezTo>
                  <a:cubicBezTo>
                    <a:pt x="30882" y="27325"/>
                    <a:pt x="27427" y="24086"/>
                    <a:pt x="24836" y="21495"/>
                  </a:cubicBezTo>
                  <a:cubicBezTo>
                    <a:pt x="22243" y="18902"/>
                    <a:pt x="12309" y="2706"/>
                    <a:pt x="11445" y="1841"/>
                  </a:cubicBezTo>
                  <a:cubicBezTo>
                    <a:pt x="10904" y="1301"/>
                    <a:pt x="8336" y="0"/>
                    <a:pt x="5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/>
            <p:cNvSpPr/>
            <p:nvPr/>
          </p:nvSpPr>
          <p:spPr>
            <a:xfrm>
              <a:off x="4446375" y="4152525"/>
              <a:ext cx="787775" cy="763575"/>
            </a:xfrm>
            <a:custGeom>
              <a:avLst/>
              <a:gdLst/>
              <a:ahLst/>
              <a:cxnLst/>
              <a:rect l="l" t="t" r="r" b="b"/>
              <a:pathLst>
                <a:path w="31511" h="30543" extrusionOk="0">
                  <a:moveTo>
                    <a:pt x="5712" y="625"/>
                  </a:moveTo>
                  <a:cubicBezTo>
                    <a:pt x="8606" y="625"/>
                    <a:pt x="11107" y="1918"/>
                    <a:pt x="11568" y="2379"/>
                  </a:cubicBezTo>
                  <a:cubicBezTo>
                    <a:pt x="11860" y="2672"/>
                    <a:pt x="13462" y="5151"/>
                    <a:pt x="15317" y="8022"/>
                  </a:cubicBezTo>
                  <a:cubicBezTo>
                    <a:pt x="18682" y="13230"/>
                    <a:pt x="23292" y="20366"/>
                    <a:pt x="24956" y="22032"/>
                  </a:cubicBezTo>
                  <a:lnTo>
                    <a:pt x="25835" y="22903"/>
                  </a:lnTo>
                  <a:cubicBezTo>
                    <a:pt x="27960" y="25009"/>
                    <a:pt x="30869" y="27894"/>
                    <a:pt x="30703" y="28891"/>
                  </a:cubicBezTo>
                  <a:cubicBezTo>
                    <a:pt x="30529" y="29930"/>
                    <a:pt x="26736" y="29930"/>
                    <a:pt x="21934" y="29930"/>
                  </a:cubicBezTo>
                  <a:cubicBezTo>
                    <a:pt x="16745" y="29930"/>
                    <a:pt x="14345" y="29337"/>
                    <a:pt x="12340" y="28446"/>
                  </a:cubicBezTo>
                  <a:cubicBezTo>
                    <a:pt x="11009" y="27854"/>
                    <a:pt x="10780" y="27439"/>
                    <a:pt x="10791" y="27360"/>
                  </a:cubicBezTo>
                  <a:cubicBezTo>
                    <a:pt x="10792" y="27358"/>
                    <a:pt x="10877" y="27176"/>
                    <a:pt x="11606" y="27085"/>
                  </a:cubicBezTo>
                  <a:cubicBezTo>
                    <a:pt x="13341" y="26868"/>
                    <a:pt x="21258" y="24372"/>
                    <a:pt x="21594" y="24266"/>
                  </a:cubicBezTo>
                  <a:cubicBezTo>
                    <a:pt x="21834" y="24191"/>
                    <a:pt x="21885" y="23874"/>
                    <a:pt x="21681" y="23727"/>
                  </a:cubicBezTo>
                  <a:cubicBezTo>
                    <a:pt x="21603" y="23670"/>
                    <a:pt x="13863" y="18069"/>
                    <a:pt x="8967" y="13598"/>
                  </a:cubicBezTo>
                  <a:cubicBezTo>
                    <a:pt x="4587" y="9599"/>
                    <a:pt x="1350" y="3481"/>
                    <a:pt x="723" y="2248"/>
                  </a:cubicBezTo>
                  <a:cubicBezTo>
                    <a:pt x="2313" y="1038"/>
                    <a:pt x="4075" y="625"/>
                    <a:pt x="5712" y="625"/>
                  </a:cubicBezTo>
                  <a:close/>
                  <a:moveTo>
                    <a:pt x="5718" y="0"/>
                  </a:moveTo>
                  <a:cubicBezTo>
                    <a:pt x="3893" y="0"/>
                    <a:pt x="1920" y="488"/>
                    <a:pt x="146" y="1924"/>
                  </a:cubicBezTo>
                  <a:cubicBezTo>
                    <a:pt x="35" y="2014"/>
                    <a:pt x="1" y="2168"/>
                    <a:pt x="63" y="2296"/>
                  </a:cubicBezTo>
                  <a:cubicBezTo>
                    <a:pt x="97" y="2368"/>
                    <a:pt x="3601" y="9527"/>
                    <a:pt x="8554" y="14050"/>
                  </a:cubicBezTo>
                  <a:cubicBezTo>
                    <a:pt x="12760" y="17890"/>
                    <a:pt x="19041" y="22551"/>
                    <a:pt x="20831" y="23864"/>
                  </a:cubicBezTo>
                  <a:cubicBezTo>
                    <a:pt x="18934" y="24457"/>
                    <a:pt x="12946" y="26301"/>
                    <a:pt x="11530" y="26478"/>
                  </a:cubicBezTo>
                  <a:cubicBezTo>
                    <a:pt x="11221" y="26517"/>
                    <a:pt x="10281" y="26634"/>
                    <a:pt x="10187" y="27270"/>
                  </a:cubicBezTo>
                  <a:cubicBezTo>
                    <a:pt x="10105" y="27823"/>
                    <a:pt x="10745" y="28407"/>
                    <a:pt x="12091" y="29005"/>
                  </a:cubicBezTo>
                  <a:cubicBezTo>
                    <a:pt x="14168" y="29928"/>
                    <a:pt x="16637" y="30543"/>
                    <a:pt x="21934" y="30543"/>
                  </a:cubicBezTo>
                  <a:cubicBezTo>
                    <a:pt x="27811" y="30543"/>
                    <a:pt x="31048" y="30543"/>
                    <a:pt x="31306" y="28992"/>
                  </a:cubicBezTo>
                  <a:cubicBezTo>
                    <a:pt x="31510" y="27773"/>
                    <a:pt x="29443" y="25618"/>
                    <a:pt x="26266" y="22469"/>
                  </a:cubicBezTo>
                  <a:lnTo>
                    <a:pt x="25390" y="21599"/>
                  </a:lnTo>
                  <a:cubicBezTo>
                    <a:pt x="23770" y="19979"/>
                    <a:pt x="19182" y="12876"/>
                    <a:pt x="15831" y="7689"/>
                  </a:cubicBezTo>
                  <a:cubicBezTo>
                    <a:pt x="13601" y="4237"/>
                    <a:pt x="12323" y="2269"/>
                    <a:pt x="12000" y="1947"/>
                  </a:cubicBezTo>
                  <a:cubicBezTo>
                    <a:pt x="11434" y="1380"/>
                    <a:pt x="8787" y="0"/>
                    <a:pt x="5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/>
            <p:cNvSpPr/>
            <p:nvPr/>
          </p:nvSpPr>
          <p:spPr>
            <a:xfrm>
              <a:off x="4692350" y="4757250"/>
              <a:ext cx="532050" cy="151200"/>
            </a:xfrm>
            <a:custGeom>
              <a:avLst/>
              <a:gdLst/>
              <a:ahLst/>
              <a:cxnLst/>
              <a:rect l="l" t="t" r="r" b="b"/>
              <a:pathLst>
                <a:path w="21282" h="6048" extrusionOk="0">
                  <a:moveTo>
                    <a:pt x="10972" y="1"/>
                  </a:moveTo>
                  <a:cubicBezTo>
                    <a:pt x="8963" y="628"/>
                    <a:pt x="3151" y="2414"/>
                    <a:pt x="1729" y="2592"/>
                  </a:cubicBezTo>
                  <a:cubicBezTo>
                    <a:pt x="1" y="2808"/>
                    <a:pt x="434" y="3672"/>
                    <a:pt x="2377" y="4536"/>
                  </a:cubicBezTo>
                  <a:cubicBezTo>
                    <a:pt x="4321" y="5400"/>
                    <a:pt x="6697" y="6048"/>
                    <a:pt x="12095" y="6048"/>
                  </a:cubicBezTo>
                  <a:cubicBezTo>
                    <a:pt x="17494" y="6048"/>
                    <a:pt x="20950" y="6048"/>
                    <a:pt x="21166" y="4752"/>
                  </a:cubicBezTo>
                  <a:cubicBezTo>
                    <a:pt x="21281" y="4059"/>
                    <a:pt x="20346" y="2813"/>
                    <a:pt x="19059" y="1407"/>
                  </a:cubicBezTo>
                  <a:cubicBezTo>
                    <a:pt x="17167" y="3230"/>
                    <a:pt x="15000" y="3554"/>
                    <a:pt x="13699" y="3554"/>
                  </a:cubicBezTo>
                  <a:cubicBezTo>
                    <a:pt x="12982" y="3554"/>
                    <a:pt x="12528" y="3456"/>
                    <a:pt x="12528" y="3456"/>
                  </a:cubicBezTo>
                  <a:lnTo>
                    <a:pt x="10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/>
            <p:cNvSpPr/>
            <p:nvPr/>
          </p:nvSpPr>
          <p:spPr>
            <a:xfrm>
              <a:off x="4698975" y="4749625"/>
              <a:ext cx="533075" cy="166475"/>
            </a:xfrm>
            <a:custGeom>
              <a:avLst/>
              <a:gdLst/>
              <a:ahLst/>
              <a:cxnLst/>
              <a:rect l="l" t="t" r="r" b="b"/>
              <a:pathLst>
                <a:path w="21323" h="6659" extrusionOk="0">
                  <a:moveTo>
                    <a:pt x="10540" y="679"/>
                  </a:moveTo>
                  <a:lnTo>
                    <a:pt x="11983" y="3887"/>
                  </a:lnTo>
                  <a:cubicBezTo>
                    <a:pt x="12023" y="3975"/>
                    <a:pt x="12103" y="4039"/>
                    <a:pt x="12197" y="4060"/>
                  </a:cubicBezTo>
                  <a:cubicBezTo>
                    <a:pt x="12250" y="4072"/>
                    <a:pt x="12728" y="4170"/>
                    <a:pt x="13455" y="4170"/>
                  </a:cubicBezTo>
                  <a:cubicBezTo>
                    <a:pt x="14759" y="4170"/>
                    <a:pt x="16869" y="3853"/>
                    <a:pt x="18775" y="2148"/>
                  </a:cubicBezTo>
                  <a:cubicBezTo>
                    <a:pt x="20371" y="3926"/>
                    <a:pt x="20652" y="4684"/>
                    <a:pt x="20599" y="5007"/>
                  </a:cubicBezTo>
                  <a:cubicBezTo>
                    <a:pt x="20425" y="6046"/>
                    <a:pt x="16632" y="6046"/>
                    <a:pt x="11830" y="6046"/>
                  </a:cubicBezTo>
                  <a:cubicBezTo>
                    <a:pt x="6641" y="6046"/>
                    <a:pt x="4241" y="5452"/>
                    <a:pt x="2236" y="4562"/>
                  </a:cubicBezTo>
                  <a:cubicBezTo>
                    <a:pt x="905" y="3970"/>
                    <a:pt x="676" y="3555"/>
                    <a:pt x="687" y="3476"/>
                  </a:cubicBezTo>
                  <a:cubicBezTo>
                    <a:pt x="688" y="3474"/>
                    <a:pt x="773" y="3292"/>
                    <a:pt x="1502" y="3201"/>
                  </a:cubicBezTo>
                  <a:lnTo>
                    <a:pt x="1503" y="3201"/>
                  </a:lnTo>
                  <a:cubicBezTo>
                    <a:pt x="2876" y="3030"/>
                    <a:pt x="8088" y="1440"/>
                    <a:pt x="10540" y="679"/>
                  </a:cubicBezTo>
                  <a:close/>
                  <a:moveTo>
                    <a:pt x="10708" y="0"/>
                  </a:moveTo>
                  <a:cubicBezTo>
                    <a:pt x="10677" y="0"/>
                    <a:pt x="10647" y="5"/>
                    <a:pt x="10616" y="14"/>
                  </a:cubicBezTo>
                  <a:cubicBezTo>
                    <a:pt x="8817" y="575"/>
                    <a:pt x="2840" y="2418"/>
                    <a:pt x="1426" y="2594"/>
                  </a:cubicBezTo>
                  <a:cubicBezTo>
                    <a:pt x="1117" y="2633"/>
                    <a:pt x="177" y="2750"/>
                    <a:pt x="83" y="3386"/>
                  </a:cubicBezTo>
                  <a:cubicBezTo>
                    <a:pt x="1" y="3939"/>
                    <a:pt x="641" y="4523"/>
                    <a:pt x="1987" y="5121"/>
                  </a:cubicBezTo>
                  <a:cubicBezTo>
                    <a:pt x="4064" y="6044"/>
                    <a:pt x="6533" y="6659"/>
                    <a:pt x="11830" y="6659"/>
                  </a:cubicBezTo>
                  <a:cubicBezTo>
                    <a:pt x="17707" y="6659"/>
                    <a:pt x="20944" y="6659"/>
                    <a:pt x="21202" y="5107"/>
                  </a:cubicBezTo>
                  <a:cubicBezTo>
                    <a:pt x="21323" y="4384"/>
                    <a:pt x="20669" y="3307"/>
                    <a:pt x="19019" y="1505"/>
                  </a:cubicBezTo>
                  <a:cubicBezTo>
                    <a:pt x="18963" y="1444"/>
                    <a:pt x="18885" y="1409"/>
                    <a:pt x="18803" y="1406"/>
                  </a:cubicBezTo>
                  <a:cubicBezTo>
                    <a:pt x="18800" y="1406"/>
                    <a:pt x="18797" y="1405"/>
                    <a:pt x="18795" y="1405"/>
                  </a:cubicBezTo>
                  <a:cubicBezTo>
                    <a:pt x="18716" y="1405"/>
                    <a:pt x="18639" y="1436"/>
                    <a:pt x="18581" y="1491"/>
                  </a:cubicBezTo>
                  <a:cubicBezTo>
                    <a:pt x="16764" y="3243"/>
                    <a:pt x="14660" y="3549"/>
                    <a:pt x="13414" y="3549"/>
                  </a:cubicBezTo>
                  <a:cubicBezTo>
                    <a:pt x="12981" y="3549"/>
                    <a:pt x="12652" y="3512"/>
                    <a:pt x="12474" y="3486"/>
                  </a:cubicBezTo>
                  <a:lnTo>
                    <a:pt x="10986" y="180"/>
                  </a:lnTo>
                  <a:cubicBezTo>
                    <a:pt x="10935" y="69"/>
                    <a:pt x="10825" y="0"/>
                    <a:pt x="10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4"/>
            <p:cNvSpPr/>
            <p:nvPr/>
          </p:nvSpPr>
          <p:spPr>
            <a:xfrm>
              <a:off x="1589875" y="4217350"/>
              <a:ext cx="1146850" cy="742900"/>
            </a:xfrm>
            <a:custGeom>
              <a:avLst/>
              <a:gdLst/>
              <a:ahLst/>
              <a:cxnLst/>
              <a:rect l="l" t="t" r="r" b="b"/>
              <a:pathLst>
                <a:path w="45874" h="29716" extrusionOk="0">
                  <a:moveTo>
                    <a:pt x="3832" y="1"/>
                  </a:moveTo>
                  <a:cubicBezTo>
                    <a:pt x="3832" y="1"/>
                    <a:pt x="2537" y="1"/>
                    <a:pt x="2753" y="2592"/>
                  </a:cubicBezTo>
                  <a:cubicBezTo>
                    <a:pt x="2753" y="2592"/>
                    <a:pt x="5776" y="8207"/>
                    <a:pt x="5560" y="10151"/>
                  </a:cubicBezTo>
                  <a:cubicBezTo>
                    <a:pt x="5384" y="11739"/>
                    <a:pt x="1605" y="23842"/>
                    <a:pt x="227" y="28226"/>
                  </a:cubicBezTo>
                  <a:cubicBezTo>
                    <a:pt x="1" y="28943"/>
                    <a:pt x="544" y="29658"/>
                    <a:pt x="1277" y="29658"/>
                  </a:cubicBezTo>
                  <a:cubicBezTo>
                    <a:pt x="1311" y="29658"/>
                    <a:pt x="1346" y="29657"/>
                    <a:pt x="1381" y="29653"/>
                  </a:cubicBezTo>
                  <a:cubicBezTo>
                    <a:pt x="1820" y="29614"/>
                    <a:pt x="2194" y="29316"/>
                    <a:pt x="2330" y="28896"/>
                  </a:cubicBezTo>
                  <a:lnTo>
                    <a:pt x="8367" y="10367"/>
                  </a:lnTo>
                  <a:cubicBezTo>
                    <a:pt x="8367" y="10367"/>
                    <a:pt x="9447" y="9071"/>
                    <a:pt x="12903" y="8423"/>
                  </a:cubicBezTo>
                  <a:cubicBezTo>
                    <a:pt x="15550" y="7927"/>
                    <a:pt x="28720" y="7303"/>
                    <a:pt x="34735" y="7039"/>
                  </a:cubicBezTo>
                  <a:cubicBezTo>
                    <a:pt x="34799" y="7036"/>
                    <a:pt x="34864" y="7035"/>
                    <a:pt x="34929" y="7035"/>
                  </a:cubicBezTo>
                  <a:cubicBezTo>
                    <a:pt x="37143" y="7035"/>
                    <a:pt x="39053" y="8703"/>
                    <a:pt x="39243" y="10929"/>
                  </a:cubicBezTo>
                  <a:cubicBezTo>
                    <a:pt x="39245" y="10956"/>
                    <a:pt x="39248" y="10985"/>
                    <a:pt x="39250" y="11015"/>
                  </a:cubicBezTo>
                  <a:cubicBezTo>
                    <a:pt x="39441" y="13508"/>
                    <a:pt x="43551" y="26391"/>
                    <a:pt x="44469" y="29244"/>
                  </a:cubicBezTo>
                  <a:cubicBezTo>
                    <a:pt x="44561" y="29528"/>
                    <a:pt x="44825" y="29715"/>
                    <a:pt x="45116" y="29715"/>
                  </a:cubicBezTo>
                  <a:cubicBezTo>
                    <a:pt x="45154" y="29715"/>
                    <a:pt x="45193" y="29712"/>
                    <a:pt x="45232" y="29705"/>
                  </a:cubicBezTo>
                  <a:cubicBezTo>
                    <a:pt x="45618" y="29643"/>
                    <a:pt x="45873" y="29269"/>
                    <a:pt x="45790" y="28886"/>
                  </a:cubicBezTo>
                  <a:cubicBezTo>
                    <a:pt x="45055" y="25547"/>
                    <a:pt x="41903" y="11116"/>
                    <a:pt x="40762" y="3888"/>
                  </a:cubicBezTo>
                  <a:cubicBezTo>
                    <a:pt x="40762" y="3888"/>
                    <a:pt x="31820" y="4310"/>
                    <a:pt x="23848" y="4310"/>
                  </a:cubicBezTo>
                  <a:cubicBezTo>
                    <a:pt x="19064" y="4310"/>
                    <a:pt x="14630" y="4158"/>
                    <a:pt x="12687" y="3672"/>
                  </a:cubicBezTo>
                  <a:cubicBezTo>
                    <a:pt x="7503" y="2376"/>
                    <a:pt x="3832" y="1"/>
                    <a:pt x="3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/>
            <p:cNvSpPr/>
            <p:nvPr/>
          </p:nvSpPr>
          <p:spPr>
            <a:xfrm>
              <a:off x="1584700" y="4209700"/>
              <a:ext cx="1158875" cy="758225"/>
            </a:xfrm>
            <a:custGeom>
              <a:avLst/>
              <a:gdLst/>
              <a:ahLst/>
              <a:cxnLst/>
              <a:rect l="l" t="t" r="r" b="b"/>
              <a:pathLst>
                <a:path w="46355" h="30329" extrusionOk="0">
                  <a:moveTo>
                    <a:pt x="3973" y="626"/>
                  </a:moveTo>
                  <a:cubicBezTo>
                    <a:pt x="4598" y="1012"/>
                    <a:pt x="8115" y="3098"/>
                    <a:pt x="12819" y="4276"/>
                  </a:cubicBezTo>
                  <a:cubicBezTo>
                    <a:pt x="14802" y="4771"/>
                    <a:pt x="19272" y="4926"/>
                    <a:pt x="24082" y="4926"/>
                  </a:cubicBezTo>
                  <a:cubicBezTo>
                    <a:pt x="31209" y="4926"/>
                    <a:pt x="39081" y="4586"/>
                    <a:pt x="40710" y="4513"/>
                  </a:cubicBezTo>
                  <a:cubicBezTo>
                    <a:pt x="41899" y="11909"/>
                    <a:pt x="45068" y="26398"/>
                    <a:pt x="45698" y="29257"/>
                  </a:cubicBezTo>
                  <a:cubicBezTo>
                    <a:pt x="45721" y="29358"/>
                    <a:pt x="45700" y="29463"/>
                    <a:pt x="45643" y="29548"/>
                  </a:cubicBezTo>
                  <a:cubicBezTo>
                    <a:pt x="45566" y="29662"/>
                    <a:pt x="45447" y="29715"/>
                    <a:pt x="45329" y="29715"/>
                  </a:cubicBezTo>
                  <a:cubicBezTo>
                    <a:pt x="45176" y="29715"/>
                    <a:pt x="45023" y="29624"/>
                    <a:pt x="44967" y="29455"/>
                  </a:cubicBezTo>
                  <a:cubicBezTo>
                    <a:pt x="44131" y="26857"/>
                    <a:pt x="39952" y="13766"/>
                    <a:pt x="39763" y="11298"/>
                  </a:cubicBezTo>
                  <a:lnTo>
                    <a:pt x="39755" y="11208"/>
                  </a:lnTo>
                  <a:cubicBezTo>
                    <a:pt x="39551" y="8831"/>
                    <a:pt x="37545" y="7035"/>
                    <a:pt x="35141" y="7035"/>
                  </a:cubicBezTo>
                  <a:cubicBezTo>
                    <a:pt x="35070" y="7035"/>
                    <a:pt x="34999" y="7036"/>
                    <a:pt x="34927" y="7040"/>
                  </a:cubicBezTo>
                  <a:cubicBezTo>
                    <a:pt x="29246" y="7289"/>
                    <a:pt x="15744" y="7925"/>
                    <a:pt x="13052" y="8429"/>
                  </a:cubicBezTo>
                  <a:cubicBezTo>
                    <a:pt x="9529" y="9089"/>
                    <a:pt x="8386" y="10421"/>
                    <a:pt x="8338" y="10477"/>
                  </a:cubicBezTo>
                  <a:cubicBezTo>
                    <a:pt x="8314" y="10507"/>
                    <a:pt x="8295" y="10541"/>
                    <a:pt x="8283" y="10578"/>
                  </a:cubicBezTo>
                  <a:lnTo>
                    <a:pt x="2246" y="29108"/>
                  </a:lnTo>
                  <a:cubicBezTo>
                    <a:pt x="2147" y="29411"/>
                    <a:pt x="1877" y="29626"/>
                    <a:pt x="1560" y="29655"/>
                  </a:cubicBezTo>
                  <a:cubicBezTo>
                    <a:pt x="1534" y="29657"/>
                    <a:pt x="1508" y="29658"/>
                    <a:pt x="1483" y="29658"/>
                  </a:cubicBezTo>
                  <a:cubicBezTo>
                    <a:pt x="954" y="29658"/>
                    <a:pt x="563" y="29141"/>
                    <a:pt x="726" y="28623"/>
                  </a:cubicBezTo>
                  <a:cubicBezTo>
                    <a:pt x="2273" y="23702"/>
                    <a:pt x="5893" y="12082"/>
                    <a:pt x="6071" y="10491"/>
                  </a:cubicBezTo>
                  <a:cubicBezTo>
                    <a:pt x="6286" y="8561"/>
                    <a:pt x="3597" y="3444"/>
                    <a:pt x="3260" y="2810"/>
                  </a:cubicBezTo>
                  <a:cubicBezTo>
                    <a:pt x="3173" y="1644"/>
                    <a:pt x="3412" y="1102"/>
                    <a:pt x="3630" y="853"/>
                  </a:cubicBezTo>
                  <a:cubicBezTo>
                    <a:pt x="3761" y="704"/>
                    <a:pt x="3895" y="648"/>
                    <a:pt x="3973" y="626"/>
                  </a:cubicBezTo>
                  <a:close/>
                  <a:moveTo>
                    <a:pt x="4039" y="1"/>
                  </a:moveTo>
                  <a:cubicBezTo>
                    <a:pt x="3993" y="1"/>
                    <a:pt x="3572" y="12"/>
                    <a:pt x="3195" y="422"/>
                  </a:cubicBezTo>
                  <a:cubicBezTo>
                    <a:pt x="2740" y="917"/>
                    <a:pt x="2558" y="1759"/>
                    <a:pt x="2654" y="2923"/>
                  </a:cubicBezTo>
                  <a:cubicBezTo>
                    <a:pt x="2658" y="2965"/>
                    <a:pt x="2670" y="3006"/>
                    <a:pt x="2690" y="3043"/>
                  </a:cubicBezTo>
                  <a:cubicBezTo>
                    <a:pt x="3518" y="4581"/>
                    <a:pt x="5631" y="8907"/>
                    <a:pt x="5463" y="10423"/>
                  </a:cubicBezTo>
                  <a:cubicBezTo>
                    <a:pt x="5288" y="12004"/>
                    <a:pt x="1346" y="24612"/>
                    <a:pt x="142" y="28438"/>
                  </a:cubicBezTo>
                  <a:cubicBezTo>
                    <a:pt x="0" y="28888"/>
                    <a:pt x="93" y="29378"/>
                    <a:pt x="388" y="29745"/>
                  </a:cubicBezTo>
                  <a:cubicBezTo>
                    <a:pt x="659" y="30080"/>
                    <a:pt x="1067" y="30269"/>
                    <a:pt x="1495" y="30269"/>
                  </a:cubicBezTo>
                  <a:cubicBezTo>
                    <a:pt x="1535" y="30269"/>
                    <a:pt x="1575" y="30267"/>
                    <a:pt x="1615" y="30264"/>
                  </a:cubicBezTo>
                  <a:cubicBezTo>
                    <a:pt x="2177" y="30213"/>
                    <a:pt x="2653" y="29833"/>
                    <a:pt x="2828" y="29297"/>
                  </a:cubicBezTo>
                  <a:lnTo>
                    <a:pt x="8845" y="10833"/>
                  </a:lnTo>
                  <a:cubicBezTo>
                    <a:pt x="9055" y="10622"/>
                    <a:pt x="10217" y="9583"/>
                    <a:pt x="13166" y="9030"/>
                  </a:cubicBezTo>
                  <a:cubicBezTo>
                    <a:pt x="15818" y="8534"/>
                    <a:pt x="29287" y="7901"/>
                    <a:pt x="34955" y="7652"/>
                  </a:cubicBezTo>
                  <a:cubicBezTo>
                    <a:pt x="35025" y="7649"/>
                    <a:pt x="35096" y="7647"/>
                    <a:pt x="35166" y="7647"/>
                  </a:cubicBezTo>
                  <a:cubicBezTo>
                    <a:pt x="37231" y="7647"/>
                    <a:pt x="38969" y="9211"/>
                    <a:pt x="39146" y="11260"/>
                  </a:cubicBezTo>
                  <a:lnTo>
                    <a:pt x="39152" y="11343"/>
                  </a:lnTo>
                  <a:cubicBezTo>
                    <a:pt x="39343" y="13817"/>
                    <a:pt x="43204" y="25976"/>
                    <a:pt x="44384" y="29644"/>
                  </a:cubicBezTo>
                  <a:cubicBezTo>
                    <a:pt x="44514" y="30052"/>
                    <a:pt x="44892" y="30328"/>
                    <a:pt x="45320" y="30328"/>
                  </a:cubicBezTo>
                  <a:cubicBezTo>
                    <a:pt x="45321" y="30328"/>
                    <a:pt x="45322" y="30328"/>
                    <a:pt x="45322" y="30328"/>
                  </a:cubicBezTo>
                  <a:cubicBezTo>
                    <a:pt x="45654" y="30328"/>
                    <a:pt x="45964" y="30165"/>
                    <a:pt x="46149" y="29891"/>
                  </a:cubicBezTo>
                  <a:cubicBezTo>
                    <a:pt x="46302" y="29668"/>
                    <a:pt x="46355" y="29391"/>
                    <a:pt x="46295" y="29126"/>
                  </a:cubicBezTo>
                  <a:cubicBezTo>
                    <a:pt x="45658" y="26234"/>
                    <a:pt x="42422" y="11436"/>
                    <a:pt x="41270" y="4146"/>
                  </a:cubicBezTo>
                  <a:cubicBezTo>
                    <a:pt x="41248" y="4002"/>
                    <a:pt x="41122" y="3888"/>
                    <a:pt x="40983" y="3888"/>
                  </a:cubicBezTo>
                  <a:cubicBezTo>
                    <a:pt x="40973" y="3888"/>
                    <a:pt x="40964" y="3888"/>
                    <a:pt x="40955" y="3889"/>
                  </a:cubicBezTo>
                  <a:cubicBezTo>
                    <a:pt x="40811" y="3895"/>
                    <a:pt x="31922" y="4307"/>
                    <a:pt x="24026" y="4307"/>
                  </a:cubicBezTo>
                  <a:cubicBezTo>
                    <a:pt x="19271" y="4307"/>
                    <a:pt x="14877" y="4158"/>
                    <a:pt x="12968" y="3681"/>
                  </a:cubicBezTo>
                  <a:cubicBezTo>
                    <a:pt x="7899" y="2414"/>
                    <a:pt x="4242" y="73"/>
                    <a:pt x="4205" y="50"/>
                  </a:cubicBezTo>
                  <a:cubicBezTo>
                    <a:pt x="4155" y="17"/>
                    <a:pt x="4098" y="1"/>
                    <a:pt x="4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/>
            <p:cNvSpPr/>
            <p:nvPr/>
          </p:nvSpPr>
          <p:spPr>
            <a:xfrm>
              <a:off x="1415725" y="3295925"/>
              <a:ext cx="388775" cy="1013250"/>
            </a:xfrm>
            <a:custGeom>
              <a:avLst/>
              <a:gdLst/>
              <a:ahLst/>
              <a:cxnLst/>
              <a:rect l="l" t="t" r="r" b="b"/>
              <a:pathLst>
                <a:path w="15551" h="40530" extrusionOk="0">
                  <a:moveTo>
                    <a:pt x="8959" y="0"/>
                  </a:moveTo>
                  <a:cubicBezTo>
                    <a:pt x="8255" y="0"/>
                    <a:pt x="7775" y="1441"/>
                    <a:pt x="7775" y="1441"/>
                  </a:cubicBezTo>
                  <a:cubicBezTo>
                    <a:pt x="7775" y="1441"/>
                    <a:pt x="1" y="25844"/>
                    <a:pt x="1296" y="30163"/>
                  </a:cubicBezTo>
                  <a:cubicBezTo>
                    <a:pt x="2592" y="34482"/>
                    <a:pt x="8855" y="40530"/>
                    <a:pt x="11230" y="40530"/>
                  </a:cubicBezTo>
                  <a:cubicBezTo>
                    <a:pt x="13606" y="40530"/>
                    <a:pt x="15550" y="16774"/>
                    <a:pt x="15550" y="14613"/>
                  </a:cubicBezTo>
                  <a:cubicBezTo>
                    <a:pt x="15550" y="12454"/>
                    <a:pt x="11447" y="4679"/>
                    <a:pt x="10151" y="1440"/>
                  </a:cubicBezTo>
                  <a:cubicBezTo>
                    <a:pt x="9719" y="360"/>
                    <a:pt x="9311" y="0"/>
                    <a:pt x="8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/>
            <p:cNvSpPr/>
            <p:nvPr/>
          </p:nvSpPr>
          <p:spPr>
            <a:xfrm>
              <a:off x="1408075" y="3288275"/>
              <a:ext cx="404075" cy="1028550"/>
            </a:xfrm>
            <a:custGeom>
              <a:avLst/>
              <a:gdLst/>
              <a:ahLst/>
              <a:cxnLst/>
              <a:rect l="l" t="t" r="r" b="b"/>
              <a:pathLst>
                <a:path w="16163" h="41142" extrusionOk="0">
                  <a:moveTo>
                    <a:pt x="9277" y="612"/>
                  </a:moveTo>
                  <a:cubicBezTo>
                    <a:pt x="9402" y="612"/>
                    <a:pt x="9730" y="755"/>
                    <a:pt x="10171" y="1860"/>
                  </a:cubicBezTo>
                  <a:cubicBezTo>
                    <a:pt x="10587" y="2896"/>
                    <a:pt x="11293" y="4408"/>
                    <a:pt x="12041" y="6007"/>
                  </a:cubicBezTo>
                  <a:cubicBezTo>
                    <a:pt x="13604" y="9352"/>
                    <a:pt x="15550" y="13514"/>
                    <a:pt x="15550" y="14919"/>
                  </a:cubicBezTo>
                  <a:cubicBezTo>
                    <a:pt x="15550" y="16014"/>
                    <a:pt x="15059" y="22503"/>
                    <a:pt x="14283" y="28649"/>
                  </a:cubicBezTo>
                  <a:cubicBezTo>
                    <a:pt x="12828" y="40195"/>
                    <a:pt x="11665" y="40529"/>
                    <a:pt x="11536" y="40529"/>
                  </a:cubicBezTo>
                  <a:cubicBezTo>
                    <a:pt x="9466" y="40529"/>
                    <a:pt x="3202" y="34739"/>
                    <a:pt x="1895" y="30381"/>
                  </a:cubicBezTo>
                  <a:cubicBezTo>
                    <a:pt x="644" y="26210"/>
                    <a:pt x="8262" y="2187"/>
                    <a:pt x="8372" y="1841"/>
                  </a:cubicBezTo>
                  <a:cubicBezTo>
                    <a:pt x="8543" y="1331"/>
                    <a:pt x="8945" y="621"/>
                    <a:pt x="9257" y="614"/>
                  </a:cubicBezTo>
                  <a:cubicBezTo>
                    <a:pt x="9263" y="613"/>
                    <a:pt x="9270" y="612"/>
                    <a:pt x="9277" y="612"/>
                  </a:cubicBezTo>
                  <a:close/>
                  <a:moveTo>
                    <a:pt x="9241" y="1"/>
                  </a:moveTo>
                  <a:cubicBezTo>
                    <a:pt x="8375" y="26"/>
                    <a:pt x="7880" y="1379"/>
                    <a:pt x="7791" y="1649"/>
                  </a:cubicBezTo>
                  <a:cubicBezTo>
                    <a:pt x="7790" y="1650"/>
                    <a:pt x="7790" y="1653"/>
                    <a:pt x="7790" y="1654"/>
                  </a:cubicBezTo>
                  <a:cubicBezTo>
                    <a:pt x="7471" y="2654"/>
                    <a:pt x="1" y="26198"/>
                    <a:pt x="1309" y="30558"/>
                  </a:cubicBezTo>
                  <a:cubicBezTo>
                    <a:pt x="2648" y="35023"/>
                    <a:pt x="8983" y="41142"/>
                    <a:pt x="11536" y="41142"/>
                  </a:cubicBezTo>
                  <a:cubicBezTo>
                    <a:pt x="12071" y="41142"/>
                    <a:pt x="13325" y="41142"/>
                    <a:pt x="14892" y="28726"/>
                  </a:cubicBezTo>
                  <a:cubicBezTo>
                    <a:pt x="15669" y="22556"/>
                    <a:pt x="16162" y="16025"/>
                    <a:pt x="16162" y="14921"/>
                  </a:cubicBezTo>
                  <a:cubicBezTo>
                    <a:pt x="16162" y="13378"/>
                    <a:pt x="14268" y="9324"/>
                    <a:pt x="12596" y="5748"/>
                  </a:cubicBezTo>
                  <a:cubicBezTo>
                    <a:pt x="11852" y="4156"/>
                    <a:pt x="11148" y="2653"/>
                    <a:pt x="10741" y="1633"/>
                  </a:cubicBezTo>
                  <a:cubicBezTo>
                    <a:pt x="10295" y="518"/>
                    <a:pt x="9811" y="1"/>
                    <a:pt x="9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17180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31532" y="0"/>
                  </a:moveTo>
                  <a:cubicBezTo>
                    <a:pt x="26996" y="0"/>
                    <a:pt x="7559" y="216"/>
                    <a:pt x="3887" y="2375"/>
                  </a:cubicBezTo>
                  <a:cubicBezTo>
                    <a:pt x="216" y="4536"/>
                    <a:pt x="0" y="20732"/>
                    <a:pt x="0" y="24404"/>
                  </a:cubicBezTo>
                  <a:cubicBezTo>
                    <a:pt x="0" y="28075"/>
                    <a:pt x="3671" y="30666"/>
                    <a:pt x="8639" y="30883"/>
                  </a:cubicBezTo>
                  <a:cubicBezTo>
                    <a:pt x="8875" y="30893"/>
                    <a:pt x="9148" y="30898"/>
                    <a:pt x="9455" y="30898"/>
                  </a:cubicBezTo>
                  <a:cubicBezTo>
                    <a:pt x="15578" y="30898"/>
                    <a:pt x="34862" y="28939"/>
                    <a:pt x="36713" y="28939"/>
                  </a:cubicBezTo>
                  <a:cubicBezTo>
                    <a:pt x="37733" y="28939"/>
                    <a:pt x="38114" y="27046"/>
                    <a:pt x="38191" y="24618"/>
                  </a:cubicBezTo>
                  <a:cubicBezTo>
                    <a:pt x="38314" y="20748"/>
                    <a:pt x="37661" y="15519"/>
                    <a:pt x="37592" y="14442"/>
                  </a:cubicBezTo>
                  <a:cubicBezTo>
                    <a:pt x="37357" y="10787"/>
                    <a:pt x="37114" y="0"/>
                    <a:pt x="3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1710425" y="3621200"/>
              <a:ext cx="972500" cy="787800"/>
            </a:xfrm>
            <a:custGeom>
              <a:avLst/>
              <a:gdLst/>
              <a:ahLst/>
              <a:cxnLst/>
              <a:rect l="l" t="t" r="r" b="b"/>
              <a:pathLst>
                <a:path w="38900" h="31512" extrusionOk="0">
                  <a:moveTo>
                    <a:pt x="31838" y="613"/>
                  </a:moveTo>
                  <a:cubicBezTo>
                    <a:pt x="36777" y="614"/>
                    <a:pt x="37316" y="9987"/>
                    <a:pt x="37546" y="13990"/>
                  </a:cubicBezTo>
                  <a:lnTo>
                    <a:pt x="37593" y="14768"/>
                  </a:lnTo>
                  <a:cubicBezTo>
                    <a:pt x="37607" y="15000"/>
                    <a:pt x="37649" y="15419"/>
                    <a:pt x="37704" y="15974"/>
                  </a:cubicBezTo>
                  <a:cubicBezTo>
                    <a:pt x="37907" y="18040"/>
                    <a:pt x="38286" y="21887"/>
                    <a:pt x="38191" y="24916"/>
                  </a:cubicBezTo>
                  <a:cubicBezTo>
                    <a:pt x="38077" y="28547"/>
                    <a:pt x="37334" y="28939"/>
                    <a:pt x="37020" y="28939"/>
                  </a:cubicBezTo>
                  <a:cubicBezTo>
                    <a:pt x="36350" y="28939"/>
                    <a:pt x="33605" y="29177"/>
                    <a:pt x="29805" y="29506"/>
                  </a:cubicBezTo>
                  <a:cubicBezTo>
                    <a:pt x="23303" y="30068"/>
                    <a:pt x="13712" y="30898"/>
                    <a:pt x="9763" y="30898"/>
                  </a:cubicBezTo>
                  <a:cubicBezTo>
                    <a:pt x="9460" y="30898"/>
                    <a:pt x="9190" y="30893"/>
                    <a:pt x="8958" y="30883"/>
                  </a:cubicBezTo>
                  <a:cubicBezTo>
                    <a:pt x="4044" y="30669"/>
                    <a:pt x="612" y="28131"/>
                    <a:pt x="612" y="24711"/>
                  </a:cubicBezTo>
                  <a:cubicBezTo>
                    <a:pt x="612" y="15684"/>
                    <a:pt x="1591" y="4568"/>
                    <a:pt x="4348" y="2946"/>
                  </a:cubicBezTo>
                  <a:cubicBezTo>
                    <a:pt x="7479" y="1104"/>
                    <a:pt x="23101" y="613"/>
                    <a:pt x="31838" y="613"/>
                  </a:cubicBezTo>
                  <a:close/>
                  <a:moveTo>
                    <a:pt x="31838" y="1"/>
                  </a:moveTo>
                  <a:cubicBezTo>
                    <a:pt x="29413" y="1"/>
                    <a:pt x="8033" y="68"/>
                    <a:pt x="4038" y="2419"/>
                  </a:cubicBezTo>
                  <a:cubicBezTo>
                    <a:pt x="291" y="4623"/>
                    <a:pt x="0" y="20038"/>
                    <a:pt x="0" y="24711"/>
                  </a:cubicBezTo>
                  <a:cubicBezTo>
                    <a:pt x="0" y="28476"/>
                    <a:pt x="3673" y="31266"/>
                    <a:pt x="8931" y="31496"/>
                  </a:cubicBezTo>
                  <a:cubicBezTo>
                    <a:pt x="9175" y="31506"/>
                    <a:pt x="9455" y="31511"/>
                    <a:pt x="9769" y="31511"/>
                  </a:cubicBezTo>
                  <a:cubicBezTo>
                    <a:pt x="13721" y="31511"/>
                    <a:pt x="22969" y="30711"/>
                    <a:pt x="29858" y="30115"/>
                  </a:cubicBezTo>
                  <a:cubicBezTo>
                    <a:pt x="33500" y="29801"/>
                    <a:pt x="36376" y="29552"/>
                    <a:pt x="37020" y="29552"/>
                  </a:cubicBezTo>
                  <a:cubicBezTo>
                    <a:pt x="38137" y="29552"/>
                    <a:pt x="38704" y="28085"/>
                    <a:pt x="38802" y="24935"/>
                  </a:cubicBezTo>
                  <a:cubicBezTo>
                    <a:pt x="38900" y="21867"/>
                    <a:pt x="38518" y="17994"/>
                    <a:pt x="38313" y="15913"/>
                  </a:cubicBezTo>
                  <a:cubicBezTo>
                    <a:pt x="38259" y="15368"/>
                    <a:pt x="38218" y="14956"/>
                    <a:pt x="38203" y="14730"/>
                  </a:cubicBezTo>
                  <a:lnTo>
                    <a:pt x="38158" y="13954"/>
                  </a:lnTo>
                  <a:cubicBezTo>
                    <a:pt x="37917" y="9779"/>
                    <a:pt x="37355" y="2"/>
                    <a:pt x="31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2473925" y="4006350"/>
              <a:ext cx="458950" cy="244300"/>
            </a:xfrm>
            <a:custGeom>
              <a:avLst/>
              <a:gdLst/>
              <a:ahLst/>
              <a:cxnLst/>
              <a:rect l="l" t="t" r="r" b="b"/>
              <a:pathLst>
                <a:path w="18358" h="9772" extrusionOk="0">
                  <a:moveTo>
                    <a:pt x="8164" y="1"/>
                  </a:moveTo>
                  <a:cubicBezTo>
                    <a:pt x="4199" y="1"/>
                    <a:pt x="1" y="234"/>
                    <a:pt x="1" y="234"/>
                  </a:cubicBezTo>
                  <a:lnTo>
                    <a:pt x="2376" y="9737"/>
                  </a:lnTo>
                  <a:cubicBezTo>
                    <a:pt x="2376" y="9737"/>
                    <a:pt x="3504" y="9772"/>
                    <a:pt x="5141" y="9772"/>
                  </a:cubicBezTo>
                  <a:cubicBezTo>
                    <a:pt x="9234" y="9772"/>
                    <a:pt x="16506" y="9551"/>
                    <a:pt x="17277" y="8008"/>
                  </a:cubicBezTo>
                  <a:cubicBezTo>
                    <a:pt x="18358" y="5849"/>
                    <a:pt x="17277" y="1314"/>
                    <a:pt x="14470" y="450"/>
                  </a:cubicBezTo>
                  <a:cubicBezTo>
                    <a:pt x="13347" y="105"/>
                    <a:pt x="10807" y="1"/>
                    <a:pt x="8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2465350" y="3998650"/>
              <a:ext cx="463725" cy="259800"/>
            </a:xfrm>
            <a:custGeom>
              <a:avLst/>
              <a:gdLst/>
              <a:ahLst/>
              <a:cxnLst/>
              <a:rect l="l" t="t" r="r" b="b"/>
              <a:pathLst>
                <a:path w="18549" h="10392" extrusionOk="0">
                  <a:moveTo>
                    <a:pt x="8542" y="615"/>
                  </a:moveTo>
                  <a:cubicBezTo>
                    <a:pt x="11148" y="615"/>
                    <a:pt x="13637" y="716"/>
                    <a:pt x="14724" y="1051"/>
                  </a:cubicBezTo>
                  <a:cubicBezTo>
                    <a:pt x="15739" y="1364"/>
                    <a:pt x="16605" y="2250"/>
                    <a:pt x="17161" y="3548"/>
                  </a:cubicBezTo>
                  <a:cubicBezTo>
                    <a:pt x="17840" y="5135"/>
                    <a:pt x="17916" y="7040"/>
                    <a:pt x="17347" y="8180"/>
                  </a:cubicBezTo>
                  <a:cubicBezTo>
                    <a:pt x="16743" y="9389"/>
                    <a:pt x="10617" y="9781"/>
                    <a:pt x="5545" y="9781"/>
                  </a:cubicBezTo>
                  <a:cubicBezTo>
                    <a:pt x="4637" y="9781"/>
                    <a:pt x="3763" y="9768"/>
                    <a:pt x="2960" y="9746"/>
                  </a:cubicBezTo>
                  <a:lnTo>
                    <a:pt x="731" y="829"/>
                  </a:lnTo>
                  <a:cubicBezTo>
                    <a:pt x="1845" y="773"/>
                    <a:pt x="5285" y="615"/>
                    <a:pt x="8542" y="615"/>
                  </a:cubicBezTo>
                  <a:close/>
                  <a:moveTo>
                    <a:pt x="8475" y="1"/>
                  </a:moveTo>
                  <a:cubicBezTo>
                    <a:pt x="4635" y="1"/>
                    <a:pt x="608" y="221"/>
                    <a:pt x="326" y="236"/>
                  </a:cubicBezTo>
                  <a:cubicBezTo>
                    <a:pt x="134" y="246"/>
                    <a:pt x="0" y="429"/>
                    <a:pt x="47" y="616"/>
                  </a:cubicBezTo>
                  <a:lnTo>
                    <a:pt x="2422" y="10118"/>
                  </a:lnTo>
                  <a:cubicBezTo>
                    <a:pt x="2455" y="10251"/>
                    <a:pt x="2572" y="10346"/>
                    <a:pt x="2710" y="10350"/>
                  </a:cubicBezTo>
                  <a:cubicBezTo>
                    <a:pt x="3079" y="10361"/>
                    <a:pt x="4184" y="10391"/>
                    <a:pt x="5645" y="10391"/>
                  </a:cubicBezTo>
                  <a:cubicBezTo>
                    <a:pt x="9869" y="10391"/>
                    <a:pt x="17051" y="10140"/>
                    <a:pt x="17894" y="8454"/>
                  </a:cubicBezTo>
                  <a:cubicBezTo>
                    <a:pt x="18549" y="7144"/>
                    <a:pt x="18480" y="5076"/>
                    <a:pt x="17722" y="3307"/>
                  </a:cubicBezTo>
                  <a:cubicBezTo>
                    <a:pt x="17095" y="1840"/>
                    <a:pt x="16094" y="832"/>
                    <a:pt x="14903" y="466"/>
                  </a:cubicBezTo>
                  <a:cubicBezTo>
                    <a:pt x="13741" y="108"/>
                    <a:pt x="11153" y="1"/>
                    <a:pt x="8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1664075" y="3553950"/>
              <a:ext cx="896250" cy="783800"/>
            </a:xfrm>
            <a:custGeom>
              <a:avLst/>
              <a:gdLst/>
              <a:ahLst/>
              <a:cxnLst/>
              <a:rect l="l" t="t" r="r" b="b"/>
              <a:pathLst>
                <a:path w="35850" h="31352" extrusionOk="0">
                  <a:moveTo>
                    <a:pt x="20793" y="1"/>
                  </a:moveTo>
                  <a:cubicBezTo>
                    <a:pt x="17839" y="1"/>
                    <a:pt x="14893" y="161"/>
                    <a:pt x="12527" y="621"/>
                  </a:cubicBezTo>
                  <a:cubicBezTo>
                    <a:pt x="4752" y="2133"/>
                    <a:pt x="1512" y="6667"/>
                    <a:pt x="1296" y="7532"/>
                  </a:cubicBezTo>
                  <a:cubicBezTo>
                    <a:pt x="1296" y="7532"/>
                    <a:pt x="0" y="11635"/>
                    <a:pt x="216" y="16386"/>
                  </a:cubicBezTo>
                  <a:cubicBezTo>
                    <a:pt x="432" y="21137"/>
                    <a:pt x="1728" y="25888"/>
                    <a:pt x="8206" y="29777"/>
                  </a:cubicBezTo>
                  <a:cubicBezTo>
                    <a:pt x="10150" y="30943"/>
                    <a:pt x="13415" y="31351"/>
                    <a:pt x="17034" y="31351"/>
                  </a:cubicBezTo>
                  <a:cubicBezTo>
                    <a:pt x="25479" y="31351"/>
                    <a:pt x="35850" y="29129"/>
                    <a:pt x="35850" y="29129"/>
                  </a:cubicBezTo>
                  <a:lnTo>
                    <a:pt x="34339" y="837"/>
                  </a:lnTo>
                  <a:cubicBezTo>
                    <a:pt x="34339" y="837"/>
                    <a:pt x="27545" y="1"/>
                    <a:pt x="20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1656550" y="3546425"/>
              <a:ext cx="911625" cy="799150"/>
            </a:xfrm>
            <a:custGeom>
              <a:avLst/>
              <a:gdLst/>
              <a:ahLst/>
              <a:cxnLst/>
              <a:rect l="l" t="t" r="r" b="b"/>
              <a:pathLst>
                <a:path w="36465" h="31966" extrusionOk="0">
                  <a:moveTo>
                    <a:pt x="21066" y="611"/>
                  </a:moveTo>
                  <a:cubicBezTo>
                    <a:pt x="27026" y="611"/>
                    <a:pt x="33051" y="1262"/>
                    <a:pt x="34347" y="1412"/>
                  </a:cubicBezTo>
                  <a:lnTo>
                    <a:pt x="35832" y="29183"/>
                  </a:lnTo>
                  <a:cubicBezTo>
                    <a:pt x="34181" y="29520"/>
                    <a:pt x="24908" y="31343"/>
                    <a:pt x="17296" y="31343"/>
                  </a:cubicBezTo>
                  <a:cubicBezTo>
                    <a:pt x="13742" y="31343"/>
                    <a:pt x="10550" y="30945"/>
                    <a:pt x="8666" y="29814"/>
                  </a:cubicBezTo>
                  <a:cubicBezTo>
                    <a:pt x="2119" y="25886"/>
                    <a:pt x="1028" y="21177"/>
                    <a:pt x="823" y="16673"/>
                  </a:cubicBezTo>
                  <a:cubicBezTo>
                    <a:pt x="612" y="12035"/>
                    <a:pt x="1876" y="7965"/>
                    <a:pt x="1890" y="7924"/>
                  </a:cubicBezTo>
                  <a:cubicBezTo>
                    <a:pt x="1891" y="7919"/>
                    <a:pt x="1893" y="7912"/>
                    <a:pt x="1894" y="7907"/>
                  </a:cubicBezTo>
                  <a:cubicBezTo>
                    <a:pt x="2044" y="7312"/>
                    <a:pt x="5035" y="2749"/>
                    <a:pt x="12885" y="1222"/>
                  </a:cubicBezTo>
                  <a:cubicBezTo>
                    <a:pt x="15216" y="768"/>
                    <a:pt x="18133" y="611"/>
                    <a:pt x="21066" y="611"/>
                  </a:cubicBezTo>
                  <a:close/>
                  <a:moveTo>
                    <a:pt x="21065" y="1"/>
                  </a:moveTo>
                  <a:cubicBezTo>
                    <a:pt x="18095" y="1"/>
                    <a:pt x="15137" y="161"/>
                    <a:pt x="12769" y="621"/>
                  </a:cubicBezTo>
                  <a:cubicBezTo>
                    <a:pt x="5047" y="2123"/>
                    <a:pt x="1603" y="6597"/>
                    <a:pt x="1302" y="7749"/>
                  </a:cubicBezTo>
                  <a:cubicBezTo>
                    <a:pt x="1235" y="7969"/>
                    <a:pt x="1" y="12056"/>
                    <a:pt x="211" y="16700"/>
                  </a:cubicBezTo>
                  <a:cubicBezTo>
                    <a:pt x="414" y="21151"/>
                    <a:pt x="1538" y="26252"/>
                    <a:pt x="8350" y="30339"/>
                  </a:cubicBezTo>
                  <a:cubicBezTo>
                    <a:pt x="10360" y="31544"/>
                    <a:pt x="13701" y="31965"/>
                    <a:pt x="17387" y="31965"/>
                  </a:cubicBezTo>
                  <a:cubicBezTo>
                    <a:pt x="25639" y="31965"/>
                    <a:pt x="35615" y="29857"/>
                    <a:pt x="36215" y="29728"/>
                  </a:cubicBezTo>
                  <a:cubicBezTo>
                    <a:pt x="36362" y="29697"/>
                    <a:pt x="36464" y="29563"/>
                    <a:pt x="36457" y="29412"/>
                  </a:cubicBezTo>
                  <a:lnTo>
                    <a:pt x="34946" y="1122"/>
                  </a:lnTo>
                  <a:cubicBezTo>
                    <a:pt x="34937" y="973"/>
                    <a:pt x="34824" y="852"/>
                    <a:pt x="34676" y="834"/>
                  </a:cubicBezTo>
                  <a:cubicBezTo>
                    <a:pt x="34580" y="822"/>
                    <a:pt x="27794" y="1"/>
                    <a:pt x="2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/>
            <p:cNvSpPr/>
            <p:nvPr/>
          </p:nvSpPr>
          <p:spPr>
            <a:xfrm>
              <a:off x="4012150" y="1253575"/>
              <a:ext cx="248675" cy="593700"/>
            </a:xfrm>
            <a:custGeom>
              <a:avLst/>
              <a:gdLst/>
              <a:ahLst/>
              <a:cxnLst/>
              <a:rect l="l" t="t" r="r" b="b"/>
              <a:pathLst>
                <a:path w="9947" h="23748" extrusionOk="0">
                  <a:moveTo>
                    <a:pt x="8625" y="0"/>
                  </a:moveTo>
                  <a:cubicBezTo>
                    <a:pt x="8606" y="0"/>
                    <a:pt x="8585" y="1"/>
                    <a:pt x="8565" y="3"/>
                  </a:cubicBezTo>
                  <a:cubicBezTo>
                    <a:pt x="8565" y="3"/>
                    <a:pt x="6135" y="2433"/>
                    <a:pt x="4977" y="5674"/>
                  </a:cubicBezTo>
                  <a:cubicBezTo>
                    <a:pt x="3819" y="8915"/>
                    <a:pt x="1" y="18636"/>
                    <a:pt x="117" y="20488"/>
                  </a:cubicBezTo>
                  <a:cubicBezTo>
                    <a:pt x="210" y="21969"/>
                    <a:pt x="1265" y="23747"/>
                    <a:pt x="2513" y="23747"/>
                  </a:cubicBezTo>
                  <a:cubicBezTo>
                    <a:pt x="2825" y="23747"/>
                    <a:pt x="3148" y="23636"/>
                    <a:pt x="3473" y="23381"/>
                  </a:cubicBezTo>
                  <a:cubicBezTo>
                    <a:pt x="5092" y="22109"/>
                    <a:pt x="9027" y="15280"/>
                    <a:pt x="9258" y="14932"/>
                  </a:cubicBezTo>
                  <a:cubicBezTo>
                    <a:pt x="9490" y="14585"/>
                    <a:pt x="9721" y="9725"/>
                    <a:pt x="9721" y="6716"/>
                  </a:cubicBezTo>
                  <a:cubicBezTo>
                    <a:pt x="9721" y="3751"/>
                    <a:pt x="9946" y="0"/>
                    <a:pt x="8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/>
            <p:cNvSpPr/>
            <p:nvPr/>
          </p:nvSpPr>
          <p:spPr>
            <a:xfrm>
              <a:off x="4004975" y="1245925"/>
              <a:ext cx="259200" cy="609000"/>
            </a:xfrm>
            <a:custGeom>
              <a:avLst/>
              <a:gdLst/>
              <a:ahLst/>
              <a:cxnLst/>
              <a:rect l="l" t="t" r="r" b="b"/>
              <a:pathLst>
                <a:path w="10368" h="24360" extrusionOk="0">
                  <a:moveTo>
                    <a:pt x="8979" y="619"/>
                  </a:moveTo>
                  <a:lnTo>
                    <a:pt x="8979" y="619"/>
                  </a:lnTo>
                  <a:cubicBezTo>
                    <a:pt x="9040" y="632"/>
                    <a:pt x="9096" y="661"/>
                    <a:pt x="9140" y="706"/>
                  </a:cubicBezTo>
                  <a:cubicBezTo>
                    <a:pt x="9754" y="1275"/>
                    <a:pt x="9730" y="3824"/>
                    <a:pt x="9710" y="5872"/>
                  </a:cubicBezTo>
                  <a:cubicBezTo>
                    <a:pt x="9707" y="6262"/>
                    <a:pt x="9704" y="6648"/>
                    <a:pt x="9704" y="7022"/>
                  </a:cubicBezTo>
                  <a:cubicBezTo>
                    <a:pt x="9704" y="10128"/>
                    <a:pt x="9467" y="14652"/>
                    <a:pt x="9292" y="15069"/>
                  </a:cubicBezTo>
                  <a:cubicBezTo>
                    <a:pt x="9257" y="15120"/>
                    <a:pt x="9144" y="15307"/>
                    <a:pt x="8974" y="15595"/>
                  </a:cubicBezTo>
                  <a:cubicBezTo>
                    <a:pt x="6280" y="20105"/>
                    <a:pt x="4462" y="22746"/>
                    <a:pt x="3570" y="23447"/>
                  </a:cubicBezTo>
                  <a:cubicBezTo>
                    <a:pt x="3316" y="23646"/>
                    <a:pt x="3057" y="23746"/>
                    <a:pt x="2797" y="23746"/>
                  </a:cubicBezTo>
                  <a:cubicBezTo>
                    <a:pt x="2644" y="23746"/>
                    <a:pt x="2490" y="23711"/>
                    <a:pt x="2336" y="23642"/>
                  </a:cubicBezTo>
                  <a:cubicBezTo>
                    <a:pt x="1514" y="23274"/>
                    <a:pt x="784" y="21988"/>
                    <a:pt x="709" y="20775"/>
                  </a:cubicBezTo>
                  <a:cubicBezTo>
                    <a:pt x="620" y="19356"/>
                    <a:pt x="3110" y="12667"/>
                    <a:pt x="4599" y="8670"/>
                  </a:cubicBezTo>
                  <a:cubicBezTo>
                    <a:pt x="4988" y="7627"/>
                    <a:pt x="5323" y="6727"/>
                    <a:pt x="5553" y="6083"/>
                  </a:cubicBezTo>
                  <a:cubicBezTo>
                    <a:pt x="6548" y="3297"/>
                    <a:pt x="8534" y="1092"/>
                    <a:pt x="8979" y="619"/>
                  </a:cubicBezTo>
                  <a:close/>
                  <a:moveTo>
                    <a:pt x="8914" y="1"/>
                  </a:moveTo>
                  <a:cubicBezTo>
                    <a:pt x="8885" y="1"/>
                    <a:pt x="8856" y="2"/>
                    <a:pt x="8826" y="4"/>
                  </a:cubicBezTo>
                  <a:cubicBezTo>
                    <a:pt x="8754" y="10"/>
                    <a:pt x="8687" y="42"/>
                    <a:pt x="8636" y="93"/>
                  </a:cubicBezTo>
                  <a:cubicBezTo>
                    <a:pt x="8535" y="194"/>
                    <a:pt x="6143" y="2610"/>
                    <a:pt x="4977" y="5878"/>
                  </a:cubicBezTo>
                  <a:cubicBezTo>
                    <a:pt x="4747" y="6519"/>
                    <a:pt x="4413" y="7416"/>
                    <a:pt x="4025" y="8457"/>
                  </a:cubicBezTo>
                  <a:cubicBezTo>
                    <a:pt x="2424" y="12760"/>
                    <a:pt x="1" y="19264"/>
                    <a:pt x="98" y="20813"/>
                  </a:cubicBezTo>
                  <a:cubicBezTo>
                    <a:pt x="177" y="22076"/>
                    <a:pt x="942" y="23689"/>
                    <a:pt x="2087" y="24200"/>
                  </a:cubicBezTo>
                  <a:cubicBezTo>
                    <a:pt x="2312" y="24303"/>
                    <a:pt x="2555" y="24358"/>
                    <a:pt x="2804" y="24360"/>
                  </a:cubicBezTo>
                  <a:cubicBezTo>
                    <a:pt x="3146" y="24360"/>
                    <a:pt x="3538" y="24250"/>
                    <a:pt x="3949" y="23928"/>
                  </a:cubicBezTo>
                  <a:cubicBezTo>
                    <a:pt x="5381" y="22802"/>
                    <a:pt x="8481" y="17614"/>
                    <a:pt x="9499" y="15909"/>
                  </a:cubicBezTo>
                  <a:cubicBezTo>
                    <a:pt x="9663" y="15635"/>
                    <a:pt x="9769" y="15457"/>
                    <a:pt x="9801" y="15409"/>
                  </a:cubicBezTo>
                  <a:cubicBezTo>
                    <a:pt x="10161" y="14870"/>
                    <a:pt x="10315" y="8858"/>
                    <a:pt x="10315" y="7022"/>
                  </a:cubicBezTo>
                  <a:cubicBezTo>
                    <a:pt x="10315" y="6650"/>
                    <a:pt x="10320" y="6266"/>
                    <a:pt x="10323" y="5878"/>
                  </a:cubicBezTo>
                  <a:cubicBezTo>
                    <a:pt x="10346" y="3375"/>
                    <a:pt x="10367" y="1010"/>
                    <a:pt x="9557" y="257"/>
                  </a:cubicBezTo>
                  <a:cubicBezTo>
                    <a:pt x="9375" y="88"/>
                    <a:pt x="9157" y="1"/>
                    <a:pt x="8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/>
            <p:cNvSpPr/>
            <p:nvPr/>
          </p:nvSpPr>
          <p:spPr>
            <a:xfrm>
              <a:off x="4218425" y="1513325"/>
              <a:ext cx="857000" cy="765350"/>
            </a:xfrm>
            <a:custGeom>
              <a:avLst/>
              <a:gdLst/>
              <a:ahLst/>
              <a:cxnLst/>
              <a:rect l="l" t="t" r="r" b="b"/>
              <a:pathLst>
                <a:path w="34280" h="30614" extrusionOk="0">
                  <a:moveTo>
                    <a:pt x="4180" y="1"/>
                  </a:moveTo>
                  <a:cubicBezTo>
                    <a:pt x="4138" y="1"/>
                    <a:pt x="4105" y="3"/>
                    <a:pt x="4082" y="7"/>
                  </a:cubicBezTo>
                  <a:cubicBezTo>
                    <a:pt x="558" y="681"/>
                    <a:pt x="0" y="23268"/>
                    <a:pt x="0" y="23268"/>
                  </a:cubicBezTo>
                  <a:lnTo>
                    <a:pt x="27750" y="30614"/>
                  </a:lnTo>
                  <a:cubicBezTo>
                    <a:pt x="27750" y="30614"/>
                    <a:pt x="34279" y="12659"/>
                    <a:pt x="34279" y="9393"/>
                  </a:cubicBezTo>
                  <a:cubicBezTo>
                    <a:pt x="34279" y="6188"/>
                    <a:pt x="6411" y="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/>
            <p:cNvSpPr/>
            <p:nvPr/>
          </p:nvSpPr>
          <p:spPr>
            <a:xfrm>
              <a:off x="4210675" y="1505850"/>
              <a:ext cx="872400" cy="780475"/>
            </a:xfrm>
            <a:custGeom>
              <a:avLst/>
              <a:gdLst/>
              <a:ahLst/>
              <a:cxnLst/>
              <a:rect l="l" t="t" r="r" b="b"/>
              <a:pathLst>
                <a:path w="34896" h="31219" extrusionOk="0">
                  <a:moveTo>
                    <a:pt x="4510" y="604"/>
                  </a:moveTo>
                  <a:cubicBezTo>
                    <a:pt x="6298" y="604"/>
                    <a:pt x="30056" y="5776"/>
                    <a:pt x="33866" y="9089"/>
                  </a:cubicBezTo>
                  <a:cubicBezTo>
                    <a:pt x="34135" y="9324"/>
                    <a:pt x="34284" y="9537"/>
                    <a:pt x="34284" y="9692"/>
                  </a:cubicBezTo>
                  <a:cubicBezTo>
                    <a:pt x="34284" y="12655"/>
                    <a:pt x="28672" y="28315"/>
                    <a:pt x="27867" y="30545"/>
                  </a:cubicBezTo>
                  <a:lnTo>
                    <a:pt x="623" y="23334"/>
                  </a:lnTo>
                  <a:cubicBezTo>
                    <a:pt x="852" y="14683"/>
                    <a:pt x="2081" y="1066"/>
                    <a:pt x="4447" y="608"/>
                  </a:cubicBezTo>
                  <a:cubicBezTo>
                    <a:pt x="4463" y="605"/>
                    <a:pt x="4485" y="604"/>
                    <a:pt x="4510" y="604"/>
                  </a:cubicBezTo>
                  <a:close/>
                  <a:moveTo>
                    <a:pt x="4419" y="0"/>
                  </a:moveTo>
                  <a:cubicBezTo>
                    <a:pt x="4382" y="0"/>
                    <a:pt x="4353" y="2"/>
                    <a:pt x="4333" y="6"/>
                  </a:cubicBezTo>
                  <a:cubicBezTo>
                    <a:pt x="673" y="705"/>
                    <a:pt x="62" y="21222"/>
                    <a:pt x="4" y="23560"/>
                  </a:cubicBezTo>
                  <a:cubicBezTo>
                    <a:pt x="0" y="23701"/>
                    <a:pt x="94" y="23827"/>
                    <a:pt x="232" y="23863"/>
                  </a:cubicBezTo>
                  <a:lnTo>
                    <a:pt x="27982" y="31209"/>
                  </a:lnTo>
                  <a:cubicBezTo>
                    <a:pt x="28007" y="31215"/>
                    <a:pt x="28034" y="31219"/>
                    <a:pt x="28060" y="31219"/>
                  </a:cubicBezTo>
                  <a:cubicBezTo>
                    <a:pt x="28189" y="31219"/>
                    <a:pt x="28303" y="31138"/>
                    <a:pt x="28347" y="31017"/>
                  </a:cubicBezTo>
                  <a:cubicBezTo>
                    <a:pt x="28614" y="30282"/>
                    <a:pt x="34895" y="12974"/>
                    <a:pt x="34895" y="9692"/>
                  </a:cubicBezTo>
                  <a:cubicBezTo>
                    <a:pt x="34895" y="9324"/>
                    <a:pt x="34666" y="8956"/>
                    <a:pt x="34195" y="8566"/>
                  </a:cubicBezTo>
                  <a:cubicBezTo>
                    <a:pt x="29939" y="5044"/>
                    <a:pt x="6326" y="0"/>
                    <a:pt x="4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/>
            <p:cNvSpPr/>
            <p:nvPr/>
          </p:nvSpPr>
          <p:spPr>
            <a:xfrm>
              <a:off x="4188650" y="1156275"/>
              <a:ext cx="807250" cy="940025"/>
            </a:xfrm>
            <a:custGeom>
              <a:avLst/>
              <a:gdLst/>
              <a:ahLst/>
              <a:cxnLst/>
              <a:rect l="l" t="t" r="r" b="b"/>
              <a:pathLst>
                <a:path w="32290" h="37601" extrusionOk="0">
                  <a:moveTo>
                    <a:pt x="17149" y="1"/>
                  </a:moveTo>
                  <a:cubicBezTo>
                    <a:pt x="15853" y="1"/>
                    <a:pt x="15045" y="192"/>
                    <a:pt x="15045" y="192"/>
                  </a:cubicBezTo>
                  <a:cubicBezTo>
                    <a:pt x="15045" y="192"/>
                    <a:pt x="14109" y="88"/>
                    <a:pt x="12705" y="88"/>
                  </a:cubicBezTo>
                  <a:cubicBezTo>
                    <a:pt x="10484" y="88"/>
                    <a:pt x="7094" y="348"/>
                    <a:pt x="4398" y="1696"/>
                  </a:cubicBezTo>
                  <a:cubicBezTo>
                    <a:pt x="1" y="3895"/>
                    <a:pt x="1" y="7598"/>
                    <a:pt x="232" y="11186"/>
                  </a:cubicBezTo>
                  <a:cubicBezTo>
                    <a:pt x="463" y="14774"/>
                    <a:pt x="1660" y="34121"/>
                    <a:pt x="2008" y="35510"/>
                  </a:cubicBezTo>
                  <a:cubicBezTo>
                    <a:pt x="2356" y="36899"/>
                    <a:pt x="10301" y="36532"/>
                    <a:pt x="14930" y="37457"/>
                  </a:cubicBezTo>
                  <a:cubicBezTo>
                    <a:pt x="15421" y="37555"/>
                    <a:pt x="15895" y="37600"/>
                    <a:pt x="16353" y="37600"/>
                  </a:cubicBezTo>
                  <a:cubicBezTo>
                    <a:pt x="20217" y="37600"/>
                    <a:pt x="22873" y="34405"/>
                    <a:pt x="23494" y="33059"/>
                  </a:cubicBezTo>
                  <a:cubicBezTo>
                    <a:pt x="24189" y="31555"/>
                    <a:pt x="32290" y="16857"/>
                    <a:pt x="32290" y="13733"/>
                  </a:cubicBezTo>
                  <a:cubicBezTo>
                    <a:pt x="32290" y="10609"/>
                    <a:pt x="28933" y="4706"/>
                    <a:pt x="24190" y="1929"/>
                  </a:cubicBezTo>
                  <a:cubicBezTo>
                    <a:pt x="21478" y="341"/>
                    <a:pt x="18879" y="1"/>
                    <a:pt x="17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4"/>
            <p:cNvSpPr/>
            <p:nvPr/>
          </p:nvSpPr>
          <p:spPr>
            <a:xfrm>
              <a:off x="4180550" y="1148475"/>
              <a:ext cx="823000" cy="955450"/>
            </a:xfrm>
            <a:custGeom>
              <a:avLst/>
              <a:gdLst/>
              <a:ahLst/>
              <a:cxnLst/>
              <a:rect l="l" t="t" r="r" b="b"/>
              <a:pathLst>
                <a:path w="32920" h="38218" extrusionOk="0">
                  <a:moveTo>
                    <a:pt x="17458" y="624"/>
                  </a:moveTo>
                  <a:cubicBezTo>
                    <a:pt x="19150" y="624"/>
                    <a:pt x="21707" y="952"/>
                    <a:pt x="24358" y="2503"/>
                  </a:cubicBezTo>
                  <a:cubicBezTo>
                    <a:pt x="29211" y="5345"/>
                    <a:pt x="32308" y="11236"/>
                    <a:pt x="32308" y="14044"/>
                  </a:cubicBezTo>
                  <a:cubicBezTo>
                    <a:pt x="32308" y="16487"/>
                    <a:pt x="26959" y="26688"/>
                    <a:pt x="24675" y="31045"/>
                  </a:cubicBezTo>
                  <a:cubicBezTo>
                    <a:pt x="24096" y="32147"/>
                    <a:pt x="23680" y="32945"/>
                    <a:pt x="23541" y="33243"/>
                  </a:cubicBezTo>
                  <a:cubicBezTo>
                    <a:pt x="23099" y="34201"/>
                    <a:pt x="20628" y="37609"/>
                    <a:pt x="16704" y="37609"/>
                  </a:cubicBezTo>
                  <a:cubicBezTo>
                    <a:pt x="16259" y="37609"/>
                    <a:pt x="15795" y="37565"/>
                    <a:pt x="15314" y="37469"/>
                  </a:cubicBezTo>
                  <a:cubicBezTo>
                    <a:pt x="13441" y="37095"/>
                    <a:pt x="11091" y="36934"/>
                    <a:pt x="8820" y="36778"/>
                  </a:cubicBezTo>
                  <a:cubicBezTo>
                    <a:pt x="6272" y="36603"/>
                    <a:pt x="2783" y="36363"/>
                    <a:pt x="2629" y="35748"/>
                  </a:cubicBezTo>
                  <a:cubicBezTo>
                    <a:pt x="2324" y="34532"/>
                    <a:pt x="1301" y="18406"/>
                    <a:pt x="965" y="13107"/>
                  </a:cubicBezTo>
                  <a:lnTo>
                    <a:pt x="861" y="11478"/>
                  </a:lnTo>
                  <a:cubicBezTo>
                    <a:pt x="615" y="7664"/>
                    <a:pt x="747" y="4339"/>
                    <a:pt x="4859" y="2282"/>
                  </a:cubicBezTo>
                  <a:cubicBezTo>
                    <a:pt x="7499" y="962"/>
                    <a:pt x="10860" y="709"/>
                    <a:pt x="13053" y="709"/>
                  </a:cubicBezTo>
                  <a:cubicBezTo>
                    <a:pt x="14406" y="709"/>
                    <a:pt x="15313" y="805"/>
                    <a:pt x="15337" y="807"/>
                  </a:cubicBezTo>
                  <a:cubicBezTo>
                    <a:pt x="15349" y="809"/>
                    <a:pt x="15360" y="809"/>
                    <a:pt x="15372" y="809"/>
                  </a:cubicBezTo>
                  <a:cubicBezTo>
                    <a:pt x="15395" y="809"/>
                    <a:pt x="15418" y="806"/>
                    <a:pt x="15440" y="801"/>
                  </a:cubicBezTo>
                  <a:cubicBezTo>
                    <a:pt x="15459" y="797"/>
                    <a:pt x="16230" y="624"/>
                    <a:pt x="17458" y="624"/>
                  </a:cubicBezTo>
                  <a:close/>
                  <a:moveTo>
                    <a:pt x="17492" y="0"/>
                  </a:moveTo>
                  <a:cubicBezTo>
                    <a:pt x="16346" y="0"/>
                    <a:pt x="15566" y="149"/>
                    <a:pt x="15353" y="195"/>
                  </a:cubicBezTo>
                  <a:cubicBezTo>
                    <a:pt x="15121" y="171"/>
                    <a:pt x="14235" y="90"/>
                    <a:pt x="12998" y="90"/>
                  </a:cubicBezTo>
                  <a:cubicBezTo>
                    <a:pt x="10749" y="90"/>
                    <a:pt x="7339" y="359"/>
                    <a:pt x="4585" y="1734"/>
                  </a:cubicBezTo>
                  <a:cubicBezTo>
                    <a:pt x="143" y="3956"/>
                    <a:pt x="0" y="7630"/>
                    <a:pt x="250" y="11518"/>
                  </a:cubicBezTo>
                  <a:lnTo>
                    <a:pt x="355" y="13146"/>
                  </a:lnTo>
                  <a:cubicBezTo>
                    <a:pt x="989" y="23148"/>
                    <a:pt x="1754" y="34772"/>
                    <a:pt x="2035" y="35896"/>
                  </a:cubicBezTo>
                  <a:cubicBezTo>
                    <a:pt x="2285" y="36896"/>
                    <a:pt x="4638" y="37106"/>
                    <a:pt x="8778" y="37389"/>
                  </a:cubicBezTo>
                  <a:cubicBezTo>
                    <a:pt x="11031" y="37544"/>
                    <a:pt x="13360" y="37703"/>
                    <a:pt x="15194" y="38071"/>
                  </a:cubicBezTo>
                  <a:cubicBezTo>
                    <a:pt x="15681" y="38168"/>
                    <a:pt x="16177" y="38218"/>
                    <a:pt x="16673" y="38218"/>
                  </a:cubicBezTo>
                  <a:cubicBezTo>
                    <a:pt x="20560" y="38218"/>
                    <a:pt x="23347" y="35123"/>
                    <a:pt x="24096" y="33500"/>
                  </a:cubicBezTo>
                  <a:cubicBezTo>
                    <a:pt x="24228" y="33215"/>
                    <a:pt x="24642" y="32424"/>
                    <a:pt x="25216" y="31330"/>
                  </a:cubicBezTo>
                  <a:cubicBezTo>
                    <a:pt x="27718" y="26561"/>
                    <a:pt x="32920" y="16638"/>
                    <a:pt x="32920" y="14045"/>
                  </a:cubicBezTo>
                  <a:cubicBezTo>
                    <a:pt x="32920" y="10628"/>
                    <a:pt x="29390" y="4741"/>
                    <a:pt x="24667" y="1976"/>
                  </a:cubicBezTo>
                  <a:cubicBezTo>
                    <a:pt x="21894" y="353"/>
                    <a:pt x="19258" y="0"/>
                    <a:pt x="17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4"/>
            <p:cNvSpPr/>
            <p:nvPr/>
          </p:nvSpPr>
          <p:spPr>
            <a:xfrm>
              <a:off x="4362250" y="1389625"/>
              <a:ext cx="222800" cy="656825"/>
            </a:xfrm>
            <a:custGeom>
              <a:avLst/>
              <a:gdLst/>
              <a:ahLst/>
              <a:cxnLst/>
              <a:rect l="l" t="t" r="r" b="b"/>
              <a:pathLst>
                <a:path w="8912" h="26273" extrusionOk="0">
                  <a:moveTo>
                    <a:pt x="7638" y="0"/>
                  </a:moveTo>
                  <a:lnTo>
                    <a:pt x="3703" y="2778"/>
                  </a:lnTo>
                  <a:lnTo>
                    <a:pt x="4976" y="5556"/>
                  </a:lnTo>
                  <a:lnTo>
                    <a:pt x="0" y="22916"/>
                  </a:lnTo>
                  <a:lnTo>
                    <a:pt x="1158" y="26272"/>
                  </a:lnTo>
                  <a:lnTo>
                    <a:pt x="4513" y="23725"/>
                  </a:lnTo>
                  <a:lnTo>
                    <a:pt x="6365" y="5904"/>
                  </a:lnTo>
                  <a:lnTo>
                    <a:pt x="8911" y="3125"/>
                  </a:lnTo>
                  <a:lnTo>
                    <a:pt x="76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4"/>
            <p:cNvSpPr/>
            <p:nvPr/>
          </p:nvSpPr>
          <p:spPr>
            <a:xfrm>
              <a:off x="4354450" y="1381975"/>
              <a:ext cx="238825" cy="672100"/>
            </a:xfrm>
            <a:custGeom>
              <a:avLst/>
              <a:gdLst/>
              <a:ahLst/>
              <a:cxnLst/>
              <a:rect l="l" t="t" r="r" b="b"/>
              <a:pathLst>
                <a:path w="9553" h="26884" extrusionOk="0">
                  <a:moveTo>
                    <a:pt x="7813" y="778"/>
                  </a:moveTo>
                  <a:lnTo>
                    <a:pt x="8867" y="3368"/>
                  </a:lnTo>
                  <a:lnTo>
                    <a:pt x="6451" y="6002"/>
                  </a:lnTo>
                  <a:cubicBezTo>
                    <a:pt x="6407" y="6050"/>
                    <a:pt x="6379" y="6112"/>
                    <a:pt x="6373" y="6177"/>
                  </a:cubicBezTo>
                  <a:lnTo>
                    <a:pt x="4535" y="23869"/>
                  </a:lnTo>
                  <a:lnTo>
                    <a:pt x="1622" y="26079"/>
                  </a:lnTo>
                  <a:lnTo>
                    <a:pt x="633" y="23214"/>
                  </a:lnTo>
                  <a:lnTo>
                    <a:pt x="5583" y="5946"/>
                  </a:lnTo>
                  <a:cubicBezTo>
                    <a:pt x="5603" y="5876"/>
                    <a:pt x="5597" y="5801"/>
                    <a:pt x="5566" y="5734"/>
                  </a:cubicBezTo>
                  <a:lnTo>
                    <a:pt x="4400" y="3187"/>
                  </a:lnTo>
                  <a:lnTo>
                    <a:pt x="7813" y="778"/>
                  </a:lnTo>
                  <a:close/>
                  <a:moveTo>
                    <a:pt x="7950" y="0"/>
                  </a:moveTo>
                  <a:cubicBezTo>
                    <a:pt x="7890" y="0"/>
                    <a:pt x="7828" y="18"/>
                    <a:pt x="7774" y="57"/>
                  </a:cubicBezTo>
                  <a:lnTo>
                    <a:pt x="3839" y="2834"/>
                  </a:lnTo>
                  <a:cubicBezTo>
                    <a:pt x="3719" y="2919"/>
                    <a:pt x="3676" y="3078"/>
                    <a:pt x="3738" y="3212"/>
                  </a:cubicBezTo>
                  <a:lnTo>
                    <a:pt x="4964" y="5886"/>
                  </a:lnTo>
                  <a:lnTo>
                    <a:pt x="17" y="23136"/>
                  </a:lnTo>
                  <a:cubicBezTo>
                    <a:pt x="1" y="23197"/>
                    <a:pt x="2" y="23261"/>
                    <a:pt x="23" y="23321"/>
                  </a:cubicBezTo>
                  <a:lnTo>
                    <a:pt x="1180" y="26677"/>
                  </a:lnTo>
                  <a:cubicBezTo>
                    <a:pt x="1212" y="26770"/>
                    <a:pt x="1286" y="26842"/>
                    <a:pt x="1380" y="26871"/>
                  </a:cubicBezTo>
                  <a:cubicBezTo>
                    <a:pt x="1409" y="26879"/>
                    <a:pt x="1439" y="26884"/>
                    <a:pt x="1470" y="26884"/>
                  </a:cubicBezTo>
                  <a:cubicBezTo>
                    <a:pt x="1536" y="26884"/>
                    <a:pt x="1600" y="26862"/>
                    <a:pt x="1654" y="26822"/>
                  </a:cubicBezTo>
                  <a:lnTo>
                    <a:pt x="5010" y="24276"/>
                  </a:lnTo>
                  <a:cubicBezTo>
                    <a:pt x="5078" y="24224"/>
                    <a:pt x="5121" y="24148"/>
                    <a:pt x="5130" y="24064"/>
                  </a:cubicBezTo>
                  <a:lnTo>
                    <a:pt x="6972" y="6341"/>
                  </a:lnTo>
                  <a:lnTo>
                    <a:pt x="9450" y="3638"/>
                  </a:lnTo>
                  <a:cubicBezTo>
                    <a:pt x="9530" y="3551"/>
                    <a:pt x="9552" y="3426"/>
                    <a:pt x="9508" y="3316"/>
                  </a:cubicBezTo>
                  <a:lnTo>
                    <a:pt x="8234" y="191"/>
                  </a:lnTo>
                  <a:cubicBezTo>
                    <a:pt x="8185" y="70"/>
                    <a:pt x="8069" y="0"/>
                    <a:pt x="7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4"/>
            <p:cNvSpPr/>
            <p:nvPr/>
          </p:nvSpPr>
          <p:spPr>
            <a:xfrm>
              <a:off x="4408525" y="1227600"/>
              <a:ext cx="298025" cy="344325"/>
            </a:xfrm>
            <a:custGeom>
              <a:avLst/>
              <a:gdLst/>
              <a:ahLst/>
              <a:cxnLst/>
              <a:rect l="l" t="t" r="r" b="b"/>
              <a:pathLst>
                <a:path w="11921" h="13773" extrusionOk="0">
                  <a:moveTo>
                    <a:pt x="5787" y="1"/>
                  </a:moveTo>
                  <a:cubicBezTo>
                    <a:pt x="3242" y="1"/>
                    <a:pt x="2200" y="2083"/>
                    <a:pt x="2200" y="2083"/>
                  </a:cubicBezTo>
                  <a:cubicBezTo>
                    <a:pt x="2200" y="2083"/>
                    <a:pt x="926" y="4514"/>
                    <a:pt x="463" y="6134"/>
                  </a:cubicBezTo>
                  <a:cubicBezTo>
                    <a:pt x="0" y="7755"/>
                    <a:pt x="1" y="10764"/>
                    <a:pt x="1" y="10764"/>
                  </a:cubicBezTo>
                  <a:cubicBezTo>
                    <a:pt x="1" y="10764"/>
                    <a:pt x="3705" y="9028"/>
                    <a:pt x="4746" y="9028"/>
                  </a:cubicBezTo>
                  <a:cubicBezTo>
                    <a:pt x="5787" y="9028"/>
                    <a:pt x="7871" y="13773"/>
                    <a:pt x="7871" y="13773"/>
                  </a:cubicBezTo>
                  <a:cubicBezTo>
                    <a:pt x="7871" y="13773"/>
                    <a:pt x="10996" y="9143"/>
                    <a:pt x="11458" y="5788"/>
                  </a:cubicBezTo>
                  <a:cubicBezTo>
                    <a:pt x="11921" y="2431"/>
                    <a:pt x="8334" y="1"/>
                    <a:pt x="5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4"/>
            <p:cNvSpPr/>
            <p:nvPr/>
          </p:nvSpPr>
          <p:spPr>
            <a:xfrm>
              <a:off x="4400875" y="1219950"/>
              <a:ext cx="306425" cy="359650"/>
            </a:xfrm>
            <a:custGeom>
              <a:avLst/>
              <a:gdLst/>
              <a:ahLst/>
              <a:cxnLst/>
              <a:rect l="l" t="t" r="r" b="b"/>
              <a:pathLst>
                <a:path w="12257" h="14386" extrusionOk="0">
                  <a:moveTo>
                    <a:pt x="6093" y="612"/>
                  </a:moveTo>
                  <a:cubicBezTo>
                    <a:pt x="7569" y="612"/>
                    <a:pt x="9289" y="1449"/>
                    <a:pt x="10374" y="2694"/>
                  </a:cubicBezTo>
                  <a:cubicBezTo>
                    <a:pt x="10984" y="3394"/>
                    <a:pt x="11669" y="4545"/>
                    <a:pt x="11462" y="6052"/>
                  </a:cubicBezTo>
                  <a:cubicBezTo>
                    <a:pt x="11097" y="8686"/>
                    <a:pt x="9013" y="12190"/>
                    <a:pt x="8225" y="13440"/>
                  </a:cubicBezTo>
                  <a:cubicBezTo>
                    <a:pt x="7540" y="11952"/>
                    <a:pt x="6066" y="9028"/>
                    <a:pt x="5052" y="9028"/>
                  </a:cubicBezTo>
                  <a:cubicBezTo>
                    <a:pt x="4160" y="9028"/>
                    <a:pt x="1672" y="10112"/>
                    <a:pt x="621" y="10589"/>
                  </a:cubicBezTo>
                  <a:cubicBezTo>
                    <a:pt x="642" y="9682"/>
                    <a:pt x="727" y="7704"/>
                    <a:pt x="1064" y="6525"/>
                  </a:cubicBezTo>
                  <a:cubicBezTo>
                    <a:pt x="1513" y="4954"/>
                    <a:pt x="2764" y="2555"/>
                    <a:pt x="2777" y="2532"/>
                  </a:cubicBezTo>
                  <a:cubicBezTo>
                    <a:pt x="2778" y="2531"/>
                    <a:pt x="2779" y="2529"/>
                    <a:pt x="2779" y="2528"/>
                  </a:cubicBezTo>
                  <a:cubicBezTo>
                    <a:pt x="2819" y="2449"/>
                    <a:pt x="3776" y="612"/>
                    <a:pt x="6093" y="612"/>
                  </a:cubicBezTo>
                  <a:close/>
                  <a:moveTo>
                    <a:pt x="6093" y="1"/>
                  </a:moveTo>
                  <a:cubicBezTo>
                    <a:pt x="3412" y="1"/>
                    <a:pt x="2297" y="2123"/>
                    <a:pt x="2233" y="2250"/>
                  </a:cubicBezTo>
                  <a:cubicBezTo>
                    <a:pt x="2166" y="2379"/>
                    <a:pt x="939" y="4736"/>
                    <a:pt x="476" y="6356"/>
                  </a:cubicBezTo>
                  <a:cubicBezTo>
                    <a:pt x="6" y="7999"/>
                    <a:pt x="0" y="10945"/>
                    <a:pt x="0" y="11070"/>
                  </a:cubicBezTo>
                  <a:cubicBezTo>
                    <a:pt x="0" y="11246"/>
                    <a:pt x="145" y="11376"/>
                    <a:pt x="307" y="11376"/>
                  </a:cubicBezTo>
                  <a:cubicBezTo>
                    <a:pt x="350" y="11376"/>
                    <a:pt x="394" y="11367"/>
                    <a:pt x="437" y="11347"/>
                  </a:cubicBezTo>
                  <a:cubicBezTo>
                    <a:pt x="1449" y="10873"/>
                    <a:pt x="4253" y="9640"/>
                    <a:pt x="5052" y="9640"/>
                  </a:cubicBezTo>
                  <a:cubicBezTo>
                    <a:pt x="5508" y="9640"/>
                    <a:pt x="6810" y="11729"/>
                    <a:pt x="7896" y="14202"/>
                  </a:cubicBezTo>
                  <a:cubicBezTo>
                    <a:pt x="7941" y="14303"/>
                    <a:pt x="8037" y="14373"/>
                    <a:pt x="8149" y="14383"/>
                  </a:cubicBezTo>
                  <a:cubicBezTo>
                    <a:pt x="8158" y="14384"/>
                    <a:pt x="8167" y="14385"/>
                    <a:pt x="8177" y="14385"/>
                  </a:cubicBezTo>
                  <a:cubicBezTo>
                    <a:pt x="8278" y="14385"/>
                    <a:pt x="8373" y="14334"/>
                    <a:pt x="8431" y="14250"/>
                  </a:cubicBezTo>
                  <a:cubicBezTo>
                    <a:pt x="8560" y="14059"/>
                    <a:pt x="11600" y="9522"/>
                    <a:pt x="12067" y="6135"/>
                  </a:cubicBezTo>
                  <a:cubicBezTo>
                    <a:pt x="12257" y="4762"/>
                    <a:pt x="11830" y="3433"/>
                    <a:pt x="10836" y="2292"/>
                  </a:cubicBezTo>
                  <a:cubicBezTo>
                    <a:pt x="9641" y="922"/>
                    <a:pt x="7735" y="1"/>
                    <a:pt x="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4"/>
            <p:cNvSpPr/>
            <p:nvPr/>
          </p:nvSpPr>
          <p:spPr>
            <a:xfrm>
              <a:off x="4744150" y="1175600"/>
              <a:ext cx="89725" cy="106350"/>
            </a:xfrm>
            <a:custGeom>
              <a:avLst/>
              <a:gdLst/>
              <a:ahLst/>
              <a:cxnLst/>
              <a:rect l="l" t="t" r="r" b="b"/>
              <a:pathLst>
                <a:path w="3589" h="4254" extrusionOk="0">
                  <a:moveTo>
                    <a:pt x="2922" y="1"/>
                  </a:moveTo>
                  <a:cubicBezTo>
                    <a:pt x="2507" y="1"/>
                    <a:pt x="1969" y="808"/>
                    <a:pt x="1969" y="808"/>
                  </a:cubicBezTo>
                  <a:lnTo>
                    <a:pt x="0" y="4048"/>
                  </a:lnTo>
                  <a:cubicBezTo>
                    <a:pt x="0" y="4048"/>
                    <a:pt x="258" y="4254"/>
                    <a:pt x="669" y="4254"/>
                  </a:cubicBezTo>
                  <a:cubicBezTo>
                    <a:pt x="875" y="4254"/>
                    <a:pt x="1120" y="4202"/>
                    <a:pt x="1389" y="4048"/>
                  </a:cubicBezTo>
                  <a:cubicBezTo>
                    <a:pt x="2199" y="3585"/>
                    <a:pt x="3588" y="2312"/>
                    <a:pt x="3357" y="692"/>
                  </a:cubicBezTo>
                  <a:cubicBezTo>
                    <a:pt x="3283" y="176"/>
                    <a:pt x="3116" y="1"/>
                    <a:pt x="2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4"/>
            <p:cNvSpPr/>
            <p:nvPr/>
          </p:nvSpPr>
          <p:spPr>
            <a:xfrm>
              <a:off x="4735700" y="1167925"/>
              <a:ext cx="106375" cy="121700"/>
            </a:xfrm>
            <a:custGeom>
              <a:avLst/>
              <a:gdLst/>
              <a:ahLst/>
              <a:cxnLst/>
              <a:rect l="l" t="t" r="r" b="b"/>
              <a:pathLst>
                <a:path w="4255" h="4868" extrusionOk="0">
                  <a:moveTo>
                    <a:pt x="3258" y="1"/>
                  </a:moveTo>
                  <a:cubicBezTo>
                    <a:pt x="2715" y="1"/>
                    <a:pt x="2206" y="713"/>
                    <a:pt x="2051" y="945"/>
                  </a:cubicBezTo>
                  <a:cubicBezTo>
                    <a:pt x="1958" y="1085"/>
                    <a:pt x="1996" y="1275"/>
                    <a:pt x="2136" y="1370"/>
                  </a:cubicBezTo>
                  <a:cubicBezTo>
                    <a:pt x="2188" y="1404"/>
                    <a:pt x="2247" y="1421"/>
                    <a:pt x="2305" y="1421"/>
                  </a:cubicBezTo>
                  <a:cubicBezTo>
                    <a:pt x="2404" y="1421"/>
                    <a:pt x="2501" y="1373"/>
                    <a:pt x="2561" y="1284"/>
                  </a:cubicBezTo>
                  <a:cubicBezTo>
                    <a:pt x="2787" y="945"/>
                    <a:pt x="3151" y="617"/>
                    <a:pt x="3251" y="611"/>
                  </a:cubicBezTo>
                  <a:cubicBezTo>
                    <a:pt x="3251" y="611"/>
                    <a:pt x="3340" y="678"/>
                    <a:pt x="3392" y="1042"/>
                  </a:cubicBezTo>
                  <a:cubicBezTo>
                    <a:pt x="3602" y="2512"/>
                    <a:pt x="2296" y="3678"/>
                    <a:pt x="1576" y="4089"/>
                  </a:cubicBezTo>
                  <a:cubicBezTo>
                    <a:pt x="1359" y="4213"/>
                    <a:pt x="1166" y="4254"/>
                    <a:pt x="1006" y="4254"/>
                  </a:cubicBezTo>
                  <a:cubicBezTo>
                    <a:pt x="718" y="4254"/>
                    <a:pt x="540" y="4123"/>
                    <a:pt x="530" y="4116"/>
                  </a:cubicBezTo>
                  <a:cubicBezTo>
                    <a:pt x="475" y="4073"/>
                    <a:pt x="409" y="4052"/>
                    <a:pt x="344" y="4052"/>
                  </a:cubicBezTo>
                  <a:cubicBezTo>
                    <a:pt x="254" y="4052"/>
                    <a:pt x="165" y="4092"/>
                    <a:pt x="105" y="4168"/>
                  </a:cubicBezTo>
                  <a:cubicBezTo>
                    <a:pt x="0" y="4297"/>
                    <a:pt x="19" y="4488"/>
                    <a:pt x="148" y="4594"/>
                  </a:cubicBezTo>
                  <a:cubicBezTo>
                    <a:pt x="168" y="4610"/>
                    <a:pt x="498" y="4868"/>
                    <a:pt x="1010" y="4868"/>
                  </a:cubicBezTo>
                  <a:cubicBezTo>
                    <a:pt x="1261" y="4868"/>
                    <a:pt x="1556" y="4806"/>
                    <a:pt x="1879" y="4621"/>
                  </a:cubicBezTo>
                  <a:cubicBezTo>
                    <a:pt x="2724" y="4138"/>
                    <a:pt x="4254" y="2751"/>
                    <a:pt x="3998" y="955"/>
                  </a:cubicBezTo>
                  <a:cubicBezTo>
                    <a:pt x="3970" y="750"/>
                    <a:pt x="3880" y="127"/>
                    <a:pt x="3394" y="16"/>
                  </a:cubicBezTo>
                  <a:cubicBezTo>
                    <a:pt x="3348" y="6"/>
                    <a:pt x="3303" y="1"/>
                    <a:pt x="3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4"/>
            <p:cNvSpPr/>
            <p:nvPr/>
          </p:nvSpPr>
          <p:spPr>
            <a:xfrm>
              <a:off x="4434575" y="1022175"/>
              <a:ext cx="63675" cy="133125"/>
            </a:xfrm>
            <a:custGeom>
              <a:avLst/>
              <a:gdLst/>
              <a:ahLst/>
              <a:cxnLst/>
              <a:rect l="l" t="t" r="r" b="b"/>
              <a:pathLst>
                <a:path w="2547" h="5325" extrusionOk="0">
                  <a:moveTo>
                    <a:pt x="1881" y="0"/>
                  </a:moveTo>
                  <a:cubicBezTo>
                    <a:pt x="1505" y="0"/>
                    <a:pt x="1043" y="232"/>
                    <a:pt x="695" y="1158"/>
                  </a:cubicBezTo>
                  <a:cubicBezTo>
                    <a:pt x="1" y="3010"/>
                    <a:pt x="1158" y="5324"/>
                    <a:pt x="1158" y="5324"/>
                  </a:cubicBezTo>
                  <a:lnTo>
                    <a:pt x="2315" y="2894"/>
                  </a:lnTo>
                  <a:lnTo>
                    <a:pt x="2546" y="232"/>
                  </a:lnTo>
                  <a:cubicBezTo>
                    <a:pt x="2546" y="232"/>
                    <a:pt x="2257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4"/>
            <p:cNvSpPr/>
            <p:nvPr/>
          </p:nvSpPr>
          <p:spPr>
            <a:xfrm>
              <a:off x="4426425" y="1014525"/>
              <a:ext cx="80350" cy="148400"/>
            </a:xfrm>
            <a:custGeom>
              <a:avLst/>
              <a:gdLst/>
              <a:ahLst/>
              <a:cxnLst/>
              <a:rect l="l" t="t" r="r" b="b"/>
              <a:pathLst>
                <a:path w="3214" h="5936" extrusionOk="0">
                  <a:moveTo>
                    <a:pt x="2204" y="0"/>
                  </a:moveTo>
                  <a:cubicBezTo>
                    <a:pt x="2104" y="0"/>
                    <a:pt x="2000" y="13"/>
                    <a:pt x="1892" y="43"/>
                  </a:cubicBezTo>
                  <a:cubicBezTo>
                    <a:pt x="1399" y="179"/>
                    <a:pt x="1011" y="621"/>
                    <a:pt x="734" y="1356"/>
                  </a:cubicBezTo>
                  <a:cubicBezTo>
                    <a:pt x="1" y="3310"/>
                    <a:pt x="1160" y="5668"/>
                    <a:pt x="1210" y="5768"/>
                  </a:cubicBezTo>
                  <a:cubicBezTo>
                    <a:pt x="1262" y="5871"/>
                    <a:pt x="1368" y="5936"/>
                    <a:pt x="1483" y="5936"/>
                  </a:cubicBezTo>
                  <a:lnTo>
                    <a:pt x="1486" y="5936"/>
                  </a:lnTo>
                  <a:cubicBezTo>
                    <a:pt x="1604" y="5935"/>
                    <a:pt x="1709" y="5867"/>
                    <a:pt x="1760" y="5762"/>
                  </a:cubicBezTo>
                  <a:lnTo>
                    <a:pt x="2917" y="3332"/>
                  </a:lnTo>
                  <a:cubicBezTo>
                    <a:pt x="2990" y="3179"/>
                    <a:pt x="2925" y="2997"/>
                    <a:pt x="2773" y="2924"/>
                  </a:cubicBezTo>
                  <a:cubicBezTo>
                    <a:pt x="2730" y="2904"/>
                    <a:pt x="2685" y="2894"/>
                    <a:pt x="2641" y="2894"/>
                  </a:cubicBezTo>
                  <a:cubicBezTo>
                    <a:pt x="2527" y="2894"/>
                    <a:pt x="2417" y="2959"/>
                    <a:pt x="2365" y="3069"/>
                  </a:cubicBezTo>
                  <a:lnTo>
                    <a:pt x="1504" y="4876"/>
                  </a:lnTo>
                  <a:cubicBezTo>
                    <a:pt x="1226" y="4098"/>
                    <a:pt x="875" y="2724"/>
                    <a:pt x="1307" y="1571"/>
                  </a:cubicBezTo>
                  <a:cubicBezTo>
                    <a:pt x="1506" y="1040"/>
                    <a:pt x="1763" y="715"/>
                    <a:pt x="2050" y="634"/>
                  </a:cubicBezTo>
                  <a:cubicBezTo>
                    <a:pt x="2104" y="619"/>
                    <a:pt x="2157" y="612"/>
                    <a:pt x="2208" y="612"/>
                  </a:cubicBezTo>
                  <a:cubicBezTo>
                    <a:pt x="2468" y="612"/>
                    <a:pt x="2681" y="776"/>
                    <a:pt x="2683" y="778"/>
                  </a:cubicBezTo>
                  <a:cubicBezTo>
                    <a:pt x="2739" y="821"/>
                    <a:pt x="2804" y="842"/>
                    <a:pt x="2870" y="842"/>
                  </a:cubicBezTo>
                  <a:cubicBezTo>
                    <a:pt x="2960" y="842"/>
                    <a:pt x="3049" y="802"/>
                    <a:pt x="3109" y="726"/>
                  </a:cubicBezTo>
                  <a:cubicBezTo>
                    <a:pt x="3214" y="595"/>
                    <a:pt x="3192" y="405"/>
                    <a:pt x="3064" y="300"/>
                  </a:cubicBezTo>
                  <a:cubicBezTo>
                    <a:pt x="3045" y="285"/>
                    <a:pt x="2682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4"/>
            <p:cNvSpPr/>
            <p:nvPr/>
          </p:nvSpPr>
          <p:spPr>
            <a:xfrm>
              <a:off x="4489550" y="1355200"/>
              <a:ext cx="159750" cy="98175"/>
            </a:xfrm>
            <a:custGeom>
              <a:avLst/>
              <a:gdLst/>
              <a:ahLst/>
              <a:cxnLst/>
              <a:rect l="l" t="t" r="r" b="b"/>
              <a:pathLst>
                <a:path w="6390" h="3927" extrusionOk="0">
                  <a:moveTo>
                    <a:pt x="6243" y="0"/>
                  </a:moveTo>
                  <a:cubicBezTo>
                    <a:pt x="5370" y="0"/>
                    <a:pt x="347" y="2420"/>
                    <a:pt x="347" y="2420"/>
                  </a:cubicBezTo>
                  <a:cubicBezTo>
                    <a:pt x="347" y="2420"/>
                    <a:pt x="1" y="3808"/>
                    <a:pt x="1505" y="3924"/>
                  </a:cubicBezTo>
                  <a:cubicBezTo>
                    <a:pt x="1531" y="3926"/>
                    <a:pt x="1558" y="3927"/>
                    <a:pt x="1585" y="3927"/>
                  </a:cubicBezTo>
                  <a:cubicBezTo>
                    <a:pt x="3117" y="3927"/>
                    <a:pt x="6138" y="787"/>
                    <a:pt x="6366" y="104"/>
                  </a:cubicBezTo>
                  <a:cubicBezTo>
                    <a:pt x="6390" y="32"/>
                    <a:pt x="6344" y="0"/>
                    <a:pt x="62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4"/>
            <p:cNvSpPr/>
            <p:nvPr/>
          </p:nvSpPr>
          <p:spPr>
            <a:xfrm>
              <a:off x="4486350" y="1347850"/>
              <a:ext cx="170850" cy="113200"/>
            </a:xfrm>
            <a:custGeom>
              <a:avLst/>
              <a:gdLst/>
              <a:ahLst/>
              <a:cxnLst/>
              <a:rect l="l" t="t" r="r" b="b"/>
              <a:pathLst>
                <a:path w="6834" h="4528" extrusionOk="0">
                  <a:moveTo>
                    <a:pt x="5962" y="685"/>
                  </a:moveTo>
                  <a:lnTo>
                    <a:pt x="5962" y="685"/>
                  </a:lnTo>
                  <a:cubicBezTo>
                    <a:pt x="5197" y="1684"/>
                    <a:pt x="2876" y="3914"/>
                    <a:pt x="1716" y="3914"/>
                  </a:cubicBezTo>
                  <a:cubicBezTo>
                    <a:pt x="1696" y="3914"/>
                    <a:pt x="1676" y="3914"/>
                    <a:pt x="1656" y="3912"/>
                  </a:cubicBezTo>
                  <a:cubicBezTo>
                    <a:pt x="1295" y="3885"/>
                    <a:pt x="1039" y="3772"/>
                    <a:pt x="896" y="3577"/>
                  </a:cubicBezTo>
                  <a:cubicBezTo>
                    <a:pt x="741" y="3363"/>
                    <a:pt x="738" y="3082"/>
                    <a:pt x="753" y="2920"/>
                  </a:cubicBezTo>
                  <a:cubicBezTo>
                    <a:pt x="2788" y="1944"/>
                    <a:pt x="5014" y="972"/>
                    <a:pt x="5962" y="685"/>
                  </a:cubicBezTo>
                  <a:close/>
                  <a:moveTo>
                    <a:pt x="6409" y="1"/>
                  </a:moveTo>
                  <a:cubicBezTo>
                    <a:pt x="5937" y="1"/>
                    <a:pt x="4608" y="384"/>
                    <a:pt x="343" y="2438"/>
                  </a:cubicBezTo>
                  <a:cubicBezTo>
                    <a:pt x="262" y="2477"/>
                    <a:pt x="201" y="2551"/>
                    <a:pt x="178" y="2639"/>
                  </a:cubicBezTo>
                  <a:cubicBezTo>
                    <a:pt x="172" y="2669"/>
                    <a:pt x="0" y="3379"/>
                    <a:pt x="398" y="3931"/>
                  </a:cubicBezTo>
                  <a:cubicBezTo>
                    <a:pt x="651" y="4281"/>
                    <a:pt x="1058" y="4480"/>
                    <a:pt x="1610" y="4523"/>
                  </a:cubicBezTo>
                  <a:cubicBezTo>
                    <a:pt x="1641" y="4526"/>
                    <a:pt x="1673" y="4527"/>
                    <a:pt x="1705" y="4527"/>
                  </a:cubicBezTo>
                  <a:cubicBezTo>
                    <a:pt x="3413" y="4527"/>
                    <a:pt x="6535" y="1241"/>
                    <a:pt x="6784" y="496"/>
                  </a:cubicBezTo>
                  <a:cubicBezTo>
                    <a:pt x="6834" y="345"/>
                    <a:pt x="6795" y="190"/>
                    <a:pt x="6683" y="91"/>
                  </a:cubicBezTo>
                  <a:cubicBezTo>
                    <a:pt x="6639" y="52"/>
                    <a:pt x="6581" y="1"/>
                    <a:pt x="6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4"/>
            <p:cNvSpPr/>
            <p:nvPr/>
          </p:nvSpPr>
          <p:spPr>
            <a:xfrm>
              <a:off x="4449025" y="827025"/>
              <a:ext cx="448525" cy="605550"/>
            </a:xfrm>
            <a:custGeom>
              <a:avLst/>
              <a:gdLst/>
              <a:ahLst/>
              <a:cxnLst/>
              <a:rect l="l" t="t" r="r" b="b"/>
              <a:pathLst>
                <a:path w="17941" h="24222" extrusionOk="0">
                  <a:moveTo>
                    <a:pt x="10528" y="0"/>
                  </a:moveTo>
                  <a:cubicBezTo>
                    <a:pt x="9479" y="0"/>
                    <a:pt x="8412" y="291"/>
                    <a:pt x="7409" y="979"/>
                  </a:cubicBezTo>
                  <a:cubicBezTo>
                    <a:pt x="7409" y="979"/>
                    <a:pt x="3357" y="2830"/>
                    <a:pt x="2431" y="5724"/>
                  </a:cubicBezTo>
                  <a:cubicBezTo>
                    <a:pt x="1505" y="8617"/>
                    <a:pt x="1" y="14519"/>
                    <a:pt x="1" y="16718"/>
                  </a:cubicBezTo>
                  <a:cubicBezTo>
                    <a:pt x="1" y="18917"/>
                    <a:pt x="695" y="23430"/>
                    <a:pt x="2200" y="24125"/>
                  </a:cubicBezTo>
                  <a:cubicBezTo>
                    <a:pt x="2344" y="24191"/>
                    <a:pt x="2519" y="24222"/>
                    <a:pt x="2720" y="24222"/>
                  </a:cubicBezTo>
                  <a:cubicBezTo>
                    <a:pt x="4622" y="24222"/>
                    <a:pt x="8813" y="21491"/>
                    <a:pt x="10069" y="20653"/>
                  </a:cubicBezTo>
                  <a:cubicBezTo>
                    <a:pt x="11459" y="19727"/>
                    <a:pt x="13079" y="16139"/>
                    <a:pt x="14815" y="14056"/>
                  </a:cubicBezTo>
                  <a:cubicBezTo>
                    <a:pt x="16551" y="11974"/>
                    <a:pt x="17940" y="8154"/>
                    <a:pt x="17246" y="5029"/>
                  </a:cubicBezTo>
                  <a:cubicBezTo>
                    <a:pt x="16723" y="2678"/>
                    <a:pt x="13712" y="0"/>
                    <a:pt x="10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4"/>
            <p:cNvSpPr/>
            <p:nvPr/>
          </p:nvSpPr>
          <p:spPr>
            <a:xfrm>
              <a:off x="4441400" y="819400"/>
              <a:ext cx="464375" cy="620700"/>
            </a:xfrm>
            <a:custGeom>
              <a:avLst/>
              <a:gdLst/>
              <a:ahLst/>
              <a:cxnLst/>
              <a:rect l="l" t="t" r="r" b="b"/>
              <a:pathLst>
                <a:path w="18575" h="24828" extrusionOk="0">
                  <a:moveTo>
                    <a:pt x="10844" y="615"/>
                  </a:moveTo>
                  <a:cubicBezTo>
                    <a:pt x="11571" y="615"/>
                    <a:pt x="12319" y="761"/>
                    <a:pt x="13065" y="1055"/>
                  </a:cubicBezTo>
                  <a:cubicBezTo>
                    <a:pt x="15110" y="1861"/>
                    <a:pt x="16872" y="3689"/>
                    <a:pt x="17252" y="5400"/>
                  </a:cubicBezTo>
                  <a:cubicBezTo>
                    <a:pt x="17926" y="8439"/>
                    <a:pt x="16536" y="12183"/>
                    <a:pt x="14885" y="14165"/>
                  </a:cubicBezTo>
                  <a:cubicBezTo>
                    <a:pt x="14133" y="15067"/>
                    <a:pt x="13414" y="16229"/>
                    <a:pt x="12719" y="17351"/>
                  </a:cubicBezTo>
                  <a:cubicBezTo>
                    <a:pt x="11808" y="18820"/>
                    <a:pt x="10948" y="20208"/>
                    <a:pt x="10205" y="20703"/>
                  </a:cubicBezTo>
                  <a:cubicBezTo>
                    <a:pt x="6860" y="22934"/>
                    <a:pt x="4206" y="24223"/>
                    <a:pt x="3028" y="24223"/>
                  </a:cubicBezTo>
                  <a:cubicBezTo>
                    <a:pt x="2869" y="24223"/>
                    <a:pt x="2737" y="24200"/>
                    <a:pt x="2633" y="24152"/>
                  </a:cubicBezTo>
                  <a:cubicBezTo>
                    <a:pt x="1399" y="23582"/>
                    <a:pt x="612" y="19549"/>
                    <a:pt x="612" y="17023"/>
                  </a:cubicBezTo>
                  <a:cubicBezTo>
                    <a:pt x="612" y="14791"/>
                    <a:pt x="2160" y="8831"/>
                    <a:pt x="3028" y="6122"/>
                  </a:cubicBezTo>
                  <a:cubicBezTo>
                    <a:pt x="3902" y="3393"/>
                    <a:pt x="7801" y="1580"/>
                    <a:pt x="7840" y="1562"/>
                  </a:cubicBezTo>
                  <a:cubicBezTo>
                    <a:pt x="7856" y="1554"/>
                    <a:pt x="7872" y="1545"/>
                    <a:pt x="7886" y="1537"/>
                  </a:cubicBezTo>
                  <a:cubicBezTo>
                    <a:pt x="8779" y="924"/>
                    <a:pt x="9788" y="615"/>
                    <a:pt x="10844" y="615"/>
                  </a:cubicBezTo>
                  <a:close/>
                  <a:moveTo>
                    <a:pt x="10840" y="0"/>
                  </a:moveTo>
                  <a:cubicBezTo>
                    <a:pt x="9673" y="0"/>
                    <a:pt x="8554" y="341"/>
                    <a:pt x="7561" y="1016"/>
                  </a:cubicBezTo>
                  <a:cubicBezTo>
                    <a:pt x="7185" y="1191"/>
                    <a:pt x="3373" y="3033"/>
                    <a:pt x="2445" y="5934"/>
                  </a:cubicBezTo>
                  <a:cubicBezTo>
                    <a:pt x="1568" y="8677"/>
                    <a:pt x="0" y="14727"/>
                    <a:pt x="0" y="17022"/>
                  </a:cubicBezTo>
                  <a:cubicBezTo>
                    <a:pt x="0" y="18782"/>
                    <a:pt x="563" y="23872"/>
                    <a:pt x="2376" y="24708"/>
                  </a:cubicBezTo>
                  <a:cubicBezTo>
                    <a:pt x="2554" y="24790"/>
                    <a:pt x="2767" y="24828"/>
                    <a:pt x="3011" y="24828"/>
                  </a:cubicBezTo>
                  <a:cubicBezTo>
                    <a:pt x="4735" y="24828"/>
                    <a:pt x="7971" y="22929"/>
                    <a:pt x="10545" y="21212"/>
                  </a:cubicBezTo>
                  <a:cubicBezTo>
                    <a:pt x="11398" y="20642"/>
                    <a:pt x="12292" y="19200"/>
                    <a:pt x="13238" y="17674"/>
                  </a:cubicBezTo>
                  <a:cubicBezTo>
                    <a:pt x="13924" y="16568"/>
                    <a:pt x="14631" y="15426"/>
                    <a:pt x="15355" y="14557"/>
                  </a:cubicBezTo>
                  <a:cubicBezTo>
                    <a:pt x="17143" y="12410"/>
                    <a:pt x="18574" y="8531"/>
                    <a:pt x="17850" y="5268"/>
                  </a:cubicBezTo>
                  <a:cubicBezTo>
                    <a:pt x="17428" y="3371"/>
                    <a:pt x="15510" y="1360"/>
                    <a:pt x="13290" y="485"/>
                  </a:cubicBezTo>
                  <a:cubicBezTo>
                    <a:pt x="12467" y="161"/>
                    <a:pt x="11642" y="0"/>
                    <a:pt x="10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4"/>
            <p:cNvSpPr/>
            <p:nvPr/>
          </p:nvSpPr>
          <p:spPr>
            <a:xfrm>
              <a:off x="4472600" y="827000"/>
              <a:ext cx="424950" cy="421625"/>
            </a:xfrm>
            <a:custGeom>
              <a:avLst/>
              <a:gdLst/>
              <a:ahLst/>
              <a:cxnLst/>
              <a:rect l="l" t="t" r="r" b="b"/>
              <a:pathLst>
                <a:path w="16998" h="16865" extrusionOk="0">
                  <a:moveTo>
                    <a:pt x="9584" y="1"/>
                  </a:moveTo>
                  <a:cubicBezTo>
                    <a:pt x="8536" y="1"/>
                    <a:pt x="7469" y="291"/>
                    <a:pt x="6466" y="979"/>
                  </a:cubicBezTo>
                  <a:cubicBezTo>
                    <a:pt x="6466" y="979"/>
                    <a:pt x="2414" y="2831"/>
                    <a:pt x="1488" y="5725"/>
                  </a:cubicBezTo>
                  <a:cubicBezTo>
                    <a:pt x="1049" y="7099"/>
                    <a:pt x="479" y="9154"/>
                    <a:pt x="1" y="11168"/>
                  </a:cubicBezTo>
                  <a:cubicBezTo>
                    <a:pt x="793" y="9931"/>
                    <a:pt x="2102" y="7827"/>
                    <a:pt x="2183" y="7345"/>
                  </a:cubicBezTo>
                  <a:cubicBezTo>
                    <a:pt x="2298" y="6651"/>
                    <a:pt x="2298" y="6534"/>
                    <a:pt x="3109" y="6534"/>
                  </a:cubicBezTo>
                  <a:cubicBezTo>
                    <a:pt x="3919" y="6534"/>
                    <a:pt x="5423" y="8850"/>
                    <a:pt x="7507" y="9313"/>
                  </a:cubicBezTo>
                  <a:cubicBezTo>
                    <a:pt x="9590" y="9775"/>
                    <a:pt x="12367" y="9428"/>
                    <a:pt x="12367" y="10586"/>
                  </a:cubicBezTo>
                  <a:cubicBezTo>
                    <a:pt x="12367" y="11743"/>
                    <a:pt x="10747" y="13594"/>
                    <a:pt x="11788" y="14172"/>
                  </a:cubicBezTo>
                  <a:cubicBezTo>
                    <a:pt x="12598" y="14623"/>
                    <a:pt x="11873" y="16189"/>
                    <a:pt x="11944" y="16864"/>
                  </a:cubicBezTo>
                  <a:cubicBezTo>
                    <a:pt x="12565" y="15864"/>
                    <a:pt x="13210" y="14852"/>
                    <a:pt x="13872" y="14057"/>
                  </a:cubicBezTo>
                  <a:cubicBezTo>
                    <a:pt x="15608" y="11974"/>
                    <a:pt x="16997" y="8155"/>
                    <a:pt x="16303" y="5030"/>
                  </a:cubicBezTo>
                  <a:cubicBezTo>
                    <a:pt x="15780" y="2679"/>
                    <a:pt x="12768" y="1"/>
                    <a:pt x="9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4"/>
            <p:cNvSpPr/>
            <p:nvPr/>
          </p:nvSpPr>
          <p:spPr>
            <a:xfrm>
              <a:off x="4464325" y="819375"/>
              <a:ext cx="441450" cy="436900"/>
            </a:xfrm>
            <a:custGeom>
              <a:avLst/>
              <a:gdLst/>
              <a:ahLst/>
              <a:cxnLst/>
              <a:rect l="l" t="t" r="r" b="b"/>
              <a:pathLst>
                <a:path w="17658" h="17476" extrusionOk="0">
                  <a:moveTo>
                    <a:pt x="9927" y="615"/>
                  </a:moveTo>
                  <a:cubicBezTo>
                    <a:pt x="10653" y="615"/>
                    <a:pt x="11402" y="761"/>
                    <a:pt x="12148" y="1056"/>
                  </a:cubicBezTo>
                  <a:cubicBezTo>
                    <a:pt x="14193" y="1862"/>
                    <a:pt x="15955" y="3689"/>
                    <a:pt x="16335" y="5400"/>
                  </a:cubicBezTo>
                  <a:cubicBezTo>
                    <a:pt x="17009" y="8439"/>
                    <a:pt x="15619" y="12184"/>
                    <a:pt x="13968" y="14166"/>
                  </a:cubicBezTo>
                  <a:cubicBezTo>
                    <a:pt x="13560" y="14656"/>
                    <a:pt x="13160" y="15224"/>
                    <a:pt x="12773" y="15813"/>
                  </a:cubicBezTo>
                  <a:cubicBezTo>
                    <a:pt x="12862" y="15178"/>
                    <a:pt x="12842" y="14528"/>
                    <a:pt x="12269" y="14211"/>
                  </a:cubicBezTo>
                  <a:cubicBezTo>
                    <a:pt x="11899" y="14006"/>
                    <a:pt x="12122" y="13417"/>
                    <a:pt x="12503" y="12546"/>
                  </a:cubicBezTo>
                  <a:cubicBezTo>
                    <a:pt x="12750" y="11982"/>
                    <a:pt x="13005" y="11400"/>
                    <a:pt x="13005" y="10891"/>
                  </a:cubicBezTo>
                  <a:cubicBezTo>
                    <a:pt x="13005" y="9837"/>
                    <a:pt x="11635" y="9723"/>
                    <a:pt x="10049" y="9591"/>
                  </a:cubicBezTo>
                  <a:cubicBezTo>
                    <a:pt x="9327" y="9530"/>
                    <a:pt x="8579" y="9468"/>
                    <a:pt x="7904" y="9319"/>
                  </a:cubicBezTo>
                  <a:cubicBezTo>
                    <a:pt x="6771" y="9067"/>
                    <a:pt x="5798" y="8211"/>
                    <a:pt x="5018" y="7523"/>
                  </a:cubicBezTo>
                  <a:cubicBezTo>
                    <a:pt x="4366" y="6949"/>
                    <a:pt x="3895" y="6534"/>
                    <a:pt x="3440" y="6534"/>
                  </a:cubicBezTo>
                  <a:cubicBezTo>
                    <a:pt x="2470" y="6534"/>
                    <a:pt x="2348" y="6783"/>
                    <a:pt x="2212" y="7598"/>
                  </a:cubicBezTo>
                  <a:cubicBezTo>
                    <a:pt x="2183" y="7774"/>
                    <a:pt x="1861" y="8412"/>
                    <a:pt x="1096" y="9673"/>
                  </a:cubicBezTo>
                  <a:cubicBezTo>
                    <a:pt x="1435" y="8371"/>
                    <a:pt x="1796" y="7104"/>
                    <a:pt x="2111" y="6123"/>
                  </a:cubicBezTo>
                  <a:cubicBezTo>
                    <a:pt x="2984" y="3393"/>
                    <a:pt x="6883" y="1580"/>
                    <a:pt x="6969" y="1536"/>
                  </a:cubicBezTo>
                  <a:cubicBezTo>
                    <a:pt x="7862" y="924"/>
                    <a:pt x="8872" y="615"/>
                    <a:pt x="9927" y="615"/>
                  </a:cubicBezTo>
                  <a:close/>
                  <a:moveTo>
                    <a:pt x="9913" y="0"/>
                  </a:moveTo>
                  <a:cubicBezTo>
                    <a:pt x="8747" y="0"/>
                    <a:pt x="7636" y="340"/>
                    <a:pt x="6669" y="1007"/>
                  </a:cubicBezTo>
                  <a:cubicBezTo>
                    <a:pt x="6499" y="1084"/>
                    <a:pt x="2485" y="2949"/>
                    <a:pt x="1528" y="5937"/>
                  </a:cubicBezTo>
                  <a:cubicBezTo>
                    <a:pt x="1059" y="7403"/>
                    <a:pt x="487" y="9498"/>
                    <a:pt x="35" y="11403"/>
                  </a:cubicBezTo>
                  <a:cubicBezTo>
                    <a:pt x="0" y="11549"/>
                    <a:pt x="76" y="11697"/>
                    <a:pt x="213" y="11756"/>
                  </a:cubicBezTo>
                  <a:cubicBezTo>
                    <a:pt x="252" y="11772"/>
                    <a:pt x="292" y="11780"/>
                    <a:pt x="332" y="11780"/>
                  </a:cubicBezTo>
                  <a:cubicBezTo>
                    <a:pt x="434" y="11780"/>
                    <a:pt x="532" y="11729"/>
                    <a:pt x="590" y="11639"/>
                  </a:cubicBezTo>
                  <a:cubicBezTo>
                    <a:pt x="1999" y="9436"/>
                    <a:pt x="2748" y="8111"/>
                    <a:pt x="2824" y="7652"/>
                  </a:cubicBezTo>
                  <a:cubicBezTo>
                    <a:pt x="2908" y="7145"/>
                    <a:pt x="2908" y="7145"/>
                    <a:pt x="3441" y="7145"/>
                  </a:cubicBezTo>
                  <a:cubicBezTo>
                    <a:pt x="3664" y="7145"/>
                    <a:pt x="4169" y="7589"/>
                    <a:pt x="4613" y="7981"/>
                  </a:cubicBezTo>
                  <a:cubicBezTo>
                    <a:pt x="5447" y="8716"/>
                    <a:pt x="6485" y="9630"/>
                    <a:pt x="7773" y="9916"/>
                  </a:cubicBezTo>
                  <a:cubicBezTo>
                    <a:pt x="8487" y="10075"/>
                    <a:pt x="9256" y="10138"/>
                    <a:pt x="9999" y="10200"/>
                  </a:cubicBezTo>
                  <a:cubicBezTo>
                    <a:pt x="11176" y="10299"/>
                    <a:pt x="12393" y="10400"/>
                    <a:pt x="12393" y="10891"/>
                  </a:cubicBezTo>
                  <a:cubicBezTo>
                    <a:pt x="12393" y="11272"/>
                    <a:pt x="12165" y="11794"/>
                    <a:pt x="11943" y="12300"/>
                  </a:cubicBezTo>
                  <a:cubicBezTo>
                    <a:pt x="11542" y="13216"/>
                    <a:pt x="11088" y="14255"/>
                    <a:pt x="11971" y="14746"/>
                  </a:cubicBezTo>
                  <a:cubicBezTo>
                    <a:pt x="12301" y="14928"/>
                    <a:pt x="12218" y="15510"/>
                    <a:pt x="12075" y="16251"/>
                  </a:cubicBezTo>
                  <a:cubicBezTo>
                    <a:pt x="12008" y="16604"/>
                    <a:pt x="11943" y="16939"/>
                    <a:pt x="11971" y="17202"/>
                  </a:cubicBezTo>
                  <a:cubicBezTo>
                    <a:pt x="11984" y="17331"/>
                    <a:pt x="12080" y="17439"/>
                    <a:pt x="12207" y="17467"/>
                  </a:cubicBezTo>
                  <a:cubicBezTo>
                    <a:pt x="12229" y="17473"/>
                    <a:pt x="12251" y="17475"/>
                    <a:pt x="12275" y="17475"/>
                  </a:cubicBezTo>
                  <a:cubicBezTo>
                    <a:pt x="12276" y="17475"/>
                    <a:pt x="12277" y="17475"/>
                    <a:pt x="12278" y="17475"/>
                  </a:cubicBezTo>
                  <a:cubicBezTo>
                    <a:pt x="12383" y="17475"/>
                    <a:pt x="12480" y="17420"/>
                    <a:pt x="12535" y="17332"/>
                  </a:cubicBezTo>
                  <a:cubicBezTo>
                    <a:pt x="13139" y="16361"/>
                    <a:pt x="13782" y="15347"/>
                    <a:pt x="14438" y="14559"/>
                  </a:cubicBezTo>
                  <a:cubicBezTo>
                    <a:pt x="16227" y="12414"/>
                    <a:pt x="17657" y="8533"/>
                    <a:pt x="16933" y="5270"/>
                  </a:cubicBezTo>
                  <a:cubicBezTo>
                    <a:pt x="16512" y="3374"/>
                    <a:pt x="14594" y="1363"/>
                    <a:pt x="12373" y="487"/>
                  </a:cubicBezTo>
                  <a:cubicBezTo>
                    <a:pt x="11546" y="161"/>
                    <a:pt x="10716" y="0"/>
                    <a:pt x="9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4"/>
            <p:cNvSpPr/>
            <p:nvPr/>
          </p:nvSpPr>
          <p:spPr>
            <a:xfrm>
              <a:off x="4425875" y="1123875"/>
              <a:ext cx="324075" cy="181700"/>
            </a:xfrm>
            <a:custGeom>
              <a:avLst/>
              <a:gdLst/>
              <a:ahLst/>
              <a:cxnLst/>
              <a:rect l="l" t="t" r="r" b="b"/>
              <a:pathLst>
                <a:path w="12963" h="7268" extrusionOk="0">
                  <a:moveTo>
                    <a:pt x="1459" y="1"/>
                  </a:moveTo>
                  <a:cubicBezTo>
                    <a:pt x="878" y="1"/>
                    <a:pt x="334" y="200"/>
                    <a:pt x="232" y="909"/>
                  </a:cubicBezTo>
                  <a:cubicBezTo>
                    <a:pt x="1" y="2529"/>
                    <a:pt x="1620" y="4844"/>
                    <a:pt x="3125" y="4844"/>
                  </a:cubicBezTo>
                  <a:cubicBezTo>
                    <a:pt x="4575" y="4844"/>
                    <a:pt x="5166" y="3449"/>
                    <a:pt x="5931" y="3449"/>
                  </a:cubicBezTo>
                  <a:cubicBezTo>
                    <a:pt x="5960" y="3449"/>
                    <a:pt x="5989" y="3451"/>
                    <a:pt x="6019" y="3455"/>
                  </a:cubicBezTo>
                  <a:cubicBezTo>
                    <a:pt x="6829" y="3571"/>
                    <a:pt x="6482" y="6464"/>
                    <a:pt x="7870" y="7043"/>
                  </a:cubicBezTo>
                  <a:cubicBezTo>
                    <a:pt x="8237" y="7196"/>
                    <a:pt x="8668" y="7268"/>
                    <a:pt x="9117" y="7268"/>
                  </a:cubicBezTo>
                  <a:cubicBezTo>
                    <a:pt x="10368" y="7268"/>
                    <a:pt x="11757" y="6707"/>
                    <a:pt x="12268" y="5770"/>
                  </a:cubicBezTo>
                  <a:cubicBezTo>
                    <a:pt x="12963" y="4496"/>
                    <a:pt x="10995" y="3687"/>
                    <a:pt x="9028" y="2992"/>
                  </a:cubicBezTo>
                  <a:cubicBezTo>
                    <a:pt x="7061" y="2297"/>
                    <a:pt x="3011" y="330"/>
                    <a:pt x="3011" y="330"/>
                  </a:cubicBezTo>
                  <a:cubicBezTo>
                    <a:pt x="3011" y="330"/>
                    <a:pt x="2205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4"/>
            <p:cNvSpPr/>
            <p:nvPr/>
          </p:nvSpPr>
          <p:spPr>
            <a:xfrm>
              <a:off x="4420675" y="1116175"/>
              <a:ext cx="324525" cy="196875"/>
            </a:xfrm>
            <a:custGeom>
              <a:avLst/>
              <a:gdLst/>
              <a:ahLst/>
              <a:cxnLst/>
              <a:rect l="l" t="t" r="r" b="b"/>
              <a:pathLst>
                <a:path w="12981" h="7875" extrusionOk="0">
                  <a:moveTo>
                    <a:pt x="1665" y="614"/>
                  </a:moveTo>
                  <a:cubicBezTo>
                    <a:pt x="2199" y="614"/>
                    <a:pt x="2820" y="808"/>
                    <a:pt x="3093" y="918"/>
                  </a:cubicBezTo>
                  <a:cubicBezTo>
                    <a:pt x="3360" y="1049"/>
                    <a:pt x="7200" y="2907"/>
                    <a:pt x="9134" y="3589"/>
                  </a:cubicBezTo>
                  <a:cubicBezTo>
                    <a:pt x="10129" y="3940"/>
                    <a:pt x="11979" y="4593"/>
                    <a:pt x="12274" y="5361"/>
                  </a:cubicBezTo>
                  <a:cubicBezTo>
                    <a:pt x="12343" y="5542"/>
                    <a:pt x="12322" y="5723"/>
                    <a:pt x="12208" y="5932"/>
                  </a:cubicBezTo>
                  <a:cubicBezTo>
                    <a:pt x="11767" y="6740"/>
                    <a:pt x="10499" y="7276"/>
                    <a:pt x="9337" y="7276"/>
                  </a:cubicBezTo>
                  <a:cubicBezTo>
                    <a:pt x="8931" y="7276"/>
                    <a:pt x="8538" y="7211"/>
                    <a:pt x="8197" y="7069"/>
                  </a:cubicBezTo>
                  <a:cubicBezTo>
                    <a:pt x="7567" y="6806"/>
                    <a:pt x="7356" y="5865"/>
                    <a:pt x="7170" y="5034"/>
                  </a:cubicBezTo>
                  <a:cubicBezTo>
                    <a:pt x="6992" y="4233"/>
                    <a:pt x="6837" y="3542"/>
                    <a:pt x="6271" y="3461"/>
                  </a:cubicBezTo>
                  <a:cubicBezTo>
                    <a:pt x="6225" y="3454"/>
                    <a:pt x="6180" y="3451"/>
                    <a:pt x="6134" y="3451"/>
                  </a:cubicBezTo>
                  <a:cubicBezTo>
                    <a:pt x="5704" y="3451"/>
                    <a:pt x="5357" y="3745"/>
                    <a:pt x="4990" y="4058"/>
                  </a:cubicBezTo>
                  <a:cubicBezTo>
                    <a:pt x="4534" y="4446"/>
                    <a:pt x="4062" y="4847"/>
                    <a:pt x="3335" y="4847"/>
                  </a:cubicBezTo>
                  <a:cubicBezTo>
                    <a:pt x="2824" y="4847"/>
                    <a:pt x="2236" y="4506"/>
                    <a:pt x="1722" y="3913"/>
                  </a:cubicBezTo>
                  <a:cubicBezTo>
                    <a:pt x="1025" y="3110"/>
                    <a:pt x="632" y="2044"/>
                    <a:pt x="744" y="1261"/>
                  </a:cubicBezTo>
                  <a:cubicBezTo>
                    <a:pt x="780" y="1011"/>
                    <a:pt x="880" y="846"/>
                    <a:pt x="1058" y="744"/>
                  </a:cubicBezTo>
                  <a:cubicBezTo>
                    <a:pt x="1222" y="650"/>
                    <a:pt x="1435" y="614"/>
                    <a:pt x="1665" y="614"/>
                  </a:cubicBezTo>
                  <a:close/>
                  <a:moveTo>
                    <a:pt x="1676" y="1"/>
                  </a:moveTo>
                  <a:cubicBezTo>
                    <a:pt x="1349" y="1"/>
                    <a:pt x="1025" y="56"/>
                    <a:pt x="754" y="212"/>
                  </a:cubicBezTo>
                  <a:cubicBezTo>
                    <a:pt x="413" y="408"/>
                    <a:pt x="200" y="740"/>
                    <a:pt x="138" y="1173"/>
                  </a:cubicBezTo>
                  <a:cubicBezTo>
                    <a:pt x="1" y="2137"/>
                    <a:pt x="440" y="3369"/>
                    <a:pt x="1259" y="4313"/>
                  </a:cubicBezTo>
                  <a:cubicBezTo>
                    <a:pt x="1899" y="5051"/>
                    <a:pt x="2637" y="5458"/>
                    <a:pt x="3334" y="5458"/>
                  </a:cubicBezTo>
                  <a:cubicBezTo>
                    <a:pt x="4285" y="5458"/>
                    <a:pt x="4896" y="4940"/>
                    <a:pt x="5387" y="4523"/>
                  </a:cubicBezTo>
                  <a:cubicBezTo>
                    <a:pt x="5673" y="4279"/>
                    <a:pt x="5919" y="4063"/>
                    <a:pt x="6135" y="4063"/>
                  </a:cubicBezTo>
                  <a:cubicBezTo>
                    <a:pt x="6152" y="4063"/>
                    <a:pt x="6168" y="4064"/>
                    <a:pt x="6184" y="4067"/>
                  </a:cubicBezTo>
                  <a:cubicBezTo>
                    <a:pt x="6331" y="4087"/>
                    <a:pt x="6489" y="4790"/>
                    <a:pt x="6573" y="5167"/>
                  </a:cubicBezTo>
                  <a:cubicBezTo>
                    <a:pt x="6780" y="6095"/>
                    <a:pt x="7038" y="7249"/>
                    <a:pt x="7961" y="7634"/>
                  </a:cubicBezTo>
                  <a:cubicBezTo>
                    <a:pt x="8351" y="7795"/>
                    <a:pt x="8820" y="7874"/>
                    <a:pt x="9312" y="7874"/>
                  </a:cubicBezTo>
                  <a:cubicBezTo>
                    <a:pt x="10648" y="7874"/>
                    <a:pt x="12162" y="7296"/>
                    <a:pt x="12747" y="6223"/>
                  </a:cubicBezTo>
                  <a:cubicBezTo>
                    <a:pt x="12946" y="5856"/>
                    <a:pt x="12980" y="5492"/>
                    <a:pt x="12845" y="5141"/>
                  </a:cubicBezTo>
                  <a:cubicBezTo>
                    <a:pt x="12480" y="4188"/>
                    <a:pt x="10912" y="3567"/>
                    <a:pt x="9338" y="3011"/>
                  </a:cubicBezTo>
                  <a:cubicBezTo>
                    <a:pt x="7409" y="2331"/>
                    <a:pt x="3393" y="382"/>
                    <a:pt x="3352" y="363"/>
                  </a:cubicBezTo>
                  <a:cubicBezTo>
                    <a:pt x="3346" y="360"/>
                    <a:pt x="3340" y="358"/>
                    <a:pt x="3334" y="354"/>
                  </a:cubicBezTo>
                  <a:cubicBezTo>
                    <a:pt x="3216" y="306"/>
                    <a:pt x="244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4"/>
            <p:cNvSpPr/>
            <p:nvPr/>
          </p:nvSpPr>
          <p:spPr>
            <a:xfrm>
              <a:off x="4741275" y="1172625"/>
              <a:ext cx="66575" cy="66575"/>
            </a:xfrm>
            <a:custGeom>
              <a:avLst/>
              <a:gdLst/>
              <a:ahLst/>
              <a:cxnLst/>
              <a:rect l="l" t="t" r="r" b="b"/>
              <a:pathLst>
                <a:path w="2663" h="2663" extrusionOk="0">
                  <a:moveTo>
                    <a:pt x="0" y="2663"/>
                  </a:moveTo>
                  <a:lnTo>
                    <a:pt x="266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4"/>
            <p:cNvSpPr/>
            <p:nvPr/>
          </p:nvSpPr>
          <p:spPr>
            <a:xfrm>
              <a:off x="4731050" y="1165075"/>
              <a:ext cx="85100" cy="81775"/>
            </a:xfrm>
            <a:custGeom>
              <a:avLst/>
              <a:gdLst/>
              <a:ahLst/>
              <a:cxnLst/>
              <a:rect l="l" t="t" r="r" b="b"/>
              <a:pathLst>
                <a:path w="3404" h="3271" extrusionOk="0">
                  <a:moveTo>
                    <a:pt x="3068" y="0"/>
                  </a:moveTo>
                  <a:cubicBezTo>
                    <a:pt x="2991" y="0"/>
                    <a:pt x="2914" y="29"/>
                    <a:pt x="2854" y="87"/>
                  </a:cubicBezTo>
                  <a:lnTo>
                    <a:pt x="193" y="2748"/>
                  </a:lnTo>
                  <a:cubicBezTo>
                    <a:pt x="0" y="2940"/>
                    <a:pt x="137" y="3270"/>
                    <a:pt x="409" y="3270"/>
                  </a:cubicBezTo>
                  <a:cubicBezTo>
                    <a:pt x="491" y="3270"/>
                    <a:pt x="569" y="3238"/>
                    <a:pt x="626" y="3181"/>
                  </a:cubicBezTo>
                  <a:lnTo>
                    <a:pt x="3287" y="519"/>
                  </a:lnTo>
                  <a:cubicBezTo>
                    <a:pt x="3403" y="399"/>
                    <a:pt x="3401" y="207"/>
                    <a:pt x="3284" y="90"/>
                  </a:cubicBezTo>
                  <a:cubicBezTo>
                    <a:pt x="3224" y="30"/>
                    <a:pt x="3146" y="0"/>
                    <a:pt x="3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4"/>
            <p:cNvSpPr/>
            <p:nvPr/>
          </p:nvSpPr>
          <p:spPr>
            <a:xfrm>
              <a:off x="4449025" y="1051100"/>
              <a:ext cx="34775" cy="78150"/>
            </a:xfrm>
            <a:custGeom>
              <a:avLst/>
              <a:gdLst/>
              <a:ahLst/>
              <a:cxnLst/>
              <a:rect l="l" t="t" r="r" b="b"/>
              <a:pathLst>
                <a:path w="1391" h="3126" extrusionOk="0">
                  <a:moveTo>
                    <a:pt x="1" y="3126"/>
                  </a:moveTo>
                  <a:lnTo>
                    <a:pt x="139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4"/>
            <p:cNvSpPr/>
            <p:nvPr/>
          </p:nvSpPr>
          <p:spPr>
            <a:xfrm>
              <a:off x="4439775" y="1043475"/>
              <a:ext cx="52725" cy="93425"/>
            </a:xfrm>
            <a:custGeom>
              <a:avLst/>
              <a:gdLst/>
              <a:ahLst/>
              <a:cxnLst/>
              <a:rect l="l" t="t" r="r" b="b"/>
              <a:pathLst>
                <a:path w="2109" h="3737" extrusionOk="0">
                  <a:moveTo>
                    <a:pt x="1761" y="0"/>
                  </a:moveTo>
                  <a:cubicBezTo>
                    <a:pt x="1643" y="0"/>
                    <a:pt x="1531" y="68"/>
                    <a:pt x="1480" y="182"/>
                  </a:cubicBezTo>
                  <a:lnTo>
                    <a:pt x="91" y="3307"/>
                  </a:lnTo>
                  <a:cubicBezTo>
                    <a:pt x="1" y="3508"/>
                    <a:pt x="149" y="3737"/>
                    <a:pt x="371" y="3737"/>
                  </a:cubicBezTo>
                  <a:cubicBezTo>
                    <a:pt x="492" y="3737"/>
                    <a:pt x="601" y="3666"/>
                    <a:pt x="650" y="3556"/>
                  </a:cubicBezTo>
                  <a:lnTo>
                    <a:pt x="2040" y="431"/>
                  </a:lnTo>
                  <a:cubicBezTo>
                    <a:pt x="2109" y="277"/>
                    <a:pt x="2039" y="95"/>
                    <a:pt x="1885" y="27"/>
                  </a:cubicBezTo>
                  <a:cubicBezTo>
                    <a:pt x="1845" y="9"/>
                    <a:pt x="1802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4"/>
            <p:cNvSpPr/>
            <p:nvPr/>
          </p:nvSpPr>
          <p:spPr>
            <a:xfrm>
              <a:off x="4963425" y="1742925"/>
              <a:ext cx="355200" cy="389300"/>
            </a:xfrm>
            <a:custGeom>
              <a:avLst/>
              <a:gdLst/>
              <a:ahLst/>
              <a:cxnLst/>
              <a:rect l="l" t="t" r="r" b="b"/>
              <a:pathLst>
                <a:path w="14208" h="15572" extrusionOk="0">
                  <a:moveTo>
                    <a:pt x="11745" y="0"/>
                  </a:moveTo>
                  <a:cubicBezTo>
                    <a:pt x="11745" y="0"/>
                    <a:pt x="4073" y="6821"/>
                    <a:pt x="2084" y="8809"/>
                  </a:cubicBezTo>
                  <a:cubicBezTo>
                    <a:pt x="95" y="10798"/>
                    <a:pt x="1" y="14587"/>
                    <a:pt x="1895" y="15439"/>
                  </a:cubicBezTo>
                  <a:cubicBezTo>
                    <a:pt x="2098" y="15531"/>
                    <a:pt x="2348" y="15572"/>
                    <a:pt x="2634" y="15572"/>
                  </a:cubicBezTo>
                  <a:cubicBezTo>
                    <a:pt x="5011" y="15572"/>
                    <a:pt x="9858" y="12706"/>
                    <a:pt x="10704" y="12029"/>
                  </a:cubicBezTo>
                  <a:cubicBezTo>
                    <a:pt x="11651" y="11272"/>
                    <a:pt x="14208" y="474"/>
                    <a:pt x="1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4"/>
            <p:cNvSpPr/>
            <p:nvPr/>
          </p:nvSpPr>
          <p:spPr>
            <a:xfrm>
              <a:off x="4963175" y="1735275"/>
              <a:ext cx="340650" cy="404475"/>
            </a:xfrm>
            <a:custGeom>
              <a:avLst/>
              <a:gdLst/>
              <a:ahLst/>
              <a:cxnLst/>
              <a:rect l="l" t="t" r="r" b="b"/>
              <a:pathLst>
                <a:path w="13626" h="16179" extrusionOk="0">
                  <a:moveTo>
                    <a:pt x="11828" y="651"/>
                  </a:moveTo>
                  <a:lnTo>
                    <a:pt x="11828" y="652"/>
                  </a:lnTo>
                  <a:cubicBezTo>
                    <a:pt x="12052" y="765"/>
                    <a:pt x="12224" y="1056"/>
                    <a:pt x="12338" y="1517"/>
                  </a:cubicBezTo>
                  <a:cubicBezTo>
                    <a:pt x="13034" y="4335"/>
                    <a:pt x="11168" y="11580"/>
                    <a:pt x="10521" y="12096"/>
                  </a:cubicBezTo>
                  <a:cubicBezTo>
                    <a:pt x="9523" y="12897"/>
                    <a:pt x="4799" y="15576"/>
                    <a:pt x="2652" y="15576"/>
                  </a:cubicBezTo>
                  <a:cubicBezTo>
                    <a:pt x="2409" y="15576"/>
                    <a:pt x="2198" y="15542"/>
                    <a:pt x="2030" y="15466"/>
                  </a:cubicBezTo>
                  <a:cubicBezTo>
                    <a:pt x="1464" y="15212"/>
                    <a:pt x="1068" y="14612"/>
                    <a:pt x="915" y="13778"/>
                  </a:cubicBezTo>
                  <a:cubicBezTo>
                    <a:pt x="637" y="12260"/>
                    <a:pt x="1210" y="10431"/>
                    <a:pt x="2310" y="9331"/>
                  </a:cubicBezTo>
                  <a:cubicBezTo>
                    <a:pt x="4128" y="7513"/>
                    <a:pt x="10807" y="1560"/>
                    <a:pt x="11828" y="651"/>
                  </a:cubicBezTo>
                  <a:close/>
                  <a:moveTo>
                    <a:pt x="11755" y="0"/>
                  </a:moveTo>
                  <a:cubicBezTo>
                    <a:pt x="11681" y="0"/>
                    <a:pt x="11608" y="28"/>
                    <a:pt x="11551" y="78"/>
                  </a:cubicBezTo>
                  <a:cubicBezTo>
                    <a:pt x="11474" y="145"/>
                    <a:pt x="3850" y="6926"/>
                    <a:pt x="1877" y="8899"/>
                  </a:cubicBezTo>
                  <a:cubicBezTo>
                    <a:pt x="643" y="10132"/>
                    <a:pt x="1" y="12184"/>
                    <a:pt x="312" y="13888"/>
                  </a:cubicBezTo>
                  <a:cubicBezTo>
                    <a:pt x="503" y="14926"/>
                    <a:pt x="1023" y="15685"/>
                    <a:pt x="1779" y="16024"/>
                  </a:cubicBezTo>
                  <a:cubicBezTo>
                    <a:pt x="2016" y="16131"/>
                    <a:pt x="2300" y="16178"/>
                    <a:pt x="2625" y="16178"/>
                  </a:cubicBezTo>
                  <a:cubicBezTo>
                    <a:pt x="5231" y="16178"/>
                    <a:pt x="10257" y="13093"/>
                    <a:pt x="10905" y="12575"/>
                  </a:cubicBezTo>
                  <a:cubicBezTo>
                    <a:pt x="11876" y="11797"/>
                    <a:pt x="13625" y="4177"/>
                    <a:pt x="12932" y="1372"/>
                  </a:cubicBezTo>
                  <a:cubicBezTo>
                    <a:pt x="12733" y="571"/>
                    <a:pt x="12357" y="111"/>
                    <a:pt x="11813" y="6"/>
                  </a:cubicBezTo>
                  <a:cubicBezTo>
                    <a:pt x="11794" y="2"/>
                    <a:pt x="11774" y="0"/>
                    <a:pt x="1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4"/>
            <p:cNvSpPr/>
            <p:nvPr/>
          </p:nvSpPr>
          <p:spPr>
            <a:xfrm>
              <a:off x="5303800" y="2169800"/>
              <a:ext cx="690925" cy="680600"/>
            </a:xfrm>
            <a:custGeom>
              <a:avLst/>
              <a:gdLst/>
              <a:ahLst/>
              <a:cxnLst/>
              <a:rect l="l" t="t" r="r" b="b"/>
              <a:pathLst>
                <a:path w="27637" h="27224" extrusionOk="0">
                  <a:moveTo>
                    <a:pt x="17325" y="0"/>
                  </a:moveTo>
                  <a:lnTo>
                    <a:pt x="0" y="11137"/>
                  </a:lnTo>
                  <a:lnTo>
                    <a:pt x="3712" y="27224"/>
                  </a:lnTo>
                  <a:cubicBezTo>
                    <a:pt x="3712" y="27224"/>
                    <a:pt x="23512" y="16912"/>
                    <a:pt x="25574" y="13613"/>
                  </a:cubicBezTo>
                  <a:cubicBezTo>
                    <a:pt x="27637" y="10313"/>
                    <a:pt x="17325" y="0"/>
                    <a:pt x="17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4"/>
            <p:cNvSpPr/>
            <p:nvPr/>
          </p:nvSpPr>
          <p:spPr>
            <a:xfrm>
              <a:off x="5295625" y="2162175"/>
              <a:ext cx="679925" cy="695875"/>
            </a:xfrm>
            <a:custGeom>
              <a:avLst/>
              <a:gdLst/>
              <a:ahLst/>
              <a:cxnLst/>
              <a:rect l="l" t="t" r="r" b="b"/>
              <a:pathLst>
                <a:path w="27197" h="27835" extrusionOk="0">
                  <a:moveTo>
                    <a:pt x="17609" y="696"/>
                  </a:moveTo>
                  <a:cubicBezTo>
                    <a:pt x="20530" y="3654"/>
                    <a:pt x="27196" y="11268"/>
                    <a:pt x="25642" y="13755"/>
                  </a:cubicBezTo>
                  <a:cubicBezTo>
                    <a:pt x="23795" y="16709"/>
                    <a:pt x="6907" y="25674"/>
                    <a:pt x="4249" y="27074"/>
                  </a:cubicBezTo>
                  <a:lnTo>
                    <a:pt x="674" y="11584"/>
                  </a:lnTo>
                  <a:lnTo>
                    <a:pt x="17609" y="696"/>
                  </a:lnTo>
                  <a:close/>
                  <a:moveTo>
                    <a:pt x="17650" y="0"/>
                  </a:moveTo>
                  <a:cubicBezTo>
                    <a:pt x="17594" y="0"/>
                    <a:pt x="17536" y="16"/>
                    <a:pt x="17486" y="48"/>
                  </a:cubicBezTo>
                  <a:lnTo>
                    <a:pt x="162" y="11186"/>
                  </a:lnTo>
                  <a:cubicBezTo>
                    <a:pt x="54" y="11256"/>
                    <a:pt x="0" y="11385"/>
                    <a:pt x="29" y="11512"/>
                  </a:cubicBezTo>
                  <a:lnTo>
                    <a:pt x="3741" y="27599"/>
                  </a:lnTo>
                  <a:cubicBezTo>
                    <a:pt x="3774" y="27736"/>
                    <a:pt x="3898" y="27835"/>
                    <a:pt x="4039" y="27835"/>
                  </a:cubicBezTo>
                  <a:cubicBezTo>
                    <a:pt x="4089" y="27835"/>
                    <a:pt x="4137" y="27824"/>
                    <a:pt x="4181" y="27801"/>
                  </a:cubicBezTo>
                  <a:cubicBezTo>
                    <a:pt x="4992" y="27378"/>
                    <a:pt x="24078" y="17413"/>
                    <a:pt x="26161" y="14080"/>
                  </a:cubicBezTo>
                  <a:cubicBezTo>
                    <a:pt x="27092" y="12592"/>
                    <a:pt x="25958" y="9768"/>
                    <a:pt x="22792" y="5687"/>
                  </a:cubicBezTo>
                  <a:cubicBezTo>
                    <a:pt x="20487" y="2716"/>
                    <a:pt x="17893" y="116"/>
                    <a:pt x="17868" y="90"/>
                  </a:cubicBezTo>
                  <a:cubicBezTo>
                    <a:pt x="17808" y="31"/>
                    <a:pt x="17730" y="0"/>
                    <a:pt x="17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4"/>
            <p:cNvSpPr/>
            <p:nvPr/>
          </p:nvSpPr>
          <p:spPr>
            <a:xfrm>
              <a:off x="5155250" y="1720875"/>
              <a:ext cx="703275" cy="1107200"/>
            </a:xfrm>
            <a:custGeom>
              <a:avLst/>
              <a:gdLst/>
              <a:ahLst/>
              <a:cxnLst/>
              <a:rect l="l" t="t" r="r" b="b"/>
              <a:pathLst>
                <a:path w="28131" h="44288" extrusionOk="0">
                  <a:moveTo>
                    <a:pt x="11663" y="1"/>
                  </a:moveTo>
                  <a:cubicBezTo>
                    <a:pt x="10696" y="1"/>
                    <a:pt x="10040" y="220"/>
                    <a:pt x="10040" y="220"/>
                  </a:cubicBezTo>
                  <a:cubicBezTo>
                    <a:pt x="10040" y="220"/>
                    <a:pt x="9267" y="152"/>
                    <a:pt x="8252" y="152"/>
                  </a:cubicBezTo>
                  <a:cubicBezTo>
                    <a:pt x="6857" y="152"/>
                    <a:pt x="5005" y="279"/>
                    <a:pt x="4072" y="882"/>
                  </a:cubicBezTo>
                  <a:cubicBezTo>
                    <a:pt x="2463" y="1924"/>
                    <a:pt x="1326" y="11586"/>
                    <a:pt x="1041" y="17364"/>
                  </a:cubicBezTo>
                  <a:cubicBezTo>
                    <a:pt x="758" y="23141"/>
                    <a:pt x="0" y="27783"/>
                    <a:pt x="379" y="28920"/>
                  </a:cubicBezTo>
                  <a:cubicBezTo>
                    <a:pt x="758" y="30056"/>
                    <a:pt x="10608" y="42465"/>
                    <a:pt x="12029" y="44171"/>
                  </a:cubicBezTo>
                  <a:cubicBezTo>
                    <a:pt x="12095" y="44250"/>
                    <a:pt x="12183" y="44288"/>
                    <a:pt x="12290" y="44288"/>
                  </a:cubicBezTo>
                  <a:cubicBezTo>
                    <a:pt x="14492" y="44288"/>
                    <a:pt x="24985" y="28284"/>
                    <a:pt x="26521" y="24942"/>
                  </a:cubicBezTo>
                  <a:cubicBezTo>
                    <a:pt x="28131" y="21437"/>
                    <a:pt x="27089" y="18217"/>
                    <a:pt x="25006" y="13386"/>
                  </a:cubicBezTo>
                  <a:cubicBezTo>
                    <a:pt x="22922" y="8556"/>
                    <a:pt x="18470" y="4103"/>
                    <a:pt x="15818" y="1641"/>
                  </a:cubicBezTo>
                  <a:cubicBezTo>
                    <a:pt x="14381" y="307"/>
                    <a:pt x="12805" y="1"/>
                    <a:pt x="11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4"/>
            <p:cNvSpPr/>
            <p:nvPr/>
          </p:nvSpPr>
          <p:spPr>
            <a:xfrm>
              <a:off x="5151400" y="1713075"/>
              <a:ext cx="716700" cy="1122625"/>
            </a:xfrm>
            <a:custGeom>
              <a:avLst/>
              <a:gdLst/>
              <a:ahLst/>
              <a:cxnLst/>
              <a:rect l="l" t="t" r="r" b="b"/>
              <a:pathLst>
                <a:path w="28668" h="44905" extrusionOk="0">
                  <a:moveTo>
                    <a:pt x="11811" y="621"/>
                  </a:moveTo>
                  <a:cubicBezTo>
                    <a:pt x="12896" y="621"/>
                    <a:pt x="14399" y="909"/>
                    <a:pt x="15764" y="2177"/>
                  </a:cubicBezTo>
                  <a:cubicBezTo>
                    <a:pt x="20295" y="6383"/>
                    <a:pt x="23361" y="10299"/>
                    <a:pt x="24880" y="13818"/>
                  </a:cubicBezTo>
                  <a:cubicBezTo>
                    <a:pt x="26843" y="18371"/>
                    <a:pt x="28010" y="21617"/>
                    <a:pt x="26397" y="25125"/>
                  </a:cubicBezTo>
                  <a:cubicBezTo>
                    <a:pt x="24405" y="29462"/>
                    <a:pt x="14158" y="44303"/>
                    <a:pt x="12506" y="44303"/>
                  </a:cubicBezTo>
                  <a:cubicBezTo>
                    <a:pt x="12473" y="44303"/>
                    <a:pt x="12444" y="44297"/>
                    <a:pt x="12418" y="44285"/>
                  </a:cubicBezTo>
                  <a:cubicBezTo>
                    <a:pt x="10573" y="42071"/>
                    <a:pt x="1158" y="30140"/>
                    <a:pt x="823" y="29134"/>
                  </a:cubicBezTo>
                  <a:cubicBezTo>
                    <a:pt x="621" y="28527"/>
                    <a:pt x="798" y="26576"/>
                    <a:pt x="1020" y="24106"/>
                  </a:cubicBezTo>
                  <a:cubicBezTo>
                    <a:pt x="1183" y="22313"/>
                    <a:pt x="1384" y="20079"/>
                    <a:pt x="1501" y="17690"/>
                  </a:cubicBezTo>
                  <a:cubicBezTo>
                    <a:pt x="1855" y="10524"/>
                    <a:pt x="3100" y="2287"/>
                    <a:pt x="4392" y="1451"/>
                  </a:cubicBezTo>
                  <a:cubicBezTo>
                    <a:pt x="5261" y="889"/>
                    <a:pt x="7036" y="770"/>
                    <a:pt x="8390" y="770"/>
                  </a:cubicBezTo>
                  <a:cubicBezTo>
                    <a:pt x="9383" y="770"/>
                    <a:pt x="10150" y="834"/>
                    <a:pt x="10168" y="836"/>
                  </a:cubicBezTo>
                  <a:cubicBezTo>
                    <a:pt x="10177" y="837"/>
                    <a:pt x="10186" y="837"/>
                    <a:pt x="10194" y="837"/>
                  </a:cubicBezTo>
                  <a:cubicBezTo>
                    <a:pt x="10227" y="837"/>
                    <a:pt x="10260" y="832"/>
                    <a:pt x="10291" y="822"/>
                  </a:cubicBezTo>
                  <a:cubicBezTo>
                    <a:pt x="10304" y="817"/>
                    <a:pt x="10915" y="621"/>
                    <a:pt x="11811" y="621"/>
                  </a:cubicBezTo>
                  <a:close/>
                  <a:moveTo>
                    <a:pt x="11828" y="0"/>
                  </a:moveTo>
                  <a:cubicBezTo>
                    <a:pt x="10982" y="0"/>
                    <a:pt x="10359" y="162"/>
                    <a:pt x="10161" y="221"/>
                  </a:cubicBezTo>
                  <a:cubicBezTo>
                    <a:pt x="9950" y="205"/>
                    <a:pt x="9266" y="156"/>
                    <a:pt x="8408" y="156"/>
                  </a:cubicBezTo>
                  <a:cubicBezTo>
                    <a:pt x="6974" y="156"/>
                    <a:pt x="5056" y="292"/>
                    <a:pt x="4060" y="937"/>
                  </a:cubicBezTo>
                  <a:cubicBezTo>
                    <a:pt x="2082" y="2219"/>
                    <a:pt x="1085" y="13729"/>
                    <a:pt x="891" y="17661"/>
                  </a:cubicBezTo>
                  <a:cubicBezTo>
                    <a:pt x="773" y="20037"/>
                    <a:pt x="573" y="22263"/>
                    <a:pt x="410" y="24051"/>
                  </a:cubicBezTo>
                  <a:cubicBezTo>
                    <a:pt x="163" y="26790"/>
                    <a:pt x="0" y="28600"/>
                    <a:pt x="243" y="29328"/>
                  </a:cubicBezTo>
                  <a:cubicBezTo>
                    <a:pt x="654" y="30562"/>
                    <a:pt x="10675" y="43149"/>
                    <a:pt x="11949" y="44678"/>
                  </a:cubicBezTo>
                  <a:cubicBezTo>
                    <a:pt x="12073" y="44826"/>
                    <a:pt x="12246" y="44905"/>
                    <a:pt x="12446" y="44905"/>
                  </a:cubicBezTo>
                  <a:cubicBezTo>
                    <a:pt x="12481" y="44904"/>
                    <a:pt x="12517" y="44901"/>
                    <a:pt x="12552" y="44897"/>
                  </a:cubicBezTo>
                  <a:cubicBezTo>
                    <a:pt x="15078" y="44562"/>
                    <a:pt x="25466" y="28619"/>
                    <a:pt x="26953" y="25381"/>
                  </a:cubicBezTo>
                  <a:cubicBezTo>
                    <a:pt x="28667" y="21650"/>
                    <a:pt x="27408" y="18135"/>
                    <a:pt x="25441" y="13576"/>
                  </a:cubicBezTo>
                  <a:cubicBezTo>
                    <a:pt x="23889" y="9979"/>
                    <a:pt x="20773" y="5992"/>
                    <a:pt x="16180" y="1728"/>
                  </a:cubicBezTo>
                  <a:cubicBezTo>
                    <a:pt x="14670" y="325"/>
                    <a:pt x="13026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4"/>
            <p:cNvSpPr/>
            <p:nvPr/>
          </p:nvSpPr>
          <p:spPr>
            <a:xfrm>
              <a:off x="5380200" y="1851550"/>
              <a:ext cx="295000" cy="407600"/>
            </a:xfrm>
            <a:custGeom>
              <a:avLst/>
              <a:gdLst/>
              <a:ahLst/>
              <a:cxnLst/>
              <a:rect l="l" t="t" r="r" b="b"/>
              <a:pathLst>
                <a:path w="11800" h="16304" extrusionOk="0">
                  <a:moveTo>
                    <a:pt x="9835" y="1"/>
                  </a:moveTo>
                  <a:cubicBezTo>
                    <a:pt x="6881" y="1"/>
                    <a:pt x="1490" y="4488"/>
                    <a:pt x="948" y="6454"/>
                  </a:cubicBezTo>
                  <a:cubicBezTo>
                    <a:pt x="948" y="6454"/>
                    <a:pt x="922" y="6584"/>
                    <a:pt x="880" y="6820"/>
                  </a:cubicBezTo>
                  <a:cubicBezTo>
                    <a:pt x="758" y="7500"/>
                    <a:pt x="496" y="9051"/>
                    <a:pt x="285" y="10811"/>
                  </a:cubicBezTo>
                  <a:cubicBezTo>
                    <a:pt x="1" y="13178"/>
                    <a:pt x="96" y="16304"/>
                    <a:pt x="852" y="16304"/>
                  </a:cubicBezTo>
                  <a:cubicBezTo>
                    <a:pt x="1610" y="16304"/>
                    <a:pt x="11557" y="9106"/>
                    <a:pt x="11745" y="2570"/>
                  </a:cubicBezTo>
                  <a:cubicBezTo>
                    <a:pt x="11799" y="710"/>
                    <a:pt x="11010" y="1"/>
                    <a:pt x="9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4"/>
            <p:cNvSpPr/>
            <p:nvPr/>
          </p:nvSpPr>
          <p:spPr>
            <a:xfrm>
              <a:off x="5372500" y="1843925"/>
              <a:ext cx="310525" cy="422900"/>
            </a:xfrm>
            <a:custGeom>
              <a:avLst/>
              <a:gdLst/>
              <a:ahLst/>
              <a:cxnLst/>
              <a:rect l="l" t="t" r="r" b="b"/>
              <a:pathLst>
                <a:path w="12421" h="16916" extrusionOk="0">
                  <a:moveTo>
                    <a:pt x="10142" y="612"/>
                  </a:moveTo>
                  <a:cubicBezTo>
                    <a:pt x="10257" y="612"/>
                    <a:pt x="10368" y="619"/>
                    <a:pt x="10474" y="635"/>
                  </a:cubicBezTo>
                  <a:cubicBezTo>
                    <a:pt x="11370" y="770"/>
                    <a:pt x="11786" y="1499"/>
                    <a:pt x="11747" y="2866"/>
                  </a:cubicBezTo>
                  <a:cubicBezTo>
                    <a:pt x="11562" y="9242"/>
                    <a:pt x="1922" y="16149"/>
                    <a:pt x="1175" y="16307"/>
                  </a:cubicBezTo>
                  <a:cubicBezTo>
                    <a:pt x="843" y="16137"/>
                    <a:pt x="573" y="13846"/>
                    <a:pt x="896" y="11152"/>
                  </a:cubicBezTo>
                  <a:cubicBezTo>
                    <a:pt x="1111" y="9363"/>
                    <a:pt x="1382" y="7778"/>
                    <a:pt x="1489" y="7180"/>
                  </a:cubicBezTo>
                  <a:lnTo>
                    <a:pt x="1554" y="6827"/>
                  </a:lnTo>
                  <a:cubicBezTo>
                    <a:pt x="2091" y="4947"/>
                    <a:pt x="7390" y="612"/>
                    <a:pt x="10142" y="612"/>
                  </a:cubicBezTo>
                  <a:close/>
                  <a:moveTo>
                    <a:pt x="10158" y="1"/>
                  </a:moveTo>
                  <a:cubicBezTo>
                    <a:pt x="7090" y="1"/>
                    <a:pt x="1554" y="4523"/>
                    <a:pt x="960" y="6677"/>
                  </a:cubicBezTo>
                  <a:lnTo>
                    <a:pt x="954" y="6701"/>
                  </a:lnTo>
                  <a:lnTo>
                    <a:pt x="887" y="7071"/>
                  </a:lnTo>
                  <a:cubicBezTo>
                    <a:pt x="779" y="7676"/>
                    <a:pt x="506" y="9274"/>
                    <a:pt x="289" y="11079"/>
                  </a:cubicBezTo>
                  <a:cubicBezTo>
                    <a:pt x="77" y="12835"/>
                    <a:pt x="1" y="15911"/>
                    <a:pt x="691" y="16689"/>
                  </a:cubicBezTo>
                  <a:cubicBezTo>
                    <a:pt x="857" y="16876"/>
                    <a:pt x="1038" y="16916"/>
                    <a:pt x="1160" y="16916"/>
                  </a:cubicBezTo>
                  <a:cubicBezTo>
                    <a:pt x="2334" y="16916"/>
                    <a:pt x="12172" y="9354"/>
                    <a:pt x="12359" y="2884"/>
                  </a:cubicBezTo>
                  <a:cubicBezTo>
                    <a:pt x="12421" y="758"/>
                    <a:pt x="11417" y="159"/>
                    <a:pt x="10564" y="30"/>
                  </a:cubicBezTo>
                  <a:cubicBezTo>
                    <a:pt x="10435" y="10"/>
                    <a:pt x="10299" y="1"/>
                    <a:pt x="10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4"/>
            <p:cNvSpPr/>
            <p:nvPr/>
          </p:nvSpPr>
          <p:spPr>
            <a:xfrm>
              <a:off x="5337550" y="1666475"/>
              <a:ext cx="362350" cy="431725"/>
            </a:xfrm>
            <a:custGeom>
              <a:avLst/>
              <a:gdLst/>
              <a:ahLst/>
              <a:cxnLst/>
              <a:rect l="l" t="t" r="r" b="b"/>
              <a:pathLst>
                <a:path w="14494" h="17269" extrusionOk="0">
                  <a:moveTo>
                    <a:pt x="5169" y="0"/>
                  </a:moveTo>
                  <a:cubicBezTo>
                    <a:pt x="3951" y="0"/>
                    <a:pt x="2874" y="280"/>
                    <a:pt x="2180" y="974"/>
                  </a:cubicBezTo>
                  <a:cubicBezTo>
                    <a:pt x="2180" y="974"/>
                    <a:pt x="1232" y="4479"/>
                    <a:pt x="1232" y="5048"/>
                  </a:cubicBezTo>
                  <a:cubicBezTo>
                    <a:pt x="1232" y="5616"/>
                    <a:pt x="1611" y="7036"/>
                    <a:pt x="1611" y="7036"/>
                  </a:cubicBezTo>
                  <a:cubicBezTo>
                    <a:pt x="1611" y="7036"/>
                    <a:pt x="1" y="9594"/>
                    <a:pt x="190" y="9879"/>
                  </a:cubicBezTo>
                  <a:cubicBezTo>
                    <a:pt x="379" y="10162"/>
                    <a:pt x="948" y="10636"/>
                    <a:pt x="948" y="10636"/>
                  </a:cubicBezTo>
                  <a:cubicBezTo>
                    <a:pt x="948" y="10636"/>
                    <a:pt x="759" y="14236"/>
                    <a:pt x="1516" y="14993"/>
                  </a:cubicBezTo>
                  <a:cubicBezTo>
                    <a:pt x="1853" y="15330"/>
                    <a:pt x="2656" y="15423"/>
                    <a:pt x="3446" y="15423"/>
                  </a:cubicBezTo>
                  <a:cubicBezTo>
                    <a:pt x="4434" y="15423"/>
                    <a:pt x="5400" y="15277"/>
                    <a:pt x="5400" y="15277"/>
                  </a:cubicBezTo>
                  <a:lnTo>
                    <a:pt x="5400" y="15277"/>
                  </a:lnTo>
                  <a:cubicBezTo>
                    <a:pt x="5400" y="15277"/>
                    <a:pt x="3885" y="17171"/>
                    <a:pt x="5589" y="17266"/>
                  </a:cubicBezTo>
                  <a:cubicBezTo>
                    <a:pt x="5610" y="17268"/>
                    <a:pt x="5632" y="17268"/>
                    <a:pt x="5654" y="17268"/>
                  </a:cubicBezTo>
                  <a:cubicBezTo>
                    <a:pt x="7406" y="17268"/>
                    <a:pt x="11857" y="13545"/>
                    <a:pt x="13168" y="11394"/>
                  </a:cubicBezTo>
                  <a:cubicBezTo>
                    <a:pt x="14494" y="9215"/>
                    <a:pt x="14398" y="5237"/>
                    <a:pt x="13168" y="3247"/>
                  </a:cubicBezTo>
                  <a:cubicBezTo>
                    <a:pt x="12283" y="1819"/>
                    <a:pt x="8272" y="0"/>
                    <a:pt x="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4"/>
            <p:cNvSpPr/>
            <p:nvPr/>
          </p:nvSpPr>
          <p:spPr>
            <a:xfrm>
              <a:off x="5328600" y="1658800"/>
              <a:ext cx="378100" cy="447050"/>
            </a:xfrm>
            <a:custGeom>
              <a:avLst/>
              <a:gdLst/>
              <a:ahLst/>
              <a:cxnLst/>
              <a:rect l="l" t="t" r="r" b="b"/>
              <a:pathLst>
                <a:path w="15124" h="17882" extrusionOk="0">
                  <a:moveTo>
                    <a:pt x="5520" y="612"/>
                  </a:moveTo>
                  <a:cubicBezTo>
                    <a:pt x="5882" y="612"/>
                    <a:pt x="6235" y="638"/>
                    <a:pt x="6558" y="675"/>
                  </a:cubicBezTo>
                  <a:cubicBezTo>
                    <a:pt x="9486" y="1014"/>
                    <a:pt x="12569" y="2589"/>
                    <a:pt x="13265" y="3715"/>
                  </a:cubicBezTo>
                  <a:cubicBezTo>
                    <a:pt x="14477" y="5673"/>
                    <a:pt x="14477" y="9549"/>
                    <a:pt x="13264" y="11542"/>
                  </a:cubicBezTo>
                  <a:cubicBezTo>
                    <a:pt x="11973" y="13663"/>
                    <a:pt x="7625" y="17269"/>
                    <a:pt x="6020" y="17269"/>
                  </a:cubicBezTo>
                  <a:cubicBezTo>
                    <a:pt x="6003" y="17269"/>
                    <a:pt x="5984" y="17268"/>
                    <a:pt x="5965" y="17268"/>
                  </a:cubicBezTo>
                  <a:cubicBezTo>
                    <a:pt x="5808" y="17259"/>
                    <a:pt x="5533" y="17221"/>
                    <a:pt x="5467" y="17074"/>
                  </a:cubicBezTo>
                  <a:cubicBezTo>
                    <a:pt x="5342" y="16797"/>
                    <a:pt x="5710" y="16134"/>
                    <a:pt x="5997" y="15774"/>
                  </a:cubicBezTo>
                  <a:cubicBezTo>
                    <a:pt x="6157" y="15574"/>
                    <a:pt x="6015" y="15278"/>
                    <a:pt x="5758" y="15278"/>
                  </a:cubicBezTo>
                  <a:cubicBezTo>
                    <a:pt x="5742" y="15278"/>
                    <a:pt x="5728" y="15279"/>
                    <a:pt x="5712" y="15282"/>
                  </a:cubicBezTo>
                  <a:cubicBezTo>
                    <a:pt x="5164" y="15365"/>
                    <a:pt x="4476" y="15423"/>
                    <a:pt x="3842" y="15423"/>
                  </a:cubicBezTo>
                  <a:cubicBezTo>
                    <a:pt x="3049" y="15423"/>
                    <a:pt x="2340" y="15332"/>
                    <a:pt x="2091" y="15084"/>
                  </a:cubicBezTo>
                  <a:cubicBezTo>
                    <a:pt x="1610" y="14602"/>
                    <a:pt x="1542" y="12298"/>
                    <a:pt x="1612" y="10959"/>
                  </a:cubicBezTo>
                  <a:cubicBezTo>
                    <a:pt x="1617" y="10862"/>
                    <a:pt x="1576" y="10769"/>
                    <a:pt x="1502" y="10707"/>
                  </a:cubicBezTo>
                  <a:cubicBezTo>
                    <a:pt x="1317" y="10552"/>
                    <a:pt x="996" y="10261"/>
                    <a:pt x="846" y="10074"/>
                  </a:cubicBezTo>
                  <a:cubicBezTo>
                    <a:pt x="920" y="9726"/>
                    <a:pt x="1602" y="8503"/>
                    <a:pt x="2229" y="7507"/>
                  </a:cubicBezTo>
                  <a:cubicBezTo>
                    <a:pt x="2274" y="7435"/>
                    <a:pt x="2288" y="7346"/>
                    <a:pt x="2266" y="7263"/>
                  </a:cubicBezTo>
                  <a:cubicBezTo>
                    <a:pt x="2164" y="6879"/>
                    <a:pt x="1898" y="5787"/>
                    <a:pt x="1898" y="5354"/>
                  </a:cubicBezTo>
                  <a:cubicBezTo>
                    <a:pt x="1898" y="4977"/>
                    <a:pt x="2449" y="2790"/>
                    <a:pt x="2812" y="1442"/>
                  </a:cubicBezTo>
                  <a:cubicBezTo>
                    <a:pt x="3501" y="799"/>
                    <a:pt x="4543" y="612"/>
                    <a:pt x="5520" y="612"/>
                  </a:cubicBezTo>
                  <a:close/>
                  <a:moveTo>
                    <a:pt x="5525" y="1"/>
                  </a:moveTo>
                  <a:cubicBezTo>
                    <a:pt x="4119" y="1"/>
                    <a:pt x="3024" y="363"/>
                    <a:pt x="2322" y="1065"/>
                  </a:cubicBezTo>
                  <a:cubicBezTo>
                    <a:pt x="2284" y="1103"/>
                    <a:pt x="2256" y="1150"/>
                    <a:pt x="2243" y="1202"/>
                  </a:cubicBezTo>
                  <a:cubicBezTo>
                    <a:pt x="2144" y="1564"/>
                    <a:pt x="1285" y="4762"/>
                    <a:pt x="1285" y="5355"/>
                  </a:cubicBezTo>
                  <a:cubicBezTo>
                    <a:pt x="1285" y="5862"/>
                    <a:pt x="1542" y="6911"/>
                    <a:pt x="1640" y="7293"/>
                  </a:cubicBezTo>
                  <a:cubicBezTo>
                    <a:pt x="1" y="9913"/>
                    <a:pt x="191" y="10200"/>
                    <a:pt x="294" y="10355"/>
                  </a:cubicBezTo>
                  <a:cubicBezTo>
                    <a:pt x="453" y="10592"/>
                    <a:pt x="806" y="10915"/>
                    <a:pt x="994" y="11077"/>
                  </a:cubicBezTo>
                  <a:cubicBezTo>
                    <a:pt x="956" y="11948"/>
                    <a:pt x="898" y="14756"/>
                    <a:pt x="1659" y="15516"/>
                  </a:cubicBezTo>
                  <a:cubicBezTo>
                    <a:pt x="2071" y="15929"/>
                    <a:pt x="2968" y="16042"/>
                    <a:pt x="3831" y="16042"/>
                  </a:cubicBezTo>
                  <a:cubicBezTo>
                    <a:pt x="4304" y="16042"/>
                    <a:pt x="4767" y="16008"/>
                    <a:pt x="5134" y="15970"/>
                  </a:cubicBezTo>
                  <a:lnTo>
                    <a:pt x="5134" y="15970"/>
                  </a:lnTo>
                  <a:cubicBezTo>
                    <a:pt x="4913" y="16374"/>
                    <a:pt x="4720" y="16902"/>
                    <a:pt x="4907" y="17323"/>
                  </a:cubicBezTo>
                  <a:cubicBezTo>
                    <a:pt x="5059" y="17663"/>
                    <a:pt x="5403" y="17849"/>
                    <a:pt x="5931" y="17879"/>
                  </a:cubicBezTo>
                  <a:cubicBezTo>
                    <a:pt x="5956" y="17880"/>
                    <a:pt x="5982" y="17881"/>
                    <a:pt x="6007" y="17881"/>
                  </a:cubicBezTo>
                  <a:cubicBezTo>
                    <a:pt x="7959" y="17881"/>
                    <a:pt x="12483" y="14002"/>
                    <a:pt x="13787" y="11861"/>
                  </a:cubicBezTo>
                  <a:cubicBezTo>
                    <a:pt x="15123" y="9666"/>
                    <a:pt x="15122" y="5552"/>
                    <a:pt x="13786" y="3394"/>
                  </a:cubicBezTo>
                  <a:cubicBezTo>
                    <a:pt x="12915" y="1987"/>
                    <a:pt x="9503" y="402"/>
                    <a:pt x="6629" y="68"/>
                  </a:cubicBezTo>
                  <a:cubicBezTo>
                    <a:pt x="6242" y="23"/>
                    <a:pt x="5874" y="1"/>
                    <a:pt x="5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4"/>
            <p:cNvSpPr/>
            <p:nvPr/>
          </p:nvSpPr>
          <p:spPr>
            <a:xfrm>
              <a:off x="5349400" y="1516775"/>
              <a:ext cx="483100" cy="429875"/>
            </a:xfrm>
            <a:custGeom>
              <a:avLst/>
              <a:gdLst/>
              <a:ahLst/>
              <a:cxnLst/>
              <a:rect l="l" t="t" r="r" b="b"/>
              <a:pathLst>
                <a:path w="19324" h="17195" extrusionOk="0">
                  <a:moveTo>
                    <a:pt x="11115" y="1"/>
                  </a:moveTo>
                  <a:cubicBezTo>
                    <a:pt x="10707" y="1"/>
                    <a:pt x="10313" y="46"/>
                    <a:pt x="9946" y="143"/>
                  </a:cubicBezTo>
                  <a:cubicBezTo>
                    <a:pt x="9946" y="143"/>
                    <a:pt x="2653" y="1090"/>
                    <a:pt x="1327" y="3931"/>
                  </a:cubicBezTo>
                  <a:cubicBezTo>
                    <a:pt x="1" y="6773"/>
                    <a:pt x="3032" y="10278"/>
                    <a:pt x="5211" y="10751"/>
                  </a:cubicBezTo>
                  <a:cubicBezTo>
                    <a:pt x="6764" y="11089"/>
                    <a:pt x="7933" y="11138"/>
                    <a:pt x="8475" y="11138"/>
                  </a:cubicBezTo>
                  <a:cubicBezTo>
                    <a:pt x="8693" y="11138"/>
                    <a:pt x="8810" y="11130"/>
                    <a:pt x="8810" y="11130"/>
                  </a:cubicBezTo>
                  <a:lnTo>
                    <a:pt x="8810" y="11130"/>
                  </a:lnTo>
                  <a:cubicBezTo>
                    <a:pt x="8810" y="11130"/>
                    <a:pt x="6537" y="13119"/>
                    <a:pt x="7957" y="13592"/>
                  </a:cubicBezTo>
                  <a:cubicBezTo>
                    <a:pt x="9378" y="14066"/>
                    <a:pt x="10042" y="13782"/>
                    <a:pt x="10042" y="14256"/>
                  </a:cubicBezTo>
                  <a:cubicBezTo>
                    <a:pt x="10042" y="14729"/>
                    <a:pt x="8620" y="16244"/>
                    <a:pt x="9852" y="16340"/>
                  </a:cubicBezTo>
                  <a:cubicBezTo>
                    <a:pt x="9879" y="16342"/>
                    <a:pt x="9905" y="16343"/>
                    <a:pt x="9930" y="16343"/>
                  </a:cubicBezTo>
                  <a:cubicBezTo>
                    <a:pt x="10982" y="16343"/>
                    <a:pt x="11394" y="14662"/>
                    <a:pt x="12006" y="14662"/>
                  </a:cubicBezTo>
                  <a:cubicBezTo>
                    <a:pt x="12074" y="14662"/>
                    <a:pt x="12145" y="14683"/>
                    <a:pt x="12220" y="14729"/>
                  </a:cubicBezTo>
                  <a:cubicBezTo>
                    <a:pt x="12977" y="15203"/>
                    <a:pt x="11935" y="17097"/>
                    <a:pt x="12315" y="17193"/>
                  </a:cubicBezTo>
                  <a:cubicBezTo>
                    <a:pt x="12319" y="17194"/>
                    <a:pt x="12324" y="17194"/>
                    <a:pt x="12330" y="17194"/>
                  </a:cubicBezTo>
                  <a:cubicBezTo>
                    <a:pt x="12781" y="17194"/>
                    <a:pt x="16311" y="13450"/>
                    <a:pt x="17808" y="9520"/>
                  </a:cubicBezTo>
                  <a:cubicBezTo>
                    <a:pt x="19324" y="5542"/>
                    <a:pt x="17240" y="3078"/>
                    <a:pt x="15724" y="1752"/>
                  </a:cubicBezTo>
                  <a:cubicBezTo>
                    <a:pt x="14517" y="696"/>
                    <a:pt x="12710" y="1"/>
                    <a:pt x="11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4"/>
            <p:cNvSpPr/>
            <p:nvPr/>
          </p:nvSpPr>
          <p:spPr>
            <a:xfrm>
              <a:off x="5358625" y="1509100"/>
              <a:ext cx="472550" cy="445100"/>
            </a:xfrm>
            <a:custGeom>
              <a:avLst/>
              <a:gdLst/>
              <a:ahLst/>
              <a:cxnLst/>
              <a:rect l="l" t="t" r="r" b="b"/>
              <a:pathLst>
                <a:path w="18902" h="17804" extrusionOk="0">
                  <a:moveTo>
                    <a:pt x="10741" y="615"/>
                  </a:moveTo>
                  <a:cubicBezTo>
                    <a:pt x="12224" y="615"/>
                    <a:pt x="13962" y="1248"/>
                    <a:pt x="15154" y="2290"/>
                  </a:cubicBezTo>
                  <a:cubicBezTo>
                    <a:pt x="17590" y="4422"/>
                    <a:pt x="18245" y="6852"/>
                    <a:pt x="17153" y="9718"/>
                  </a:cubicBezTo>
                  <a:cubicBezTo>
                    <a:pt x="15875" y="13072"/>
                    <a:pt x="13205" y="16127"/>
                    <a:pt x="12223" y="16977"/>
                  </a:cubicBezTo>
                  <a:cubicBezTo>
                    <a:pt x="12237" y="16910"/>
                    <a:pt x="12254" y="16845"/>
                    <a:pt x="12267" y="16785"/>
                  </a:cubicBezTo>
                  <a:cubicBezTo>
                    <a:pt x="12429" y="16106"/>
                    <a:pt x="12650" y="15176"/>
                    <a:pt x="12012" y="14777"/>
                  </a:cubicBezTo>
                  <a:cubicBezTo>
                    <a:pt x="11880" y="14694"/>
                    <a:pt x="11755" y="14659"/>
                    <a:pt x="11639" y="14659"/>
                  </a:cubicBezTo>
                  <a:lnTo>
                    <a:pt x="11639" y="14658"/>
                  </a:lnTo>
                  <a:cubicBezTo>
                    <a:pt x="11219" y="14658"/>
                    <a:pt x="10892" y="15111"/>
                    <a:pt x="10639" y="15460"/>
                  </a:cubicBezTo>
                  <a:cubicBezTo>
                    <a:pt x="10268" y="15972"/>
                    <a:pt x="9961" y="16344"/>
                    <a:pt x="9564" y="16344"/>
                  </a:cubicBezTo>
                  <a:cubicBezTo>
                    <a:pt x="9545" y="16344"/>
                    <a:pt x="9525" y="16343"/>
                    <a:pt x="9505" y="16341"/>
                  </a:cubicBezTo>
                  <a:cubicBezTo>
                    <a:pt x="9350" y="16329"/>
                    <a:pt x="9297" y="16291"/>
                    <a:pt x="9293" y="16282"/>
                  </a:cubicBezTo>
                  <a:cubicBezTo>
                    <a:pt x="9222" y="16151"/>
                    <a:pt x="9522" y="15612"/>
                    <a:pt x="9648" y="15382"/>
                  </a:cubicBezTo>
                  <a:cubicBezTo>
                    <a:pt x="9832" y="15050"/>
                    <a:pt x="9977" y="14789"/>
                    <a:pt x="9977" y="14562"/>
                  </a:cubicBezTo>
                  <a:cubicBezTo>
                    <a:pt x="9977" y="14028"/>
                    <a:pt x="9515" y="13967"/>
                    <a:pt x="9068" y="13909"/>
                  </a:cubicBezTo>
                  <a:cubicBezTo>
                    <a:pt x="8734" y="13866"/>
                    <a:pt x="8280" y="13807"/>
                    <a:pt x="7684" y="13609"/>
                  </a:cubicBezTo>
                  <a:cubicBezTo>
                    <a:pt x="7457" y="13533"/>
                    <a:pt x="7438" y="13436"/>
                    <a:pt x="7432" y="13404"/>
                  </a:cubicBezTo>
                  <a:cubicBezTo>
                    <a:pt x="7353" y="13012"/>
                    <a:pt x="8107" y="12136"/>
                    <a:pt x="8641" y="11666"/>
                  </a:cubicBezTo>
                  <a:cubicBezTo>
                    <a:pt x="8740" y="11581"/>
                    <a:pt x="8773" y="11440"/>
                    <a:pt x="8723" y="11319"/>
                  </a:cubicBezTo>
                  <a:cubicBezTo>
                    <a:pt x="8675" y="11204"/>
                    <a:pt x="8574" y="11130"/>
                    <a:pt x="8440" y="11130"/>
                  </a:cubicBezTo>
                  <a:cubicBezTo>
                    <a:pt x="8433" y="11130"/>
                    <a:pt x="8427" y="11131"/>
                    <a:pt x="8420" y="11131"/>
                  </a:cubicBezTo>
                  <a:cubicBezTo>
                    <a:pt x="8416" y="11131"/>
                    <a:pt x="8312" y="11138"/>
                    <a:pt x="8120" y="11138"/>
                  </a:cubicBezTo>
                  <a:cubicBezTo>
                    <a:pt x="7601" y="11138"/>
                    <a:pt x="6442" y="11092"/>
                    <a:pt x="4906" y="10758"/>
                  </a:cubicBezTo>
                  <a:cubicBezTo>
                    <a:pt x="3666" y="10489"/>
                    <a:pt x="2175" y="9164"/>
                    <a:pt x="1437" y="7675"/>
                  </a:cubicBezTo>
                  <a:cubicBezTo>
                    <a:pt x="1026" y="6846"/>
                    <a:pt x="659" y="5600"/>
                    <a:pt x="1235" y="4367"/>
                  </a:cubicBezTo>
                  <a:cubicBezTo>
                    <a:pt x="2475" y="1711"/>
                    <a:pt x="9545" y="762"/>
                    <a:pt x="9616" y="752"/>
                  </a:cubicBezTo>
                  <a:cubicBezTo>
                    <a:pt x="9629" y="751"/>
                    <a:pt x="9643" y="749"/>
                    <a:pt x="9655" y="746"/>
                  </a:cubicBezTo>
                  <a:cubicBezTo>
                    <a:pt x="9991" y="657"/>
                    <a:pt x="10357" y="615"/>
                    <a:pt x="10741" y="615"/>
                  </a:cubicBezTo>
                  <a:close/>
                  <a:moveTo>
                    <a:pt x="10754" y="1"/>
                  </a:moveTo>
                  <a:cubicBezTo>
                    <a:pt x="10321" y="1"/>
                    <a:pt x="9904" y="49"/>
                    <a:pt x="9518" y="149"/>
                  </a:cubicBezTo>
                  <a:cubicBezTo>
                    <a:pt x="9009" y="216"/>
                    <a:pt x="2039" y="1195"/>
                    <a:pt x="680" y="4109"/>
                  </a:cubicBezTo>
                  <a:cubicBezTo>
                    <a:pt x="1" y="5562"/>
                    <a:pt x="418" y="6998"/>
                    <a:pt x="889" y="7946"/>
                  </a:cubicBezTo>
                  <a:cubicBezTo>
                    <a:pt x="1714" y="9612"/>
                    <a:pt x="3349" y="11047"/>
                    <a:pt x="4775" y="11357"/>
                  </a:cubicBezTo>
                  <a:cubicBezTo>
                    <a:pt x="6039" y="11633"/>
                    <a:pt x="7049" y="11719"/>
                    <a:pt x="7691" y="11744"/>
                  </a:cubicBezTo>
                  <a:cubicBezTo>
                    <a:pt x="7239" y="12234"/>
                    <a:pt x="6715" y="12950"/>
                    <a:pt x="6831" y="13526"/>
                  </a:cubicBezTo>
                  <a:cubicBezTo>
                    <a:pt x="6874" y="13743"/>
                    <a:pt x="7025" y="14035"/>
                    <a:pt x="7490" y="14190"/>
                  </a:cubicBezTo>
                  <a:cubicBezTo>
                    <a:pt x="8142" y="14407"/>
                    <a:pt x="8651" y="14473"/>
                    <a:pt x="8988" y="14518"/>
                  </a:cubicBezTo>
                  <a:cubicBezTo>
                    <a:pt x="9133" y="14535"/>
                    <a:pt x="9309" y="14561"/>
                    <a:pt x="9355" y="14561"/>
                  </a:cubicBezTo>
                  <a:cubicBezTo>
                    <a:pt x="9360" y="14561"/>
                    <a:pt x="9363" y="14560"/>
                    <a:pt x="9365" y="14560"/>
                  </a:cubicBezTo>
                  <a:lnTo>
                    <a:pt x="9365" y="14560"/>
                  </a:lnTo>
                  <a:cubicBezTo>
                    <a:pt x="9358" y="14644"/>
                    <a:pt x="9211" y="14910"/>
                    <a:pt x="9113" y="15086"/>
                  </a:cubicBezTo>
                  <a:cubicBezTo>
                    <a:pt x="8837" y="15583"/>
                    <a:pt x="8524" y="16148"/>
                    <a:pt x="8753" y="16574"/>
                  </a:cubicBezTo>
                  <a:cubicBezTo>
                    <a:pt x="8875" y="16798"/>
                    <a:pt x="9111" y="16925"/>
                    <a:pt x="9459" y="16951"/>
                  </a:cubicBezTo>
                  <a:cubicBezTo>
                    <a:pt x="9493" y="16954"/>
                    <a:pt x="9527" y="16955"/>
                    <a:pt x="9560" y="16955"/>
                  </a:cubicBezTo>
                  <a:cubicBezTo>
                    <a:pt x="10313" y="16955"/>
                    <a:pt x="10786" y="16303"/>
                    <a:pt x="11134" y="15820"/>
                  </a:cubicBezTo>
                  <a:cubicBezTo>
                    <a:pt x="11393" y="15464"/>
                    <a:pt x="11540" y="15283"/>
                    <a:pt x="11642" y="15283"/>
                  </a:cubicBezTo>
                  <a:cubicBezTo>
                    <a:pt x="11658" y="15283"/>
                    <a:pt x="11673" y="15287"/>
                    <a:pt x="11688" y="15296"/>
                  </a:cubicBezTo>
                  <a:cubicBezTo>
                    <a:pt x="11954" y="15461"/>
                    <a:pt x="11784" y="16173"/>
                    <a:pt x="11672" y="16643"/>
                  </a:cubicBezTo>
                  <a:cubicBezTo>
                    <a:pt x="11545" y="17178"/>
                    <a:pt x="11424" y="17685"/>
                    <a:pt x="11872" y="17797"/>
                  </a:cubicBezTo>
                  <a:cubicBezTo>
                    <a:pt x="11891" y="17801"/>
                    <a:pt x="11913" y="17803"/>
                    <a:pt x="11934" y="17803"/>
                  </a:cubicBezTo>
                  <a:cubicBezTo>
                    <a:pt x="12913" y="17803"/>
                    <a:pt x="16481" y="13200"/>
                    <a:pt x="17724" y="9936"/>
                  </a:cubicBezTo>
                  <a:cubicBezTo>
                    <a:pt x="18901" y="6846"/>
                    <a:pt x="18171" y="4118"/>
                    <a:pt x="15556" y="1829"/>
                  </a:cubicBezTo>
                  <a:cubicBezTo>
                    <a:pt x="14244" y="682"/>
                    <a:pt x="12386" y="1"/>
                    <a:pt x="10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4"/>
            <p:cNvSpPr/>
            <p:nvPr/>
          </p:nvSpPr>
          <p:spPr>
            <a:xfrm>
              <a:off x="5574375" y="1873175"/>
              <a:ext cx="99475" cy="100225"/>
            </a:xfrm>
            <a:custGeom>
              <a:avLst/>
              <a:gdLst/>
              <a:ahLst/>
              <a:cxnLst/>
              <a:rect l="l" t="t" r="r" b="b"/>
              <a:pathLst>
                <a:path w="3979" h="4009" extrusionOk="0">
                  <a:moveTo>
                    <a:pt x="2862" y="0"/>
                  </a:moveTo>
                  <a:cubicBezTo>
                    <a:pt x="2025" y="0"/>
                    <a:pt x="947" y="2464"/>
                    <a:pt x="947" y="2464"/>
                  </a:cubicBezTo>
                  <a:lnTo>
                    <a:pt x="0" y="3599"/>
                  </a:lnTo>
                  <a:cubicBezTo>
                    <a:pt x="0" y="3599"/>
                    <a:pt x="863" y="4008"/>
                    <a:pt x="1709" y="4008"/>
                  </a:cubicBezTo>
                  <a:cubicBezTo>
                    <a:pt x="2084" y="4008"/>
                    <a:pt x="2456" y="3927"/>
                    <a:pt x="2747" y="3694"/>
                  </a:cubicBezTo>
                  <a:cubicBezTo>
                    <a:pt x="3694" y="2937"/>
                    <a:pt x="3978" y="759"/>
                    <a:pt x="3126" y="95"/>
                  </a:cubicBezTo>
                  <a:cubicBezTo>
                    <a:pt x="3042" y="30"/>
                    <a:pt x="2953" y="0"/>
                    <a:pt x="28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4"/>
            <p:cNvSpPr/>
            <p:nvPr/>
          </p:nvSpPr>
          <p:spPr>
            <a:xfrm>
              <a:off x="5565675" y="1865500"/>
              <a:ext cx="107325" cy="115500"/>
            </a:xfrm>
            <a:custGeom>
              <a:avLst/>
              <a:gdLst/>
              <a:ahLst/>
              <a:cxnLst/>
              <a:rect l="l" t="t" r="r" b="b"/>
              <a:pathLst>
                <a:path w="4293" h="4620" extrusionOk="0">
                  <a:moveTo>
                    <a:pt x="3212" y="0"/>
                  </a:moveTo>
                  <a:cubicBezTo>
                    <a:pt x="3148" y="0"/>
                    <a:pt x="3083" y="9"/>
                    <a:pt x="3017" y="26"/>
                  </a:cubicBezTo>
                  <a:cubicBezTo>
                    <a:pt x="2101" y="257"/>
                    <a:pt x="1188" y="2250"/>
                    <a:pt x="1015" y="2647"/>
                  </a:cubicBezTo>
                  <a:cubicBezTo>
                    <a:pt x="948" y="2802"/>
                    <a:pt x="1017" y="2982"/>
                    <a:pt x="1172" y="3050"/>
                  </a:cubicBezTo>
                  <a:cubicBezTo>
                    <a:pt x="1212" y="3067"/>
                    <a:pt x="1254" y="3076"/>
                    <a:pt x="1295" y="3076"/>
                  </a:cubicBezTo>
                  <a:cubicBezTo>
                    <a:pt x="1413" y="3076"/>
                    <a:pt x="1526" y="3007"/>
                    <a:pt x="1576" y="2892"/>
                  </a:cubicBezTo>
                  <a:cubicBezTo>
                    <a:pt x="1959" y="2018"/>
                    <a:pt x="2704" y="736"/>
                    <a:pt x="3167" y="618"/>
                  </a:cubicBezTo>
                  <a:cubicBezTo>
                    <a:pt x="3183" y="614"/>
                    <a:pt x="3196" y="612"/>
                    <a:pt x="3209" y="612"/>
                  </a:cubicBezTo>
                  <a:cubicBezTo>
                    <a:pt x="3236" y="612"/>
                    <a:pt x="3259" y="622"/>
                    <a:pt x="3286" y="643"/>
                  </a:cubicBezTo>
                  <a:cubicBezTo>
                    <a:pt x="3530" y="832"/>
                    <a:pt x="3673" y="1240"/>
                    <a:pt x="3676" y="1760"/>
                  </a:cubicBezTo>
                  <a:cubicBezTo>
                    <a:pt x="3681" y="2558"/>
                    <a:pt x="3356" y="3400"/>
                    <a:pt x="2904" y="3762"/>
                  </a:cubicBezTo>
                  <a:cubicBezTo>
                    <a:pt x="2680" y="3942"/>
                    <a:pt x="2376" y="4007"/>
                    <a:pt x="2056" y="4007"/>
                  </a:cubicBezTo>
                  <a:cubicBezTo>
                    <a:pt x="1447" y="4007"/>
                    <a:pt x="777" y="3769"/>
                    <a:pt x="479" y="3629"/>
                  </a:cubicBezTo>
                  <a:cubicBezTo>
                    <a:pt x="437" y="3610"/>
                    <a:pt x="393" y="3601"/>
                    <a:pt x="350" y="3601"/>
                  </a:cubicBezTo>
                  <a:cubicBezTo>
                    <a:pt x="235" y="3601"/>
                    <a:pt x="125" y="3665"/>
                    <a:pt x="72" y="3775"/>
                  </a:cubicBezTo>
                  <a:cubicBezTo>
                    <a:pt x="0" y="3928"/>
                    <a:pt x="65" y="4110"/>
                    <a:pt x="217" y="4183"/>
                  </a:cubicBezTo>
                  <a:cubicBezTo>
                    <a:pt x="272" y="4209"/>
                    <a:pt x="1154" y="4619"/>
                    <a:pt x="2055" y="4619"/>
                  </a:cubicBezTo>
                  <a:cubicBezTo>
                    <a:pt x="2492" y="4619"/>
                    <a:pt x="2933" y="4523"/>
                    <a:pt x="3286" y="4240"/>
                  </a:cubicBezTo>
                  <a:cubicBezTo>
                    <a:pt x="3985" y="3681"/>
                    <a:pt x="4293" y="2589"/>
                    <a:pt x="4287" y="1756"/>
                  </a:cubicBezTo>
                  <a:cubicBezTo>
                    <a:pt x="4283" y="1037"/>
                    <a:pt x="4060" y="470"/>
                    <a:pt x="3662" y="160"/>
                  </a:cubicBezTo>
                  <a:cubicBezTo>
                    <a:pt x="3526" y="54"/>
                    <a:pt x="3373" y="0"/>
                    <a:pt x="3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4"/>
            <p:cNvSpPr/>
            <p:nvPr/>
          </p:nvSpPr>
          <p:spPr>
            <a:xfrm>
              <a:off x="5387300" y="2105200"/>
              <a:ext cx="75800" cy="113725"/>
            </a:xfrm>
            <a:custGeom>
              <a:avLst/>
              <a:gdLst/>
              <a:ahLst/>
              <a:cxnLst/>
              <a:rect l="l" t="t" r="r" b="b"/>
              <a:pathLst>
                <a:path w="3032" h="4549" extrusionOk="0">
                  <a:moveTo>
                    <a:pt x="3031" y="1"/>
                  </a:moveTo>
                  <a:lnTo>
                    <a:pt x="0" y="1516"/>
                  </a:lnTo>
                  <a:lnTo>
                    <a:pt x="2558" y="4548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4"/>
            <p:cNvSpPr/>
            <p:nvPr/>
          </p:nvSpPr>
          <p:spPr>
            <a:xfrm>
              <a:off x="5378425" y="2097550"/>
              <a:ext cx="92750" cy="129025"/>
            </a:xfrm>
            <a:custGeom>
              <a:avLst/>
              <a:gdLst/>
              <a:ahLst/>
              <a:cxnLst/>
              <a:rect l="l" t="t" r="r" b="b"/>
              <a:pathLst>
                <a:path w="3710" h="5161" extrusionOk="0">
                  <a:moveTo>
                    <a:pt x="3386" y="1"/>
                  </a:moveTo>
                  <a:cubicBezTo>
                    <a:pt x="3341" y="1"/>
                    <a:pt x="3295" y="11"/>
                    <a:pt x="3250" y="33"/>
                  </a:cubicBezTo>
                  <a:lnTo>
                    <a:pt x="218" y="1549"/>
                  </a:lnTo>
                  <a:cubicBezTo>
                    <a:pt x="65" y="1623"/>
                    <a:pt x="1" y="1809"/>
                    <a:pt x="77" y="1962"/>
                  </a:cubicBezTo>
                  <a:cubicBezTo>
                    <a:pt x="131" y="2069"/>
                    <a:pt x="239" y="2130"/>
                    <a:pt x="351" y="2130"/>
                  </a:cubicBezTo>
                  <a:cubicBezTo>
                    <a:pt x="398" y="2130"/>
                    <a:pt x="446" y="2119"/>
                    <a:pt x="491" y="2096"/>
                  </a:cubicBezTo>
                  <a:lnTo>
                    <a:pt x="3024" y="831"/>
                  </a:lnTo>
                  <a:lnTo>
                    <a:pt x="2608" y="4822"/>
                  </a:lnTo>
                  <a:cubicBezTo>
                    <a:pt x="2591" y="4991"/>
                    <a:pt x="2713" y="5140"/>
                    <a:pt x="2881" y="5158"/>
                  </a:cubicBezTo>
                  <a:cubicBezTo>
                    <a:pt x="2892" y="5159"/>
                    <a:pt x="2903" y="5160"/>
                    <a:pt x="2913" y="5160"/>
                  </a:cubicBezTo>
                  <a:cubicBezTo>
                    <a:pt x="3070" y="5160"/>
                    <a:pt x="3201" y="5042"/>
                    <a:pt x="3217" y="4885"/>
                  </a:cubicBezTo>
                  <a:lnTo>
                    <a:pt x="3691" y="339"/>
                  </a:lnTo>
                  <a:cubicBezTo>
                    <a:pt x="3710" y="149"/>
                    <a:pt x="3558" y="1"/>
                    <a:pt x="3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4"/>
            <p:cNvSpPr/>
            <p:nvPr/>
          </p:nvSpPr>
          <p:spPr>
            <a:xfrm>
              <a:off x="4851350" y="4089525"/>
              <a:ext cx="1146875" cy="870725"/>
            </a:xfrm>
            <a:custGeom>
              <a:avLst/>
              <a:gdLst/>
              <a:ahLst/>
              <a:cxnLst/>
              <a:rect l="l" t="t" r="r" b="b"/>
              <a:pathLst>
                <a:path w="45875" h="34829" extrusionOk="0">
                  <a:moveTo>
                    <a:pt x="44465" y="0"/>
                  </a:moveTo>
                  <a:cubicBezTo>
                    <a:pt x="44465" y="0"/>
                    <a:pt x="38371" y="7489"/>
                    <a:pt x="33188" y="8785"/>
                  </a:cubicBezTo>
                  <a:cubicBezTo>
                    <a:pt x="31245" y="9271"/>
                    <a:pt x="26811" y="9423"/>
                    <a:pt x="22027" y="9423"/>
                  </a:cubicBezTo>
                  <a:cubicBezTo>
                    <a:pt x="14055" y="9423"/>
                    <a:pt x="5113" y="9001"/>
                    <a:pt x="5113" y="9001"/>
                  </a:cubicBezTo>
                  <a:cubicBezTo>
                    <a:pt x="3972" y="16229"/>
                    <a:pt x="820" y="30660"/>
                    <a:pt x="85" y="33999"/>
                  </a:cubicBezTo>
                  <a:cubicBezTo>
                    <a:pt x="1" y="34382"/>
                    <a:pt x="255" y="34756"/>
                    <a:pt x="642" y="34818"/>
                  </a:cubicBezTo>
                  <a:cubicBezTo>
                    <a:pt x="681" y="34825"/>
                    <a:pt x="720" y="34828"/>
                    <a:pt x="758" y="34828"/>
                  </a:cubicBezTo>
                  <a:cubicBezTo>
                    <a:pt x="1049" y="34828"/>
                    <a:pt x="1314" y="34641"/>
                    <a:pt x="1406" y="34357"/>
                  </a:cubicBezTo>
                  <a:cubicBezTo>
                    <a:pt x="2324" y="31504"/>
                    <a:pt x="6432" y="18621"/>
                    <a:pt x="6625" y="16128"/>
                  </a:cubicBezTo>
                  <a:cubicBezTo>
                    <a:pt x="6627" y="16098"/>
                    <a:pt x="6629" y="16069"/>
                    <a:pt x="6632" y="16042"/>
                  </a:cubicBezTo>
                  <a:cubicBezTo>
                    <a:pt x="6822" y="13816"/>
                    <a:pt x="8731" y="12148"/>
                    <a:pt x="10946" y="12148"/>
                  </a:cubicBezTo>
                  <a:cubicBezTo>
                    <a:pt x="11011" y="12148"/>
                    <a:pt x="11075" y="12149"/>
                    <a:pt x="11140" y="12152"/>
                  </a:cubicBezTo>
                  <a:cubicBezTo>
                    <a:pt x="17154" y="12416"/>
                    <a:pt x="30325" y="13040"/>
                    <a:pt x="32972" y="13536"/>
                  </a:cubicBezTo>
                  <a:cubicBezTo>
                    <a:pt x="36427" y="14184"/>
                    <a:pt x="37508" y="15480"/>
                    <a:pt x="37508" y="15480"/>
                  </a:cubicBezTo>
                  <a:lnTo>
                    <a:pt x="43545" y="34009"/>
                  </a:lnTo>
                  <a:cubicBezTo>
                    <a:pt x="43681" y="34429"/>
                    <a:pt x="44055" y="34727"/>
                    <a:pt x="44494" y="34766"/>
                  </a:cubicBezTo>
                  <a:cubicBezTo>
                    <a:pt x="44529" y="34770"/>
                    <a:pt x="44563" y="34771"/>
                    <a:pt x="44597" y="34771"/>
                  </a:cubicBezTo>
                  <a:cubicBezTo>
                    <a:pt x="45331" y="34771"/>
                    <a:pt x="45874" y="34056"/>
                    <a:pt x="45647" y="33339"/>
                  </a:cubicBezTo>
                  <a:cubicBezTo>
                    <a:pt x="44269" y="28955"/>
                    <a:pt x="40491" y="16852"/>
                    <a:pt x="40315" y="15264"/>
                  </a:cubicBezTo>
                  <a:cubicBezTo>
                    <a:pt x="40099" y="13320"/>
                    <a:pt x="45546" y="2592"/>
                    <a:pt x="45546" y="2592"/>
                  </a:cubicBezTo>
                  <a:cubicBezTo>
                    <a:pt x="45760" y="0"/>
                    <a:pt x="44465" y="0"/>
                    <a:pt x="44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4"/>
            <p:cNvSpPr/>
            <p:nvPr/>
          </p:nvSpPr>
          <p:spPr>
            <a:xfrm>
              <a:off x="4844500" y="4081875"/>
              <a:ext cx="1158900" cy="886050"/>
            </a:xfrm>
            <a:custGeom>
              <a:avLst/>
              <a:gdLst/>
              <a:ahLst/>
              <a:cxnLst/>
              <a:rect l="l" t="t" r="r" b="b"/>
              <a:pathLst>
                <a:path w="46356" h="35442" extrusionOk="0">
                  <a:moveTo>
                    <a:pt x="44858" y="642"/>
                  </a:moveTo>
                  <a:cubicBezTo>
                    <a:pt x="44970" y="687"/>
                    <a:pt x="45070" y="759"/>
                    <a:pt x="45147" y="851"/>
                  </a:cubicBezTo>
                  <a:cubicBezTo>
                    <a:pt x="45365" y="1101"/>
                    <a:pt x="45606" y="1643"/>
                    <a:pt x="45518" y="2813"/>
                  </a:cubicBezTo>
                  <a:cubicBezTo>
                    <a:pt x="44841" y="4149"/>
                    <a:pt x="40068" y="13655"/>
                    <a:pt x="40284" y="15603"/>
                  </a:cubicBezTo>
                  <a:cubicBezTo>
                    <a:pt x="40460" y="17191"/>
                    <a:pt x="44080" y="28812"/>
                    <a:pt x="45629" y="33735"/>
                  </a:cubicBezTo>
                  <a:cubicBezTo>
                    <a:pt x="45792" y="34253"/>
                    <a:pt x="45401" y="34770"/>
                    <a:pt x="44872" y="34770"/>
                  </a:cubicBezTo>
                  <a:cubicBezTo>
                    <a:pt x="44846" y="34770"/>
                    <a:pt x="44821" y="34769"/>
                    <a:pt x="44795" y="34767"/>
                  </a:cubicBezTo>
                  <a:cubicBezTo>
                    <a:pt x="44478" y="34738"/>
                    <a:pt x="44208" y="34523"/>
                    <a:pt x="44109" y="34219"/>
                  </a:cubicBezTo>
                  <a:lnTo>
                    <a:pt x="38072" y="15690"/>
                  </a:lnTo>
                  <a:cubicBezTo>
                    <a:pt x="38060" y="15653"/>
                    <a:pt x="38041" y="15619"/>
                    <a:pt x="38016" y="15589"/>
                  </a:cubicBezTo>
                  <a:cubicBezTo>
                    <a:pt x="37969" y="15532"/>
                    <a:pt x="36826" y="14202"/>
                    <a:pt x="33303" y="13541"/>
                  </a:cubicBezTo>
                  <a:cubicBezTo>
                    <a:pt x="30611" y="13037"/>
                    <a:pt x="17108" y="12401"/>
                    <a:pt x="11429" y="12151"/>
                  </a:cubicBezTo>
                  <a:cubicBezTo>
                    <a:pt x="11360" y="12149"/>
                    <a:pt x="11291" y="12147"/>
                    <a:pt x="11222" y="12147"/>
                  </a:cubicBezTo>
                  <a:cubicBezTo>
                    <a:pt x="8799" y="12147"/>
                    <a:pt x="6805" y="13940"/>
                    <a:pt x="6601" y="16321"/>
                  </a:cubicBezTo>
                  <a:lnTo>
                    <a:pt x="6594" y="16410"/>
                  </a:lnTo>
                  <a:cubicBezTo>
                    <a:pt x="6403" y="18885"/>
                    <a:pt x="2225" y="31971"/>
                    <a:pt x="1389" y="34568"/>
                  </a:cubicBezTo>
                  <a:cubicBezTo>
                    <a:pt x="1340" y="34726"/>
                    <a:pt x="1195" y="34829"/>
                    <a:pt x="1035" y="34829"/>
                  </a:cubicBezTo>
                  <a:cubicBezTo>
                    <a:pt x="1012" y="34829"/>
                    <a:pt x="990" y="34827"/>
                    <a:pt x="967" y="34823"/>
                  </a:cubicBezTo>
                  <a:cubicBezTo>
                    <a:pt x="863" y="34807"/>
                    <a:pt x="771" y="34747"/>
                    <a:pt x="713" y="34660"/>
                  </a:cubicBezTo>
                  <a:cubicBezTo>
                    <a:pt x="655" y="34575"/>
                    <a:pt x="635" y="34471"/>
                    <a:pt x="658" y="34370"/>
                  </a:cubicBezTo>
                  <a:cubicBezTo>
                    <a:pt x="1543" y="30350"/>
                    <a:pt x="4492" y="16806"/>
                    <a:pt x="5646" y="9626"/>
                  </a:cubicBezTo>
                  <a:cubicBezTo>
                    <a:pt x="7274" y="9699"/>
                    <a:pt x="15139" y="10038"/>
                    <a:pt x="22264" y="10038"/>
                  </a:cubicBezTo>
                  <a:cubicBezTo>
                    <a:pt x="27077" y="10038"/>
                    <a:pt x="31551" y="9883"/>
                    <a:pt x="33535" y="9388"/>
                  </a:cubicBezTo>
                  <a:cubicBezTo>
                    <a:pt x="38420" y="8166"/>
                    <a:pt x="43956" y="1722"/>
                    <a:pt x="44858" y="642"/>
                  </a:cubicBezTo>
                  <a:close/>
                  <a:moveTo>
                    <a:pt x="44739" y="0"/>
                  </a:moveTo>
                  <a:cubicBezTo>
                    <a:pt x="44648" y="0"/>
                    <a:pt x="44560" y="41"/>
                    <a:pt x="44502" y="113"/>
                  </a:cubicBezTo>
                  <a:cubicBezTo>
                    <a:pt x="44443" y="187"/>
                    <a:pt x="38413" y="7538"/>
                    <a:pt x="33388" y="8794"/>
                  </a:cubicBezTo>
                  <a:cubicBezTo>
                    <a:pt x="31479" y="9272"/>
                    <a:pt x="27087" y="9421"/>
                    <a:pt x="22335" y="9421"/>
                  </a:cubicBezTo>
                  <a:cubicBezTo>
                    <a:pt x="14437" y="9421"/>
                    <a:pt x="5544" y="9008"/>
                    <a:pt x="5401" y="9001"/>
                  </a:cubicBezTo>
                  <a:cubicBezTo>
                    <a:pt x="5390" y="9000"/>
                    <a:pt x="5379" y="8999"/>
                    <a:pt x="5368" y="8999"/>
                  </a:cubicBezTo>
                  <a:cubicBezTo>
                    <a:pt x="5223" y="8999"/>
                    <a:pt x="5107" y="9116"/>
                    <a:pt x="5084" y="9259"/>
                  </a:cubicBezTo>
                  <a:cubicBezTo>
                    <a:pt x="3938" y="16530"/>
                    <a:pt x="698" y="31345"/>
                    <a:pt x="61" y="34239"/>
                  </a:cubicBezTo>
                  <a:cubicBezTo>
                    <a:pt x="1" y="34503"/>
                    <a:pt x="53" y="34780"/>
                    <a:pt x="205" y="35004"/>
                  </a:cubicBezTo>
                  <a:cubicBezTo>
                    <a:pt x="391" y="35277"/>
                    <a:pt x="701" y="35441"/>
                    <a:pt x="1033" y="35441"/>
                  </a:cubicBezTo>
                  <a:cubicBezTo>
                    <a:pt x="1034" y="35441"/>
                    <a:pt x="1035" y="35441"/>
                    <a:pt x="1036" y="35441"/>
                  </a:cubicBezTo>
                  <a:cubicBezTo>
                    <a:pt x="1464" y="35441"/>
                    <a:pt x="1842" y="35165"/>
                    <a:pt x="1972" y="34757"/>
                  </a:cubicBezTo>
                  <a:cubicBezTo>
                    <a:pt x="3151" y="31090"/>
                    <a:pt x="7013" y="18937"/>
                    <a:pt x="7205" y="16458"/>
                  </a:cubicBezTo>
                  <a:lnTo>
                    <a:pt x="7211" y="16373"/>
                  </a:lnTo>
                  <a:cubicBezTo>
                    <a:pt x="7387" y="14320"/>
                    <a:pt x="9114" y="12759"/>
                    <a:pt x="11199" y="12759"/>
                  </a:cubicBezTo>
                  <a:cubicBezTo>
                    <a:pt x="11266" y="12759"/>
                    <a:pt x="11334" y="12761"/>
                    <a:pt x="11402" y="12764"/>
                  </a:cubicBezTo>
                  <a:cubicBezTo>
                    <a:pt x="17070" y="13013"/>
                    <a:pt x="30538" y="13646"/>
                    <a:pt x="33191" y="14142"/>
                  </a:cubicBezTo>
                  <a:cubicBezTo>
                    <a:pt x="36142" y="14696"/>
                    <a:pt x="37304" y="15737"/>
                    <a:pt x="37511" y="15944"/>
                  </a:cubicBezTo>
                  <a:lnTo>
                    <a:pt x="43529" y="34409"/>
                  </a:lnTo>
                  <a:cubicBezTo>
                    <a:pt x="43703" y="34945"/>
                    <a:pt x="44180" y="35326"/>
                    <a:pt x="44741" y="35377"/>
                  </a:cubicBezTo>
                  <a:cubicBezTo>
                    <a:pt x="44781" y="35380"/>
                    <a:pt x="44822" y="35382"/>
                    <a:pt x="44862" y="35382"/>
                  </a:cubicBezTo>
                  <a:cubicBezTo>
                    <a:pt x="45292" y="35382"/>
                    <a:pt x="45696" y="35194"/>
                    <a:pt x="45968" y="34858"/>
                  </a:cubicBezTo>
                  <a:cubicBezTo>
                    <a:pt x="46264" y="34491"/>
                    <a:pt x="46356" y="34000"/>
                    <a:pt x="46214" y="33551"/>
                  </a:cubicBezTo>
                  <a:cubicBezTo>
                    <a:pt x="45010" y="29724"/>
                    <a:pt x="41068" y="17113"/>
                    <a:pt x="40893" y="15536"/>
                  </a:cubicBezTo>
                  <a:cubicBezTo>
                    <a:pt x="40725" y="14016"/>
                    <a:pt x="44589" y="5998"/>
                    <a:pt x="46093" y="3036"/>
                  </a:cubicBezTo>
                  <a:cubicBezTo>
                    <a:pt x="46111" y="3000"/>
                    <a:pt x="46121" y="2961"/>
                    <a:pt x="46124" y="2923"/>
                  </a:cubicBezTo>
                  <a:cubicBezTo>
                    <a:pt x="46222" y="1757"/>
                    <a:pt x="46040" y="915"/>
                    <a:pt x="45585" y="421"/>
                  </a:cubicBezTo>
                  <a:cubicBezTo>
                    <a:pt x="45208" y="11"/>
                    <a:pt x="44786" y="0"/>
                    <a:pt x="44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4"/>
            <p:cNvSpPr/>
            <p:nvPr/>
          </p:nvSpPr>
          <p:spPr>
            <a:xfrm>
              <a:off x="5859350" y="3227275"/>
              <a:ext cx="371100" cy="1006475"/>
            </a:xfrm>
            <a:custGeom>
              <a:avLst/>
              <a:gdLst/>
              <a:ahLst/>
              <a:cxnLst/>
              <a:rect l="l" t="t" r="r" b="b"/>
              <a:pathLst>
                <a:path w="14844" h="40259" extrusionOk="0">
                  <a:moveTo>
                    <a:pt x="7765" y="0"/>
                  </a:moveTo>
                  <a:cubicBezTo>
                    <a:pt x="7421" y="0"/>
                    <a:pt x="7000" y="342"/>
                    <a:pt x="6508" y="1350"/>
                  </a:cubicBezTo>
                  <a:cubicBezTo>
                    <a:pt x="4979" y="4486"/>
                    <a:pt x="317" y="11939"/>
                    <a:pt x="159" y="14094"/>
                  </a:cubicBezTo>
                  <a:cubicBezTo>
                    <a:pt x="0" y="16247"/>
                    <a:pt x="200" y="40081"/>
                    <a:pt x="2568" y="40255"/>
                  </a:cubicBezTo>
                  <a:cubicBezTo>
                    <a:pt x="2604" y="40258"/>
                    <a:pt x="2642" y="40259"/>
                    <a:pt x="2680" y="40259"/>
                  </a:cubicBezTo>
                  <a:cubicBezTo>
                    <a:pt x="5142" y="40259"/>
                    <a:pt x="11651" y="34793"/>
                    <a:pt x="13235" y="30645"/>
                  </a:cubicBezTo>
                  <a:cubicBezTo>
                    <a:pt x="14843" y="26432"/>
                    <a:pt x="8878" y="1524"/>
                    <a:pt x="8878" y="1524"/>
                  </a:cubicBezTo>
                  <a:cubicBezTo>
                    <a:pt x="8878" y="1524"/>
                    <a:pt x="8491" y="0"/>
                    <a:pt x="7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4"/>
            <p:cNvSpPr/>
            <p:nvPr/>
          </p:nvSpPr>
          <p:spPr>
            <a:xfrm>
              <a:off x="5853625" y="3219625"/>
              <a:ext cx="384350" cy="1021800"/>
            </a:xfrm>
            <a:custGeom>
              <a:avLst/>
              <a:gdLst/>
              <a:ahLst/>
              <a:cxnLst/>
              <a:rect l="l" t="t" r="r" b="b"/>
              <a:pathLst>
                <a:path w="15374" h="40872" extrusionOk="0">
                  <a:moveTo>
                    <a:pt x="8016" y="612"/>
                  </a:moveTo>
                  <a:cubicBezTo>
                    <a:pt x="8340" y="646"/>
                    <a:pt x="8682" y="1401"/>
                    <a:pt x="8810" y="1903"/>
                  </a:cubicBezTo>
                  <a:cubicBezTo>
                    <a:pt x="8899" y="2275"/>
                    <a:pt x="14731" y="26774"/>
                    <a:pt x="13179" y="30840"/>
                  </a:cubicBezTo>
                  <a:cubicBezTo>
                    <a:pt x="11578" y="35031"/>
                    <a:pt x="5070" y="40258"/>
                    <a:pt x="2910" y="40258"/>
                  </a:cubicBezTo>
                  <a:cubicBezTo>
                    <a:pt x="2879" y="40258"/>
                    <a:pt x="2849" y="40257"/>
                    <a:pt x="2820" y="40255"/>
                  </a:cubicBezTo>
                  <a:cubicBezTo>
                    <a:pt x="2693" y="40246"/>
                    <a:pt x="1557" y="39828"/>
                    <a:pt x="950" y="28206"/>
                  </a:cubicBezTo>
                  <a:cubicBezTo>
                    <a:pt x="628" y="22019"/>
                    <a:pt x="614" y="15511"/>
                    <a:pt x="693" y="14421"/>
                  </a:cubicBezTo>
                  <a:cubicBezTo>
                    <a:pt x="796" y="13018"/>
                    <a:pt x="3042" y="9009"/>
                    <a:pt x="4846" y="5788"/>
                  </a:cubicBezTo>
                  <a:cubicBezTo>
                    <a:pt x="5708" y="4248"/>
                    <a:pt x="6524" y="2792"/>
                    <a:pt x="7013" y="1789"/>
                  </a:cubicBezTo>
                  <a:cubicBezTo>
                    <a:pt x="7535" y="720"/>
                    <a:pt x="7882" y="612"/>
                    <a:pt x="7998" y="612"/>
                  </a:cubicBezTo>
                  <a:cubicBezTo>
                    <a:pt x="8002" y="612"/>
                    <a:pt x="8006" y="613"/>
                    <a:pt x="8010" y="613"/>
                  </a:cubicBezTo>
                  <a:cubicBezTo>
                    <a:pt x="8012" y="613"/>
                    <a:pt x="8014" y="613"/>
                    <a:pt x="8016" y="612"/>
                  </a:cubicBezTo>
                  <a:close/>
                  <a:moveTo>
                    <a:pt x="7995" y="0"/>
                  </a:moveTo>
                  <a:cubicBezTo>
                    <a:pt x="7469" y="0"/>
                    <a:pt x="6962" y="494"/>
                    <a:pt x="6462" y="1522"/>
                  </a:cubicBezTo>
                  <a:cubicBezTo>
                    <a:pt x="5980" y="2510"/>
                    <a:pt x="5169" y="3958"/>
                    <a:pt x="4310" y="5490"/>
                  </a:cubicBezTo>
                  <a:cubicBezTo>
                    <a:pt x="2382" y="8934"/>
                    <a:pt x="196" y="12839"/>
                    <a:pt x="82" y="14376"/>
                  </a:cubicBezTo>
                  <a:cubicBezTo>
                    <a:pt x="1" y="15479"/>
                    <a:pt x="14" y="22028"/>
                    <a:pt x="339" y="28238"/>
                  </a:cubicBezTo>
                  <a:cubicBezTo>
                    <a:pt x="991" y="40736"/>
                    <a:pt x="2241" y="40827"/>
                    <a:pt x="2776" y="40867"/>
                  </a:cubicBezTo>
                  <a:cubicBezTo>
                    <a:pt x="2817" y="40870"/>
                    <a:pt x="2859" y="40871"/>
                    <a:pt x="2902" y="40871"/>
                  </a:cubicBezTo>
                  <a:cubicBezTo>
                    <a:pt x="5540" y="40871"/>
                    <a:pt x="12115" y="35344"/>
                    <a:pt x="13750" y="31060"/>
                  </a:cubicBezTo>
                  <a:cubicBezTo>
                    <a:pt x="15374" y="26807"/>
                    <a:pt x="9647" y="2779"/>
                    <a:pt x="9404" y="1759"/>
                  </a:cubicBezTo>
                  <a:cubicBezTo>
                    <a:pt x="9403" y="1758"/>
                    <a:pt x="9403" y="1756"/>
                    <a:pt x="9403" y="1754"/>
                  </a:cubicBezTo>
                  <a:cubicBezTo>
                    <a:pt x="9333" y="1477"/>
                    <a:pt x="8939" y="93"/>
                    <a:pt x="8077" y="4"/>
                  </a:cubicBezTo>
                  <a:cubicBezTo>
                    <a:pt x="8050" y="2"/>
                    <a:pt x="8022" y="0"/>
                    <a:pt x="7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4"/>
            <p:cNvSpPr/>
            <p:nvPr/>
          </p:nvSpPr>
          <p:spPr>
            <a:xfrm>
              <a:off x="49121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6782" y="0"/>
                  </a:moveTo>
                  <a:cubicBezTo>
                    <a:pt x="1199" y="0"/>
                    <a:pt x="957" y="10787"/>
                    <a:pt x="721" y="14442"/>
                  </a:cubicBezTo>
                  <a:cubicBezTo>
                    <a:pt x="652" y="15519"/>
                    <a:pt x="0" y="20748"/>
                    <a:pt x="123" y="24618"/>
                  </a:cubicBezTo>
                  <a:cubicBezTo>
                    <a:pt x="200" y="27046"/>
                    <a:pt x="580" y="28939"/>
                    <a:pt x="1600" y="28939"/>
                  </a:cubicBezTo>
                  <a:cubicBezTo>
                    <a:pt x="3451" y="28939"/>
                    <a:pt x="22736" y="30898"/>
                    <a:pt x="28859" y="30898"/>
                  </a:cubicBezTo>
                  <a:cubicBezTo>
                    <a:pt x="29165" y="30898"/>
                    <a:pt x="29439" y="30893"/>
                    <a:pt x="29675" y="30883"/>
                  </a:cubicBezTo>
                  <a:cubicBezTo>
                    <a:pt x="34643" y="30666"/>
                    <a:pt x="38314" y="28075"/>
                    <a:pt x="38314" y="24404"/>
                  </a:cubicBezTo>
                  <a:cubicBezTo>
                    <a:pt x="38314" y="20732"/>
                    <a:pt x="38098" y="4536"/>
                    <a:pt x="34427" y="2375"/>
                  </a:cubicBezTo>
                  <a:cubicBezTo>
                    <a:pt x="30754" y="216"/>
                    <a:pt x="11318" y="0"/>
                    <a:pt x="6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4"/>
            <p:cNvSpPr/>
            <p:nvPr/>
          </p:nvSpPr>
          <p:spPr>
            <a:xfrm>
              <a:off x="4905150" y="3621200"/>
              <a:ext cx="972525" cy="787800"/>
            </a:xfrm>
            <a:custGeom>
              <a:avLst/>
              <a:gdLst/>
              <a:ahLst/>
              <a:cxnLst/>
              <a:rect l="l" t="t" r="r" b="b"/>
              <a:pathLst>
                <a:path w="38901" h="31512" extrusionOk="0">
                  <a:moveTo>
                    <a:pt x="7063" y="613"/>
                  </a:moveTo>
                  <a:cubicBezTo>
                    <a:pt x="15800" y="613"/>
                    <a:pt x="31421" y="1104"/>
                    <a:pt x="34551" y="2946"/>
                  </a:cubicBezTo>
                  <a:cubicBezTo>
                    <a:pt x="37310" y="4569"/>
                    <a:pt x="38289" y="15684"/>
                    <a:pt x="38289" y="24711"/>
                  </a:cubicBezTo>
                  <a:cubicBezTo>
                    <a:pt x="38289" y="28131"/>
                    <a:pt x="34857" y="30669"/>
                    <a:pt x="29943" y="30883"/>
                  </a:cubicBezTo>
                  <a:cubicBezTo>
                    <a:pt x="29709" y="30893"/>
                    <a:pt x="29437" y="30898"/>
                    <a:pt x="29132" y="30898"/>
                  </a:cubicBezTo>
                  <a:cubicBezTo>
                    <a:pt x="25178" y="30898"/>
                    <a:pt x="15594" y="30068"/>
                    <a:pt x="9096" y="29505"/>
                  </a:cubicBezTo>
                  <a:cubicBezTo>
                    <a:pt x="5296" y="29177"/>
                    <a:pt x="2551" y="28939"/>
                    <a:pt x="1881" y="28939"/>
                  </a:cubicBezTo>
                  <a:cubicBezTo>
                    <a:pt x="1568" y="28939"/>
                    <a:pt x="825" y="28547"/>
                    <a:pt x="710" y="24916"/>
                  </a:cubicBezTo>
                  <a:cubicBezTo>
                    <a:pt x="615" y="21889"/>
                    <a:pt x="994" y="18044"/>
                    <a:pt x="1197" y="15978"/>
                  </a:cubicBezTo>
                  <a:cubicBezTo>
                    <a:pt x="1253" y="15421"/>
                    <a:pt x="1293" y="15000"/>
                    <a:pt x="1308" y="14768"/>
                  </a:cubicBezTo>
                  <a:lnTo>
                    <a:pt x="1354" y="13991"/>
                  </a:lnTo>
                  <a:cubicBezTo>
                    <a:pt x="1584" y="9987"/>
                    <a:pt x="2122" y="614"/>
                    <a:pt x="7063" y="613"/>
                  </a:cubicBezTo>
                  <a:close/>
                  <a:moveTo>
                    <a:pt x="7063" y="1"/>
                  </a:moveTo>
                  <a:cubicBezTo>
                    <a:pt x="1544" y="2"/>
                    <a:pt x="982" y="9780"/>
                    <a:pt x="743" y="13955"/>
                  </a:cubicBezTo>
                  <a:lnTo>
                    <a:pt x="697" y="14730"/>
                  </a:lnTo>
                  <a:cubicBezTo>
                    <a:pt x="682" y="14957"/>
                    <a:pt x="641" y="15371"/>
                    <a:pt x="588" y="15918"/>
                  </a:cubicBezTo>
                  <a:cubicBezTo>
                    <a:pt x="383" y="17997"/>
                    <a:pt x="1" y="21869"/>
                    <a:pt x="97" y="24935"/>
                  </a:cubicBezTo>
                  <a:cubicBezTo>
                    <a:pt x="198" y="28085"/>
                    <a:pt x="764" y="29552"/>
                    <a:pt x="1881" y="29552"/>
                  </a:cubicBezTo>
                  <a:cubicBezTo>
                    <a:pt x="2526" y="29552"/>
                    <a:pt x="5401" y="29801"/>
                    <a:pt x="9043" y="30115"/>
                  </a:cubicBezTo>
                  <a:cubicBezTo>
                    <a:pt x="15932" y="30711"/>
                    <a:pt x="25180" y="31511"/>
                    <a:pt x="29132" y="31511"/>
                  </a:cubicBezTo>
                  <a:cubicBezTo>
                    <a:pt x="29446" y="31511"/>
                    <a:pt x="29727" y="31506"/>
                    <a:pt x="29970" y="31496"/>
                  </a:cubicBezTo>
                  <a:cubicBezTo>
                    <a:pt x="35228" y="31266"/>
                    <a:pt x="38900" y="28477"/>
                    <a:pt x="38900" y="24711"/>
                  </a:cubicBezTo>
                  <a:cubicBezTo>
                    <a:pt x="38900" y="20038"/>
                    <a:pt x="38610" y="4623"/>
                    <a:pt x="34863" y="2419"/>
                  </a:cubicBezTo>
                  <a:cubicBezTo>
                    <a:pt x="30868" y="68"/>
                    <a:pt x="9488" y="1"/>
                    <a:pt x="7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4"/>
            <p:cNvSpPr/>
            <p:nvPr/>
          </p:nvSpPr>
          <p:spPr>
            <a:xfrm>
              <a:off x="4875725" y="3558675"/>
              <a:ext cx="955700" cy="751450"/>
            </a:xfrm>
            <a:custGeom>
              <a:avLst/>
              <a:gdLst/>
              <a:ahLst/>
              <a:cxnLst/>
              <a:rect l="l" t="t" r="r" b="b"/>
              <a:pathLst>
                <a:path w="38228" h="30058" extrusionOk="0">
                  <a:moveTo>
                    <a:pt x="30448" y="1"/>
                  </a:moveTo>
                  <a:cubicBezTo>
                    <a:pt x="27320" y="1"/>
                    <a:pt x="24181" y="1155"/>
                    <a:pt x="23027" y="2310"/>
                  </a:cubicBezTo>
                  <a:cubicBezTo>
                    <a:pt x="20455" y="4880"/>
                    <a:pt x="19338" y="8681"/>
                    <a:pt x="16096" y="13264"/>
                  </a:cubicBezTo>
                  <a:cubicBezTo>
                    <a:pt x="12855" y="17846"/>
                    <a:pt x="0" y="27012"/>
                    <a:pt x="0" y="27012"/>
                  </a:cubicBezTo>
                  <a:cubicBezTo>
                    <a:pt x="0" y="27012"/>
                    <a:pt x="12519" y="29024"/>
                    <a:pt x="18220" y="29806"/>
                  </a:cubicBezTo>
                  <a:cubicBezTo>
                    <a:pt x="19466" y="29977"/>
                    <a:pt x="20626" y="30057"/>
                    <a:pt x="21716" y="30057"/>
                  </a:cubicBezTo>
                  <a:cubicBezTo>
                    <a:pt x="25609" y="30057"/>
                    <a:pt x="28590" y="29032"/>
                    <a:pt x="31297" y="27459"/>
                  </a:cubicBezTo>
                  <a:cubicBezTo>
                    <a:pt x="34762" y="25447"/>
                    <a:pt x="36440" y="18629"/>
                    <a:pt x="36440" y="15163"/>
                  </a:cubicBezTo>
                  <a:cubicBezTo>
                    <a:pt x="36440" y="11699"/>
                    <a:pt x="38227" y="7340"/>
                    <a:pt x="38227" y="7340"/>
                  </a:cubicBezTo>
                  <a:cubicBezTo>
                    <a:pt x="38104" y="1737"/>
                    <a:pt x="34284" y="1"/>
                    <a:pt x="30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4"/>
            <p:cNvSpPr/>
            <p:nvPr/>
          </p:nvSpPr>
          <p:spPr>
            <a:xfrm>
              <a:off x="4865700" y="3551175"/>
              <a:ext cx="973400" cy="766650"/>
            </a:xfrm>
            <a:custGeom>
              <a:avLst/>
              <a:gdLst/>
              <a:ahLst/>
              <a:cxnLst/>
              <a:rect l="l" t="t" r="r" b="b"/>
              <a:pathLst>
                <a:path w="38936" h="30666" extrusionOk="0">
                  <a:moveTo>
                    <a:pt x="30877" y="611"/>
                  </a:moveTo>
                  <a:cubicBezTo>
                    <a:pt x="32092" y="611"/>
                    <a:pt x="33305" y="791"/>
                    <a:pt x="34390" y="1226"/>
                  </a:cubicBezTo>
                  <a:cubicBezTo>
                    <a:pt x="36911" y="2239"/>
                    <a:pt x="38234" y="4377"/>
                    <a:pt x="38322" y="7584"/>
                  </a:cubicBezTo>
                  <a:cubicBezTo>
                    <a:pt x="38097" y="8144"/>
                    <a:pt x="36534" y="12159"/>
                    <a:pt x="36534" y="15465"/>
                  </a:cubicBezTo>
                  <a:cubicBezTo>
                    <a:pt x="36534" y="19198"/>
                    <a:pt x="34758" y="25631"/>
                    <a:pt x="31545" y="27495"/>
                  </a:cubicBezTo>
                  <a:cubicBezTo>
                    <a:pt x="28565" y="29225"/>
                    <a:pt x="25559" y="30052"/>
                    <a:pt x="22107" y="30052"/>
                  </a:cubicBezTo>
                  <a:cubicBezTo>
                    <a:pt x="21009" y="30052"/>
                    <a:pt x="19865" y="29969"/>
                    <a:pt x="18663" y="29804"/>
                  </a:cubicBezTo>
                  <a:cubicBezTo>
                    <a:pt x="13824" y="29139"/>
                    <a:pt x="3947" y="27568"/>
                    <a:pt x="1182" y="27127"/>
                  </a:cubicBezTo>
                  <a:cubicBezTo>
                    <a:pt x="3792" y="25236"/>
                    <a:pt x="13879" y="17796"/>
                    <a:pt x="16748" y="13741"/>
                  </a:cubicBezTo>
                  <a:cubicBezTo>
                    <a:pt x="18200" y="11686"/>
                    <a:pt x="19235" y="9778"/>
                    <a:pt x="20147" y="8096"/>
                  </a:cubicBezTo>
                  <a:cubicBezTo>
                    <a:pt x="21276" y="6017"/>
                    <a:pt x="22249" y="4222"/>
                    <a:pt x="23644" y="2827"/>
                  </a:cubicBezTo>
                  <a:cubicBezTo>
                    <a:pt x="24706" y="1764"/>
                    <a:pt x="27798" y="611"/>
                    <a:pt x="30877" y="611"/>
                  </a:cubicBezTo>
                  <a:close/>
                  <a:moveTo>
                    <a:pt x="30851" y="1"/>
                  </a:moveTo>
                  <a:cubicBezTo>
                    <a:pt x="27681" y="1"/>
                    <a:pt x="24464" y="1140"/>
                    <a:pt x="23210" y="2394"/>
                  </a:cubicBezTo>
                  <a:cubicBezTo>
                    <a:pt x="21753" y="3852"/>
                    <a:pt x="20759" y="5683"/>
                    <a:pt x="19609" y="7803"/>
                  </a:cubicBezTo>
                  <a:cubicBezTo>
                    <a:pt x="18705" y="9473"/>
                    <a:pt x="17679" y="11362"/>
                    <a:pt x="16247" y="13387"/>
                  </a:cubicBezTo>
                  <a:cubicBezTo>
                    <a:pt x="13073" y="17876"/>
                    <a:pt x="353" y="26971"/>
                    <a:pt x="224" y="27063"/>
                  </a:cubicBezTo>
                  <a:cubicBezTo>
                    <a:pt x="0" y="27221"/>
                    <a:pt x="82" y="27571"/>
                    <a:pt x="354" y="27615"/>
                  </a:cubicBezTo>
                  <a:cubicBezTo>
                    <a:pt x="479" y="27635"/>
                    <a:pt x="12941" y="29635"/>
                    <a:pt x="18579" y="30410"/>
                  </a:cubicBezTo>
                  <a:cubicBezTo>
                    <a:pt x="19814" y="30580"/>
                    <a:pt x="20988" y="30665"/>
                    <a:pt x="22117" y="30665"/>
                  </a:cubicBezTo>
                  <a:cubicBezTo>
                    <a:pt x="25675" y="30665"/>
                    <a:pt x="28776" y="29811"/>
                    <a:pt x="31852" y="28023"/>
                  </a:cubicBezTo>
                  <a:cubicBezTo>
                    <a:pt x="35548" y="25879"/>
                    <a:pt x="37146" y="18669"/>
                    <a:pt x="37146" y="15465"/>
                  </a:cubicBezTo>
                  <a:cubicBezTo>
                    <a:pt x="37146" y="12100"/>
                    <a:pt x="38894" y="7799"/>
                    <a:pt x="38912" y="7756"/>
                  </a:cubicBezTo>
                  <a:cubicBezTo>
                    <a:pt x="38928" y="7717"/>
                    <a:pt x="38935" y="7676"/>
                    <a:pt x="38934" y="7634"/>
                  </a:cubicBezTo>
                  <a:cubicBezTo>
                    <a:pt x="38839" y="3261"/>
                    <a:pt x="36534" y="1427"/>
                    <a:pt x="34617" y="658"/>
                  </a:cubicBezTo>
                  <a:cubicBezTo>
                    <a:pt x="33465" y="196"/>
                    <a:pt x="32162" y="1"/>
                    <a:pt x="30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4"/>
            <p:cNvSpPr/>
            <p:nvPr/>
          </p:nvSpPr>
          <p:spPr>
            <a:xfrm>
              <a:off x="2190775" y="1954750"/>
              <a:ext cx="3435550" cy="2655075"/>
            </a:xfrm>
            <a:custGeom>
              <a:avLst/>
              <a:gdLst/>
              <a:ahLst/>
              <a:cxnLst/>
              <a:rect l="l" t="t" r="r" b="b"/>
              <a:pathLst>
                <a:path w="137422" h="106203" extrusionOk="0">
                  <a:moveTo>
                    <a:pt x="68710" y="0"/>
                  </a:moveTo>
                  <a:cubicBezTo>
                    <a:pt x="50488" y="0"/>
                    <a:pt x="33011" y="5595"/>
                    <a:pt x="20126" y="15554"/>
                  </a:cubicBezTo>
                  <a:cubicBezTo>
                    <a:pt x="7240" y="25511"/>
                    <a:pt x="1" y="39018"/>
                    <a:pt x="1" y="53102"/>
                  </a:cubicBezTo>
                  <a:cubicBezTo>
                    <a:pt x="1" y="67185"/>
                    <a:pt x="7240" y="80692"/>
                    <a:pt x="20126" y="90650"/>
                  </a:cubicBezTo>
                  <a:cubicBezTo>
                    <a:pt x="33011" y="100609"/>
                    <a:pt x="50488" y="106203"/>
                    <a:pt x="68712" y="106203"/>
                  </a:cubicBezTo>
                  <a:cubicBezTo>
                    <a:pt x="86934" y="106203"/>
                    <a:pt x="104411" y="100609"/>
                    <a:pt x="117296" y="90650"/>
                  </a:cubicBezTo>
                  <a:cubicBezTo>
                    <a:pt x="130182" y="80692"/>
                    <a:pt x="137421" y="67185"/>
                    <a:pt x="137421" y="53102"/>
                  </a:cubicBezTo>
                  <a:cubicBezTo>
                    <a:pt x="137421" y="39018"/>
                    <a:pt x="130182" y="25511"/>
                    <a:pt x="117296" y="15554"/>
                  </a:cubicBezTo>
                  <a:cubicBezTo>
                    <a:pt x="104411" y="5595"/>
                    <a:pt x="86934" y="0"/>
                    <a:pt x="68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4"/>
            <p:cNvSpPr/>
            <p:nvPr/>
          </p:nvSpPr>
          <p:spPr>
            <a:xfrm>
              <a:off x="2183100" y="1947100"/>
              <a:ext cx="3450900" cy="2670400"/>
            </a:xfrm>
            <a:custGeom>
              <a:avLst/>
              <a:gdLst/>
              <a:ahLst/>
              <a:cxnLst/>
              <a:rect l="l" t="t" r="r" b="b"/>
              <a:pathLst>
                <a:path w="138036" h="106816" extrusionOk="0">
                  <a:moveTo>
                    <a:pt x="69019" y="612"/>
                  </a:moveTo>
                  <a:cubicBezTo>
                    <a:pt x="106736" y="612"/>
                    <a:pt x="137424" y="24295"/>
                    <a:pt x="137424" y="53408"/>
                  </a:cubicBezTo>
                  <a:cubicBezTo>
                    <a:pt x="137424" y="82520"/>
                    <a:pt x="106737" y="106203"/>
                    <a:pt x="69019" y="106203"/>
                  </a:cubicBezTo>
                  <a:cubicBezTo>
                    <a:pt x="31299" y="106203"/>
                    <a:pt x="614" y="82519"/>
                    <a:pt x="614" y="53408"/>
                  </a:cubicBezTo>
                  <a:cubicBezTo>
                    <a:pt x="614" y="24296"/>
                    <a:pt x="31300" y="612"/>
                    <a:pt x="69019" y="612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59"/>
                    <a:pt x="1" y="53408"/>
                  </a:cubicBezTo>
                  <a:cubicBezTo>
                    <a:pt x="1" y="82857"/>
                    <a:pt x="30962" y="106816"/>
                    <a:pt x="69019" y="106816"/>
                  </a:cubicBezTo>
                  <a:cubicBezTo>
                    <a:pt x="107074" y="106816"/>
                    <a:pt x="138035" y="82857"/>
                    <a:pt x="138035" y="53408"/>
                  </a:cubicBezTo>
                  <a:cubicBezTo>
                    <a:pt x="138035" y="23959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4"/>
            <p:cNvSpPr/>
            <p:nvPr/>
          </p:nvSpPr>
          <p:spPr>
            <a:xfrm>
              <a:off x="2190775" y="1914975"/>
              <a:ext cx="3435550" cy="2655125"/>
            </a:xfrm>
            <a:custGeom>
              <a:avLst/>
              <a:gdLst/>
              <a:ahLst/>
              <a:cxnLst/>
              <a:rect l="l" t="t" r="r" b="b"/>
              <a:pathLst>
                <a:path w="137422" h="106205" extrusionOk="0">
                  <a:moveTo>
                    <a:pt x="68710" y="1"/>
                  </a:moveTo>
                  <a:cubicBezTo>
                    <a:pt x="50488" y="1"/>
                    <a:pt x="33011" y="5596"/>
                    <a:pt x="20126" y="15554"/>
                  </a:cubicBezTo>
                  <a:cubicBezTo>
                    <a:pt x="7240" y="25513"/>
                    <a:pt x="1" y="39019"/>
                    <a:pt x="1" y="53102"/>
                  </a:cubicBezTo>
                  <a:cubicBezTo>
                    <a:pt x="1" y="67186"/>
                    <a:pt x="7240" y="80692"/>
                    <a:pt x="20126" y="90651"/>
                  </a:cubicBezTo>
                  <a:cubicBezTo>
                    <a:pt x="33011" y="100609"/>
                    <a:pt x="50488" y="106204"/>
                    <a:pt x="68712" y="106204"/>
                  </a:cubicBezTo>
                  <a:cubicBezTo>
                    <a:pt x="86934" y="106204"/>
                    <a:pt x="104411" y="100609"/>
                    <a:pt x="117296" y="90651"/>
                  </a:cubicBezTo>
                  <a:cubicBezTo>
                    <a:pt x="130182" y="80692"/>
                    <a:pt x="137421" y="67186"/>
                    <a:pt x="137421" y="53102"/>
                  </a:cubicBezTo>
                  <a:cubicBezTo>
                    <a:pt x="137421" y="39019"/>
                    <a:pt x="130182" y="25513"/>
                    <a:pt x="117296" y="15554"/>
                  </a:cubicBezTo>
                  <a:cubicBezTo>
                    <a:pt x="104411" y="5596"/>
                    <a:pt x="86934" y="1"/>
                    <a:pt x="687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4"/>
            <p:cNvSpPr/>
            <p:nvPr/>
          </p:nvSpPr>
          <p:spPr>
            <a:xfrm>
              <a:off x="2183100" y="1907300"/>
              <a:ext cx="3450900" cy="2670425"/>
            </a:xfrm>
            <a:custGeom>
              <a:avLst/>
              <a:gdLst/>
              <a:ahLst/>
              <a:cxnLst/>
              <a:rect l="l" t="t" r="r" b="b"/>
              <a:pathLst>
                <a:path w="138036" h="106817" extrusionOk="0">
                  <a:moveTo>
                    <a:pt x="69019" y="613"/>
                  </a:moveTo>
                  <a:cubicBezTo>
                    <a:pt x="106736" y="613"/>
                    <a:pt x="137424" y="24298"/>
                    <a:pt x="137424" y="53409"/>
                  </a:cubicBezTo>
                  <a:cubicBezTo>
                    <a:pt x="137424" y="82521"/>
                    <a:pt x="106737" y="106204"/>
                    <a:pt x="69019" y="106204"/>
                  </a:cubicBezTo>
                  <a:cubicBezTo>
                    <a:pt x="31299" y="106204"/>
                    <a:pt x="614" y="82521"/>
                    <a:pt x="614" y="53409"/>
                  </a:cubicBezTo>
                  <a:cubicBezTo>
                    <a:pt x="614" y="24298"/>
                    <a:pt x="31300" y="613"/>
                    <a:pt x="69019" y="613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61"/>
                    <a:pt x="1" y="53410"/>
                  </a:cubicBezTo>
                  <a:cubicBezTo>
                    <a:pt x="1" y="82858"/>
                    <a:pt x="30962" y="106817"/>
                    <a:pt x="69019" y="106817"/>
                  </a:cubicBezTo>
                  <a:cubicBezTo>
                    <a:pt x="107074" y="106817"/>
                    <a:pt x="138035" y="82859"/>
                    <a:pt x="138035" y="53410"/>
                  </a:cubicBezTo>
                  <a:cubicBezTo>
                    <a:pt x="138035" y="23960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4"/>
            <p:cNvSpPr/>
            <p:nvPr/>
          </p:nvSpPr>
          <p:spPr>
            <a:xfrm>
              <a:off x="4369050" y="2427275"/>
              <a:ext cx="608600" cy="516250"/>
            </a:xfrm>
            <a:custGeom>
              <a:avLst/>
              <a:gdLst/>
              <a:ahLst/>
              <a:cxnLst/>
              <a:rect l="l" t="t" r="r" b="b"/>
              <a:pathLst>
                <a:path w="24344" h="20650" extrusionOk="0">
                  <a:moveTo>
                    <a:pt x="15629" y="0"/>
                  </a:moveTo>
                  <a:lnTo>
                    <a:pt x="1" y="9852"/>
                  </a:lnTo>
                  <a:lnTo>
                    <a:pt x="8904" y="20649"/>
                  </a:lnTo>
                  <a:lnTo>
                    <a:pt x="24344" y="9567"/>
                  </a:lnTo>
                  <a:lnTo>
                    <a:pt x="156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4"/>
            <p:cNvSpPr/>
            <p:nvPr/>
          </p:nvSpPr>
          <p:spPr>
            <a:xfrm>
              <a:off x="4360200" y="2419650"/>
              <a:ext cx="626175" cy="531500"/>
            </a:xfrm>
            <a:custGeom>
              <a:avLst/>
              <a:gdLst/>
              <a:ahLst/>
              <a:cxnLst/>
              <a:rect l="l" t="t" r="r" b="b"/>
              <a:pathLst>
                <a:path w="25047" h="21260" extrusionOk="0">
                  <a:moveTo>
                    <a:pt x="15930" y="702"/>
                  </a:moveTo>
                  <a:lnTo>
                    <a:pt x="24240" y="9824"/>
                  </a:lnTo>
                  <a:lnTo>
                    <a:pt x="9312" y="20540"/>
                  </a:lnTo>
                  <a:lnTo>
                    <a:pt x="812" y="10230"/>
                  </a:lnTo>
                  <a:lnTo>
                    <a:pt x="15930" y="702"/>
                  </a:lnTo>
                  <a:close/>
                  <a:moveTo>
                    <a:pt x="15984" y="0"/>
                  </a:moveTo>
                  <a:cubicBezTo>
                    <a:pt x="15927" y="0"/>
                    <a:pt x="15871" y="16"/>
                    <a:pt x="15820" y="47"/>
                  </a:cubicBezTo>
                  <a:lnTo>
                    <a:pt x="192" y="9897"/>
                  </a:lnTo>
                  <a:cubicBezTo>
                    <a:pt x="35" y="9995"/>
                    <a:pt x="0" y="10209"/>
                    <a:pt x="119" y="10352"/>
                  </a:cubicBezTo>
                  <a:lnTo>
                    <a:pt x="9023" y="21149"/>
                  </a:lnTo>
                  <a:cubicBezTo>
                    <a:pt x="9081" y="21219"/>
                    <a:pt x="9167" y="21260"/>
                    <a:pt x="9258" y="21260"/>
                  </a:cubicBezTo>
                  <a:cubicBezTo>
                    <a:pt x="9260" y="21260"/>
                    <a:pt x="9261" y="21260"/>
                    <a:pt x="9263" y="21260"/>
                  </a:cubicBezTo>
                  <a:cubicBezTo>
                    <a:pt x="9325" y="21260"/>
                    <a:pt x="9387" y="21240"/>
                    <a:pt x="9437" y="21203"/>
                  </a:cubicBezTo>
                  <a:lnTo>
                    <a:pt x="24876" y="10121"/>
                  </a:lnTo>
                  <a:cubicBezTo>
                    <a:pt x="25025" y="10014"/>
                    <a:pt x="25047" y="9802"/>
                    <a:pt x="24925" y="9666"/>
                  </a:cubicBezTo>
                  <a:lnTo>
                    <a:pt x="16210" y="99"/>
                  </a:lnTo>
                  <a:cubicBezTo>
                    <a:pt x="16151" y="34"/>
                    <a:pt x="16068" y="0"/>
                    <a:pt x="15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4"/>
            <p:cNvSpPr/>
            <p:nvPr/>
          </p:nvSpPr>
          <p:spPr>
            <a:xfrm>
              <a:off x="3224600" y="2447925"/>
              <a:ext cx="682450" cy="570375"/>
            </a:xfrm>
            <a:custGeom>
              <a:avLst/>
              <a:gdLst/>
              <a:ahLst/>
              <a:cxnLst/>
              <a:rect l="l" t="t" r="r" b="b"/>
              <a:pathLst>
                <a:path w="27298" h="22815" extrusionOk="0">
                  <a:moveTo>
                    <a:pt x="14260" y="1"/>
                  </a:moveTo>
                  <a:lnTo>
                    <a:pt x="1" y="7333"/>
                  </a:lnTo>
                  <a:lnTo>
                    <a:pt x="12631" y="22814"/>
                  </a:lnTo>
                  <a:lnTo>
                    <a:pt x="27298" y="13037"/>
                  </a:lnTo>
                  <a:lnTo>
                    <a:pt x="14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4"/>
            <p:cNvSpPr/>
            <p:nvPr/>
          </p:nvSpPr>
          <p:spPr>
            <a:xfrm>
              <a:off x="3215600" y="2440250"/>
              <a:ext cx="700250" cy="585675"/>
            </a:xfrm>
            <a:custGeom>
              <a:avLst/>
              <a:gdLst/>
              <a:ahLst/>
              <a:cxnLst/>
              <a:rect l="l" t="t" r="r" b="b"/>
              <a:pathLst>
                <a:path w="28010" h="23427" extrusionOk="0">
                  <a:moveTo>
                    <a:pt x="14562" y="682"/>
                  </a:moveTo>
                  <a:lnTo>
                    <a:pt x="27176" y="13296"/>
                  </a:lnTo>
                  <a:lnTo>
                    <a:pt x="13052" y="22712"/>
                  </a:lnTo>
                  <a:lnTo>
                    <a:pt x="837" y="7740"/>
                  </a:lnTo>
                  <a:lnTo>
                    <a:pt x="14562" y="682"/>
                  </a:lnTo>
                  <a:close/>
                  <a:moveTo>
                    <a:pt x="14620" y="1"/>
                  </a:moveTo>
                  <a:cubicBezTo>
                    <a:pt x="14573" y="1"/>
                    <a:pt x="14525" y="12"/>
                    <a:pt x="14481" y="35"/>
                  </a:cubicBezTo>
                  <a:lnTo>
                    <a:pt x="221" y="7369"/>
                  </a:lnTo>
                  <a:cubicBezTo>
                    <a:pt x="49" y="7457"/>
                    <a:pt x="1" y="7683"/>
                    <a:pt x="124" y="7834"/>
                  </a:cubicBezTo>
                  <a:lnTo>
                    <a:pt x="12754" y="23315"/>
                  </a:lnTo>
                  <a:cubicBezTo>
                    <a:pt x="12811" y="23385"/>
                    <a:pt x="12897" y="23427"/>
                    <a:pt x="12987" y="23427"/>
                  </a:cubicBezTo>
                  <a:cubicBezTo>
                    <a:pt x="12988" y="23427"/>
                    <a:pt x="12990" y="23427"/>
                    <a:pt x="12991" y="23427"/>
                  </a:cubicBezTo>
                  <a:cubicBezTo>
                    <a:pt x="13052" y="23427"/>
                    <a:pt x="13110" y="23409"/>
                    <a:pt x="13160" y="23375"/>
                  </a:cubicBezTo>
                  <a:lnTo>
                    <a:pt x="27827" y="13598"/>
                  </a:lnTo>
                  <a:cubicBezTo>
                    <a:pt x="27988" y="13491"/>
                    <a:pt x="28010" y="13263"/>
                    <a:pt x="27874" y="13127"/>
                  </a:cubicBezTo>
                  <a:lnTo>
                    <a:pt x="14836" y="91"/>
                  </a:lnTo>
                  <a:cubicBezTo>
                    <a:pt x="14777" y="32"/>
                    <a:pt x="14699" y="1"/>
                    <a:pt x="14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4"/>
            <p:cNvSpPr/>
            <p:nvPr/>
          </p:nvSpPr>
          <p:spPr>
            <a:xfrm>
              <a:off x="3765325" y="2835600"/>
              <a:ext cx="682425" cy="570375"/>
            </a:xfrm>
            <a:custGeom>
              <a:avLst/>
              <a:gdLst/>
              <a:ahLst/>
              <a:cxnLst/>
              <a:rect l="l" t="t" r="r" b="b"/>
              <a:pathLst>
                <a:path w="27297" h="22815" extrusionOk="0">
                  <a:moveTo>
                    <a:pt x="14259" y="0"/>
                  </a:moveTo>
                  <a:lnTo>
                    <a:pt x="0" y="7334"/>
                  </a:lnTo>
                  <a:lnTo>
                    <a:pt x="12630" y="22815"/>
                  </a:lnTo>
                  <a:lnTo>
                    <a:pt x="27297" y="13037"/>
                  </a:lnTo>
                  <a:lnTo>
                    <a:pt x="14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4"/>
            <p:cNvSpPr/>
            <p:nvPr/>
          </p:nvSpPr>
          <p:spPr>
            <a:xfrm>
              <a:off x="3756325" y="2827950"/>
              <a:ext cx="700250" cy="585700"/>
            </a:xfrm>
            <a:custGeom>
              <a:avLst/>
              <a:gdLst/>
              <a:ahLst/>
              <a:cxnLst/>
              <a:rect l="l" t="t" r="r" b="b"/>
              <a:pathLst>
                <a:path w="28010" h="23428" extrusionOk="0">
                  <a:moveTo>
                    <a:pt x="14561" y="681"/>
                  </a:moveTo>
                  <a:lnTo>
                    <a:pt x="27176" y="13295"/>
                  </a:lnTo>
                  <a:lnTo>
                    <a:pt x="13052" y="22711"/>
                  </a:lnTo>
                  <a:lnTo>
                    <a:pt x="837" y="7738"/>
                  </a:lnTo>
                  <a:lnTo>
                    <a:pt x="14561" y="681"/>
                  </a:lnTo>
                  <a:close/>
                  <a:moveTo>
                    <a:pt x="14619" y="0"/>
                  </a:moveTo>
                  <a:cubicBezTo>
                    <a:pt x="14572" y="0"/>
                    <a:pt x="14524" y="11"/>
                    <a:pt x="14480" y="34"/>
                  </a:cubicBezTo>
                  <a:lnTo>
                    <a:pt x="221" y="7368"/>
                  </a:lnTo>
                  <a:cubicBezTo>
                    <a:pt x="48" y="7457"/>
                    <a:pt x="0" y="7683"/>
                    <a:pt x="124" y="7834"/>
                  </a:cubicBezTo>
                  <a:lnTo>
                    <a:pt x="12753" y="23315"/>
                  </a:lnTo>
                  <a:cubicBezTo>
                    <a:pt x="12810" y="23386"/>
                    <a:pt x="12898" y="23428"/>
                    <a:pt x="12990" y="23428"/>
                  </a:cubicBezTo>
                  <a:cubicBezTo>
                    <a:pt x="13051" y="23427"/>
                    <a:pt x="13110" y="23409"/>
                    <a:pt x="13159" y="23376"/>
                  </a:cubicBezTo>
                  <a:lnTo>
                    <a:pt x="27826" y="13597"/>
                  </a:lnTo>
                  <a:cubicBezTo>
                    <a:pt x="27987" y="13490"/>
                    <a:pt x="28009" y="13263"/>
                    <a:pt x="27873" y="13127"/>
                  </a:cubicBezTo>
                  <a:lnTo>
                    <a:pt x="14835" y="89"/>
                  </a:lnTo>
                  <a:cubicBezTo>
                    <a:pt x="14777" y="31"/>
                    <a:pt x="14699" y="0"/>
                    <a:pt x="14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4"/>
            <p:cNvSpPr/>
            <p:nvPr/>
          </p:nvSpPr>
          <p:spPr>
            <a:xfrm>
              <a:off x="3697975" y="2863625"/>
              <a:ext cx="644700" cy="553250"/>
            </a:xfrm>
            <a:custGeom>
              <a:avLst/>
              <a:gdLst/>
              <a:ahLst/>
              <a:cxnLst/>
              <a:rect l="l" t="t" r="r" b="b"/>
              <a:pathLst>
                <a:path w="25788" h="22130" extrusionOk="0">
                  <a:moveTo>
                    <a:pt x="15363" y="0"/>
                  </a:moveTo>
                  <a:lnTo>
                    <a:pt x="0" y="4594"/>
                  </a:lnTo>
                  <a:lnTo>
                    <a:pt x="9577" y="22129"/>
                  </a:lnTo>
                  <a:lnTo>
                    <a:pt x="25788" y="15208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4"/>
            <p:cNvSpPr/>
            <p:nvPr/>
          </p:nvSpPr>
          <p:spPr>
            <a:xfrm>
              <a:off x="3688925" y="2856000"/>
              <a:ext cx="662800" cy="568550"/>
            </a:xfrm>
            <a:custGeom>
              <a:avLst/>
              <a:gdLst/>
              <a:ahLst/>
              <a:cxnLst/>
              <a:rect l="l" t="t" r="r" b="b"/>
              <a:pathLst>
                <a:path w="26512" h="22742" extrusionOk="0">
                  <a:moveTo>
                    <a:pt x="15598" y="663"/>
                  </a:moveTo>
                  <a:lnTo>
                    <a:pt x="25686" y="15378"/>
                  </a:lnTo>
                  <a:lnTo>
                    <a:pt x="10074" y="22044"/>
                  </a:lnTo>
                  <a:lnTo>
                    <a:pt x="812" y="5084"/>
                  </a:lnTo>
                  <a:lnTo>
                    <a:pt x="15598" y="663"/>
                  </a:lnTo>
                  <a:close/>
                  <a:moveTo>
                    <a:pt x="15724" y="0"/>
                  </a:moveTo>
                  <a:cubicBezTo>
                    <a:pt x="15695" y="0"/>
                    <a:pt x="15665" y="4"/>
                    <a:pt x="15636" y="13"/>
                  </a:cubicBezTo>
                  <a:lnTo>
                    <a:pt x="275" y="4607"/>
                  </a:lnTo>
                  <a:cubicBezTo>
                    <a:pt x="88" y="4662"/>
                    <a:pt x="1" y="4876"/>
                    <a:pt x="94" y="5047"/>
                  </a:cubicBezTo>
                  <a:lnTo>
                    <a:pt x="9670" y="22582"/>
                  </a:lnTo>
                  <a:cubicBezTo>
                    <a:pt x="9724" y="22679"/>
                    <a:pt x="9827" y="22740"/>
                    <a:pt x="9939" y="22741"/>
                  </a:cubicBezTo>
                  <a:cubicBezTo>
                    <a:pt x="9980" y="22741"/>
                    <a:pt x="10021" y="22732"/>
                    <a:pt x="10060" y="22716"/>
                  </a:cubicBezTo>
                  <a:lnTo>
                    <a:pt x="26270" y="15794"/>
                  </a:lnTo>
                  <a:cubicBezTo>
                    <a:pt x="26448" y="15718"/>
                    <a:pt x="26511" y="15499"/>
                    <a:pt x="26401" y="15339"/>
                  </a:cubicBezTo>
                  <a:lnTo>
                    <a:pt x="15976" y="133"/>
                  </a:lnTo>
                  <a:cubicBezTo>
                    <a:pt x="15918" y="48"/>
                    <a:pt x="15823" y="0"/>
                    <a:pt x="15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4"/>
            <p:cNvSpPr/>
            <p:nvPr/>
          </p:nvSpPr>
          <p:spPr>
            <a:xfrm>
              <a:off x="3532750" y="2215900"/>
              <a:ext cx="160375" cy="51225"/>
            </a:xfrm>
            <a:custGeom>
              <a:avLst/>
              <a:gdLst/>
              <a:ahLst/>
              <a:cxnLst/>
              <a:rect l="l" t="t" r="r" b="b"/>
              <a:pathLst>
                <a:path w="6415" h="2049" extrusionOk="0">
                  <a:moveTo>
                    <a:pt x="5981" y="1"/>
                  </a:moveTo>
                  <a:cubicBezTo>
                    <a:pt x="5202" y="1"/>
                    <a:pt x="3644" y="585"/>
                    <a:pt x="3644" y="585"/>
                  </a:cubicBezTo>
                  <a:cubicBezTo>
                    <a:pt x="3644" y="585"/>
                    <a:pt x="3367" y="557"/>
                    <a:pt x="2969" y="557"/>
                  </a:cubicBezTo>
                  <a:cubicBezTo>
                    <a:pt x="2371" y="557"/>
                    <a:pt x="1498" y="619"/>
                    <a:pt x="874" y="931"/>
                  </a:cubicBezTo>
                  <a:cubicBezTo>
                    <a:pt x="1" y="1368"/>
                    <a:pt x="2798" y="2049"/>
                    <a:pt x="4431" y="2049"/>
                  </a:cubicBezTo>
                  <a:cubicBezTo>
                    <a:pt x="4741" y="2049"/>
                    <a:pt x="5009" y="2025"/>
                    <a:pt x="5202" y="1969"/>
                  </a:cubicBezTo>
                  <a:cubicBezTo>
                    <a:pt x="6414" y="1624"/>
                    <a:pt x="6414" y="931"/>
                    <a:pt x="6414" y="239"/>
                  </a:cubicBezTo>
                  <a:cubicBezTo>
                    <a:pt x="6414" y="66"/>
                    <a:pt x="6241" y="1"/>
                    <a:pt x="5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4"/>
            <p:cNvSpPr/>
            <p:nvPr/>
          </p:nvSpPr>
          <p:spPr>
            <a:xfrm>
              <a:off x="3540350" y="2208425"/>
              <a:ext cx="160500" cy="66150"/>
            </a:xfrm>
            <a:custGeom>
              <a:avLst/>
              <a:gdLst/>
              <a:ahLst/>
              <a:cxnLst/>
              <a:rect l="l" t="t" r="r" b="b"/>
              <a:pathLst>
                <a:path w="6420" h="2646" extrusionOk="0">
                  <a:moveTo>
                    <a:pt x="5687" y="601"/>
                  </a:moveTo>
                  <a:cubicBezTo>
                    <a:pt x="5733" y="601"/>
                    <a:pt x="5773" y="605"/>
                    <a:pt x="5804" y="611"/>
                  </a:cubicBezTo>
                  <a:cubicBezTo>
                    <a:pt x="5803" y="1244"/>
                    <a:pt x="5768" y="1702"/>
                    <a:pt x="4815" y="1975"/>
                  </a:cubicBezTo>
                  <a:cubicBezTo>
                    <a:pt x="4634" y="2027"/>
                    <a:pt x="4389" y="2049"/>
                    <a:pt x="4109" y="2049"/>
                  </a:cubicBezTo>
                  <a:cubicBezTo>
                    <a:pt x="3025" y="2049"/>
                    <a:pt x="1407" y="1713"/>
                    <a:pt x="855" y="1437"/>
                  </a:cubicBezTo>
                  <a:lnTo>
                    <a:pt x="854" y="1437"/>
                  </a:lnTo>
                  <a:cubicBezTo>
                    <a:pt x="1410" y="1211"/>
                    <a:pt x="2143" y="1163"/>
                    <a:pt x="2662" y="1163"/>
                  </a:cubicBezTo>
                  <a:cubicBezTo>
                    <a:pt x="3038" y="1163"/>
                    <a:pt x="3303" y="1188"/>
                    <a:pt x="3310" y="1188"/>
                  </a:cubicBezTo>
                  <a:cubicBezTo>
                    <a:pt x="3319" y="1189"/>
                    <a:pt x="3329" y="1190"/>
                    <a:pt x="3338" y="1190"/>
                  </a:cubicBezTo>
                  <a:cubicBezTo>
                    <a:pt x="3375" y="1190"/>
                    <a:pt x="3413" y="1183"/>
                    <a:pt x="3448" y="1170"/>
                  </a:cubicBezTo>
                  <a:cubicBezTo>
                    <a:pt x="4347" y="834"/>
                    <a:pt x="5283" y="601"/>
                    <a:pt x="5687" y="601"/>
                  </a:cubicBezTo>
                  <a:close/>
                  <a:moveTo>
                    <a:pt x="5664" y="0"/>
                  </a:moveTo>
                  <a:cubicBezTo>
                    <a:pt x="4949" y="0"/>
                    <a:pt x="3867" y="362"/>
                    <a:pt x="3299" y="573"/>
                  </a:cubicBezTo>
                  <a:cubicBezTo>
                    <a:pt x="3187" y="565"/>
                    <a:pt x="2957" y="550"/>
                    <a:pt x="2665" y="550"/>
                  </a:cubicBezTo>
                  <a:cubicBezTo>
                    <a:pt x="2035" y="550"/>
                    <a:pt x="1111" y="618"/>
                    <a:pt x="433" y="957"/>
                  </a:cubicBezTo>
                  <a:cubicBezTo>
                    <a:pt x="1" y="1173"/>
                    <a:pt x="104" y="1505"/>
                    <a:pt x="128" y="1569"/>
                  </a:cubicBezTo>
                  <a:cubicBezTo>
                    <a:pt x="368" y="2187"/>
                    <a:pt x="2714" y="2646"/>
                    <a:pt x="4150" y="2646"/>
                  </a:cubicBezTo>
                  <a:cubicBezTo>
                    <a:pt x="4493" y="2646"/>
                    <a:pt x="4784" y="2621"/>
                    <a:pt x="4982" y="2564"/>
                  </a:cubicBezTo>
                  <a:cubicBezTo>
                    <a:pt x="6417" y="2153"/>
                    <a:pt x="6417" y="1258"/>
                    <a:pt x="6417" y="538"/>
                  </a:cubicBezTo>
                  <a:cubicBezTo>
                    <a:pt x="6419" y="372"/>
                    <a:pt x="6338" y="216"/>
                    <a:pt x="6200" y="122"/>
                  </a:cubicBezTo>
                  <a:cubicBezTo>
                    <a:pt x="6075" y="36"/>
                    <a:pt x="5888" y="0"/>
                    <a:pt x="5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4"/>
            <p:cNvSpPr/>
            <p:nvPr/>
          </p:nvSpPr>
          <p:spPr>
            <a:xfrm>
              <a:off x="2970550" y="1486750"/>
              <a:ext cx="740725" cy="865250"/>
            </a:xfrm>
            <a:custGeom>
              <a:avLst/>
              <a:gdLst/>
              <a:ahLst/>
              <a:cxnLst/>
              <a:rect l="l" t="t" r="r" b="b"/>
              <a:pathLst>
                <a:path w="29629" h="34610" extrusionOk="0">
                  <a:moveTo>
                    <a:pt x="10793" y="0"/>
                  </a:moveTo>
                  <a:cubicBezTo>
                    <a:pt x="10793" y="0"/>
                    <a:pt x="7195" y="1270"/>
                    <a:pt x="5397" y="3492"/>
                  </a:cubicBezTo>
                  <a:cubicBezTo>
                    <a:pt x="3598" y="5714"/>
                    <a:pt x="2752" y="11534"/>
                    <a:pt x="2328" y="14073"/>
                  </a:cubicBezTo>
                  <a:cubicBezTo>
                    <a:pt x="1905" y="16613"/>
                    <a:pt x="0" y="26242"/>
                    <a:pt x="1058" y="27405"/>
                  </a:cubicBezTo>
                  <a:cubicBezTo>
                    <a:pt x="2117" y="28569"/>
                    <a:pt x="13439" y="32485"/>
                    <a:pt x="15661" y="33119"/>
                  </a:cubicBezTo>
                  <a:cubicBezTo>
                    <a:pt x="17769" y="33721"/>
                    <a:pt x="20257" y="34610"/>
                    <a:pt x="21772" y="34610"/>
                  </a:cubicBezTo>
                  <a:cubicBezTo>
                    <a:pt x="21854" y="34610"/>
                    <a:pt x="21933" y="34607"/>
                    <a:pt x="22010" y="34601"/>
                  </a:cubicBezTo>
                  <a:cubicBezTo>
                    <a:pt x="23491" y="34495"/>
                    <a:pt x="24973" y="33437"/>
                    <a:pt x="24973" y="33437"/>
                  </a:cubicBezTo>
                  <a:cubicBezTo>
                    <a:pt x="24973" y="33437"/>
                    <a:pt x="27512" y="34601"/>
                    <a:pt x="28148" y="34601"/>
                  </a:cubicBezTo>
                  <a:cubicBezTo>
                    <a:pt x="28782" y="34601"/>
                    <a:pt x="29629" y="33437"/>
                    <a:pt x="28888" y="32273"/>
                  </a:cubicBezTo>
                  <a:cubicBezTo>
                    <a:pt x="28147" y="31109"/>
                    <a:pt x="26084" y="29404"/>
                    <a:pt x="24921" y="29404"/>
                  </a:cubicBezTo>
                  <a:cubicBezTo>
                    <a:pt x="23756" y="29404"/>
                    <a:pt x="19471" y="30051"/>
                    <a:pt x="19471" y="30051"/>
                  </a:cubicBezTo>
                  <a:cubicBezTo>
                    <a:pt x="19471" y="30051"/>
                    <a:pt x="12169" y="26347"/>
                    <a:pt x="10053" y="24866"/>
                  </a:cubicBezTo>
                  <a:cubicBezTo>
                    <a:pt x="7936" y="23384"/>
                    <a:pt x="6350" y="21691"/>
                    <a:pt x="6350" y="21691"/>
                  </a:cubicBezTo>
                  <a:lnTo>
                    <a:pt x="10688" y="8148"/>
                  </a:lnTo>
                  <a:lnTo>
                    <a:pt x="1079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4"/>
            <p:cNvSpPr/>
            <p:nvPr/>
          </p:nvSpPr>
          <p:spPr>
            <a:xfrm>
              <a:off x="2970150" y="1479125"/>
              <a:ext cx="740175" cy="880500"/>
            </a:xfrm>
            <a:custGeom>
              <a:avLst/>
              <a:gdLst/>
              <a:ahLst/>
              <a:cxnLst/>
              <a:rect l="l" t="t" r="r" b="b"/>
              <a:pathLst>
                <a:path w="29607" h="35220" extrusionOk="0">
                  <a:moveTo>
                    <a:pt x="10803" y="1"/>
                  </a:moveTo>
                  <a:cubicBezTo>
                    <a:pt x="10771" y="1"/>
                    <a:pt x="10739" y="6"/>
                    <a:pt x="10707" y="16"/>
                  </a:cubicBezTo>
                  <a:cubicBezTo>
                    <a:pt x="10557" y="69"/>
                    <a:pt x="7007" y="1341"/>
                    <a:pt x="5175" y="3605"/>
                  </a:cubicBezTo>
                  <a:cubicBezTo>
                    <a:pt x="3449" y="5737"/>
                    <a:pt x="2595" y="10955"/>
                    <a:pt x="2135" y="13759"/>
                  </a:cubicBezTo>
                  <a:lnTo>
                    <a:pt x="2042" y="14328"/>
                  </a:lnTo>
                  <a:cubicBezTo>
                    <a:pt x="1987" y="14660"/>
                    <a:pt x="1906" y="15114"/>
                    <a:pt x="1810" y="15653"/>
                  </a:cubicBezTo>
                  <a:cubicBezTo>
                    <a:pt x="620" y="22341"/>
                    <a:pt x="1" y="26985"/>
                    <a:pt x="848" y="27916"/>
                  </a:cubicBezTo>
                  <a:cubicBezTo>
                    <a:pt x="1991" y="29175"/>
                    <a:pt x="13466" y="33112"/>
                    <a:pt x="15593" y="33719"/>
                  </a:cubicBezTo>
                  <a:cubicBezTo>
                    <a:pt x="16061" y="33853"/>
                    <a:pt x="16548" y="34001"/>
                    <a:pt x="17038" y="34150"/>
                  </a:cubicBezTo>
                  <a:cubicBezTo>
                    <a:pt x="18773" y="34677"/>
                    <a:pt x="20563" y="35220"/>
                    <a:pt x="21790" y="35220"/>
                  </a:cubicBezTo>
                  <a:cubicBezTo>
                    <a:pt x="21879" y="35220"/>
                    <a:pt x="21965" y="35218"/>
                    <a:pt x="22047" y="35211"/>
                  </a:cubicBezTo>
                  <a:cubicBezTo>
                    <a:pt x="23335" y="35119"/>
                    <a:pt x="24592" y="34368"/>
                    <a:pt x="25017" y="34091"/>
                  </a:cubicBezTo>
                  <a:cubicBezTo>
                    <a:pt x="25676" y="34389"/>
                    <a:pt x="27553" y="35212"/>
                    <a:pt x="28161" y="35212"/>
                  </a:cubicBezTo>
                  <a:cubicBezTo>
                    <a:pt x="28571" y="35212"/>
                    <a:pt x="29003" y="34906"/>
                    <a:pt x="29264" y="34432"/>
                  </a:cubicBezTo>
                  <a:cubicBezTo>
                    <a:pt x="29606" y="33809"/>
                    <a:pt x="29568" y="33053"/>
                    <a:pt x="29161" y="32414"/>
                  </a:cubicBezTo>
                  <a:cubicBezTo>
                    <a:pt x="28407" y="31230"/>
                    <a:pt x="26254" y="29404"/>
                    <a:pt x="24936" y="29404"/>
                  </a:cubicBezTo>
                  <a:cubicBezTo>
                    <a:pt x="23847" y="29404"/>
                    <a:pt x="20198" y="29940"/>
                    <a:pt x="19536" y="30039"/>
                  </a:cubicBezTo>
                  <a:cubicBezTo>
                    <a:pt x="18706" y="29616"/>
                    <a:pt x="12194" y="26286"/>
                    <a:pt x="10243" y="24921"/>
                  </a:cubicBezTo>
                  <a:cubicBezTo>
                    <a:pt x="8513" y="23708"/>
                    <a:pt x="7124" y="22335"/>
                    <a:pt x="6713" y="21916"/>
                  </a:cubicBezTo>
                  <a:lnTo>
                    <a:pt x="10994" y="8546"/>
                  </a:lnTo>
                  <a:cubicBezTo>
                    <a:pt x="11043" y="8386"/>
                    <a:pt x="10953" y="8218"/>
                    <a:pt x="10795" y="8167"/>
                  </a:cubicBezTo>
                  <a:cubicBezTo>
                    <a:pt x="10764" y="8157"/>
                    <a:pt x="10732" y="8152"/>
                    <a:pt x="10701" y="8152"/>
                  </a:cubicBezTo>
                  <a:cubicBezTo>
                    <a:pt x="10573" y="8152"/>
                    <a:pt x="10455" y="8232"/>
                    <a:pt x="10412" y="8360"/>
                  </a:cubicBezTo>
                  <a:lnTo>
                    <a:pt x="6074" y="21903"/>
                  </a:lnTo>
                  <a:cubicBezTo>
                    <a:pt x="6039" y="22010"/>
                    <a:pt x="6066" y="22125"/>
                    <a:pt x="6141" y="22206"/>
                  </a:cubicBezTo>
                  <a:cubicBezTo>
                    <a:pt x="6208" y="22277"/>
                    <a:pt x="7775" y="23940"/>
                    <a:pt x="9893" y="25423"/>
                  </a:cubicBezTo>
                  <a:cubicBezTo>
                    <a:pt x="12002" y="26899"/>
                    <a:pt x="19049" y="30478"/>
                    <a:pt x="19347" y="30629"/>
                  </a:cubicBezTo>
                  <a:cubicBezTo>
                    <a:pt x="19392" y="30651"/>
                    <a:pt x="19441" y="30662"/>
                    <a:pt x="19490" y="30662"/>
                  </a:cubicBezTo>
                  <a:cubicBezTo>
                    <a:pt x="19504" y="30662"/>
                    <a:pt x="19518" y="30661"/>
                    <a:pt x="19532" y="30659"/>
                  </a:cubicBezTo>
                  <a:cubicBezTo>
                    <a:pt x="19574" y="30653"/>
                    <a:pt x="23808" y="30016"/>
                    <a:pt x="24936" y="30016"/>
                  </a:cubicBezTo>
                  <a:cubicBezTo>
                    <a:pt x="25934" y="30016"/>
                    <a:pt x="27903" y="31577"/>
                    <a:pt x="28644" y="32743"/>
                  </a:cubicBezTo>
                  <a:cubicBezTo>
                    <a:pt x="29055" y="33388"/>
                    <a:pt x="28839" y="33934"/>
                    <a:pt x="28726" y="34138"/>
                  </a:cubicBezTo>
                  <a:cubicBezTo>
                    <a:pt x="28560" y="34441"/>
                    <a:pt x="28317" y="34600"/>
                    <a:pt x="28163" y="34600"/>
                  </a:cubicBezTo>
                  <a:cubicBezTo>
                    <a:pt x="27749" y="34600"/>
                    <a:pt x="26074" y="33903"/>
                    <a:pt x="25116" y="33464"/>
                  </a:cubicBezTo>
                  <a:cubicBezTo>
                    <a:pt x="25076" y="33445"/>
                    <a:pt x="25032" y="33436"/>
                    <a:pt x="24989" y="33436"/>
                  </a:cubicBezTo>
                  <a:cubicBezTo>
                    <a:pt x="24926" y="33436"/>
                    <a:pt x="24863" y="33456"/>
                    <a:pt x="24810" y="33493"/>
                  </a:cubicBezTo>
                  <a:cubicBezTo>
                    <a:pt x="24796" y="33503"/>
                    <a:pt x="23384" y="34502"/>
                    <a:pt x="22003" y="34601"/>
                  </a:cubicBezTo>
                  <a:cubicBezTo>
                    <a:pt x="21934" y="34606"/>
                    <a:pt x="21862" y="34608"/>
                    <a:pt x="21787" y="34608"/>
                  </a:cubicBezTo>
                  <a:cubicBezTo>
                    <a:pt x="20660" y="34608"/>
                    <a:pt x="18911" y="34079"/>
                    <a:pt x="17217" y="33564"/>
                  </a:cubicBezTo>
                  <a:cubicBezTo>
                    <a:pt x="16723" y="33414"/>
                    <a:pt x="16232" y="33265"/>
                    <a:pt x="15761" y="33131"/>
                  </a:cubicBezTo>
                  <a:cubicBezTo>
                    <a:pt x="13436" y="32466"/>
                    <a:pt x="2266" y="28568"/>
                    <a:pt x="1301" y="27504"/>
                  </a:cubicBezTo>
                  <a:cubicBezTo>
                    <a:pt x="483" y="26605"/>
                    <a:pt x="1885" y="18726"/>
                    <a:pt x="2412" y="15761"/>
                  </a:cubicBezTo>
                  <a:cubicBezTo>
                    <a:pt x="2510" y="15218"/>
                    <a:pt x="2591" y="14763"/>
                    <a:pt x="2646" y="14428"/>
                  </a:cubicBezTo>
                  <a:lnTo>
                    <a:pt x="2740" y="13858"/>
                  </a:lnTo>
                  <a:cubicBezTo>
                    <a:pt x="3190" y="11110"/>
                    <a:pt x="4026" y="5996"/>
                    <a:pt x="5650" y="3990"/>
                  </a:cubicBezTo>
                  <a:cubicBezTo>
                    <a:pt x="7373" y="1863"/>
                    <a:pt x="10876" y="606"/>
                    <a:pt x="10911" y="594"/>
                  </a:cubicBezTo>
                  <a:cubicBezTo>
                    <a:pt x="11067" y="536"/>
                    <a:pt x="11147" y="363"/>
                    <a:pt x="11092" y="205"/>
                  </a:cubicBezTo>
                  <a:cubicBezTo>
                    <a:pt x="11047" y="80"/>
                    <a:pt x="10930" y="1"/>
                    <a:pt x="10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4"/>
            <p:cNvSpPr/>
            <p:nvPr/>
          </p:nvSpPr>
          <p:spPr>
            <a:xfrm>
              <a:off x="3353725" y="2212850"/>
              <a:ext cx="357550" cy="139150"/>
            </a:xfrm>
            <a:custGeom>
              <a:avLst/>
              <a:gdLst/>
              <a:ahLst/>
              <a:cxnLst/>
              <a:rect l="l" t="t" r="r" b="b"/>
              <a:pathLst>
                <a:path w="14302" h="5566" extrusionOk="0">
                  <a:moveTo>
                    <a:pt x="2187" y="1"/>
                  </a:moveTo>
                  <a:cubicBezTo>
                    <a:pt x="1417" y="587"/>
                    <a:pt x="514" y="1459"/>
                    <a:pt x="228" y="2489"/>
                  </a:cubicBezTo>
                  <a:cubicBezTo>
                    <a:pt x="67" y="3068"/>
                    <a:pt x="10" y="3560"/>
                    <a:pt x="0" y="3977"/>
                  </a:cubicBezTo>
                  <a:cubicBezTo>
                    <a:pt x="126" y="4014"/>
                    <a:pt x="240" y="4049"/>
                    <a:pt x="334" y="4075"/>
                  </a:cubicBezTo>
                  <a:cubicBezTo>
                    <a:pt x="2442" y="4678"/>
                    <a:pt x="4930" y="5566"/>
                    <a:pt x="6445" y="5566"/>
                  </a:cubicBezTo>
                  <a:cubicBezTo>
                    <a:pt x="6527" y="5566"/>
                    <a:pt x="6606" y="5563"/>
                    <a:pt x="6683" y="5557"/>
                  </a:cubicBezTo>
                  <a:cubicBezTo>
                    <a:pt x="8164" y="5452"/>
                    <a:pt x="9646" y="4393"/>
                    <a:pt x="9646" y="4393"/>
                  </a:cubicBezTo>
                  <a:cubicBezTo>
                    <a:pt x="9646" y="4393"/>
                    <a:pt x="12186" y="5557"/>
                    <a:pt x="12821" y="5557"/>
                  </a:cubicBezTo>
                  <a:cubicBezTo>
                    <a:pt x="13455" y="5557"/>
                    <a:pt x="14302" y="4393"/>
                    <a:pt x="13561" y="3230"/>
                  </a:cubicBezTo>
                  <a:cubicBezTo>
                    <a:pt x="12820" y="2066"/>
                    <a:pt x="10757" y="361"/>
                    <a:pt x="9593" y="361"/>
                  </a:cubicBezTo>
                  <a:cubicBezTo>
                    <a:pt x="8429" y="361"/>
                    <a:pt x="4144" y="1008"/>
                    <a:pt x="4144" y="1008"/>
                  </a:cubicBezTo>
                  <a:cubicBezTo>
                    <a:pt x="4144" y="1008"/>
                    <a:pt x="3338" y="599"/>
                    <a:pt x="2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4"/>
            <p:cNvSpPr/>
            <p:nvPr/>
          </p:nvSpPr>
          <p:spPr>
            <a:xfrm>
              <a:off x="3346000" y="2205200"/>
              <a:ext cx="364350" cy="154425"/>
            </a:xfrm>
            <a:custGeom>
              <a:avLst/>
              <a:gdLst/>
              <a:ahLst/>
              <a:cxnLst/>
              <a:rect l="l" t="t" r="r" b="b"/>
              <a:pathLst>
                <a:path w="14574" h="6177" extrusionOk="0">
                  <a:moveTo>
                    <a:pt x="2529" y="668"/>
                  </a:moveTo>
                  <a:cubicBezTo>
                    <a:pt x="3587" y="1217"/>
                    <a:pt x="4313" y="1586"/>
                    <a:pt x="4313" y="1586"/>
                  </a:cubicBezTo>
                  <a:cubicBezTo>
                    <a:pt x="4358" y="1608"/>
                    <a:pt x="4407" y="1619"/>
                    <a:pt x="4456" y="1619"/>
                  </a:cubicBezTo>
                  <a:cubicBezTo>
                    <a:pt x="4470" y="1619"/>
                    <a:pt x="4484" y="1618"/>
                    <a:pt x="4498" y="1616"/>
                  </a:cubicBezTo>
                  <a:cubicBezTo>
                    <a:pt x="4540" y="1610"/>
                    <a:pt x="8774" y="973"/>
                    <a:pt x="9902" y="973"/>
                  </a:cubicBezTo>
                  <a:cubicBezTo>
                    <a:pt x="10900" y="973"/>
                    <a:pt x="12869" y="2535"/>
                    <a:pt x="13610" y="3700"/>
                  </a:cubicBezTo>
                  <a:cubicBezTo>
                    <a:pt x="14021" y="4346"/>
                    <a:pt x="13805" y="4891"/>
                    <a:pt x="13692" y="5095"/>
                  </a:cubicBezTo>
                  <a:cubicBezTo>
                    <a:pt x="13526" y="5398"/>
                    <a:pt x="13283" y="5557"/>
                    <a:pt x="13129" y="5557"/>
                  </a:cubicBezTo>
                  <a:cubicBezTo>
                    <a:pt x="12715" y="5557"/>
                    <a:pt x="11040" y="4860"/>
                    <a:pt x="10082" y="4421"/>
                  </a:cubicBezTo>
                  <a:cubicBezTo>
                    <a:pt x="10042" y="4402"/>
                    <a:pt x="9998" y="4393"/>
                    <a:pt x="9955" y="4393"/>
                  </a:cubicBezTo>
                  <a:cubicBezTo>
                    <a:pt x="9892" y="4393"/>
                    <a:pt x="9829" y="4413"/>
                    <a:pt x="9776" y="4450"/>
                  </a:cubicBezTo>
                  <a:cubicBezTo>
                    <a:pt x="9762" y="4460"/>
                    <a:pt x="8350" y="5459"/>
                    <a:pt x="6969" y="5558"/>
                  </a:cubicBezTo>
                  <a:cubicBezTo>
                    <a:pt x="6900" y="5563"/>
                    <a:pt x="6828" y="5565"/>
                    <a:pt x="6753" y="5565"/>
                  </a:cubicBezTo>
                  <a:cubicBezTo>
                    <a:pt x="5626" y="5565"/>
                    <a:pt x="3877" y="5036"/>
                    <a:pt x="2183" y="4521"/>
                  </a:cubicBezTo>
                  <a:cubicBezTo>
                    <a:pt x="1689" y="4371"/>
                    <a:pt x="1198" y="4223"/>
                    <a:pt x="727" y="4088"/>
                  </a:cubicBezTo>
                  <a:lnTo>
                    <a:pt x="626" y="4058"/>
                  </a:lnTo>
                  <a:cubicBezTo>
                    <a:pt x="654" y="3658"/>
                    <a:pt x="723" y="3262"/>
                    <a:pt x="831" y="2876"/>
                  </a:cubicBezTo>
                  <a:cubicBezTo>
                    <a:pt x="1079" y="1983"/>
                    <a:pt x="1861" y="1200"/>
                    <a:pt x="2529" y="668"/>
                  </a:cubicBezTo>
                  <a:close/>
                  <a:moveTo>
                    <a:pt x="2496" y="0"/>
                  </a:moveTo>
                  <a:cubicBezTo>
                    <a:pt x="2431" y="0"/>
                    <a:pt x="2365" y="22"/>
                    <a:pt x="2311" y="63"/>
                  </a:cubicBezTo>
                  <a:cubicBezTo>
                    <a:pt x="1540" y="650"/>
                    <a:pt x="554" y="1586"/>
                    <a:pt x="242" y="2713"/>
                  </a:cubicBezTo>
                  <a:cubicBezTo>
                    <a:pt x="93" y="3247"/>
                    <a:pt x="16" y="3758"/>
                    <a:pt x="4" y="4276"/>
                  </a:cubicBezTo>
                  <a:cubicBezTo>
                    <a:pt x="0" y="4412"/>
                    <a:pt x="89" y="4535"/>
                    <a:pt x="220" y="4575"/>
                  </a:cubicBezTo>
                  <a:lnTo>
                    <a:pt x="559" y="4676"/>
                  </a:lnTo>
                  <a:cubicBezTo>
                    <a:pt x="1027" y="4810"/>
                    <a:pt x="1514" y="4958"/>
                    <a:pt x="2004" y="5107"/>
                  </a:cubicBezTo>
                  <a:cubicBezTo>
                    <a:pt x="3739" y="5634"/>
                    <a:pt x="5529" y="6177"/>
                    <a:pt x="6756" y="6177"/>
                  </a:cubicBezTo>
                  <a:cubicBezTo>
                    <a:pt x="6845" y="6177"/>
                    <a:pt x="6931" y="6175"/>
                    <a:pt x="7014" y="6168"/>
                  </a:cubicBezTo>
                  <a:cubicBezTo>
                    <a:pt x="8302" y="6076"/>
                    <a:pt x="9559" y="5325"/>
                    <a:pt x="9984" y="5048"/>
                  </a:cubicBezTo>
                  <a:cubicBezTo>
                    <a:pt x="10643" y="5346"/>
                    <a:pt x="12520" y="6169"/>
                    <a:pt x="13129" y="6169"/>
                  </a:cubicBezTo>
                  <a:cubicBezTo>
                    <a:pt x="13537" y="6169"/>
                    <a:pt x="13969" y="5863"/>
                    <a:pt x="14230" y="5389"/>
                  </a:cubicBezTo>
                  <a:cubicBezTo>
                    <a:pt x="14573" y="4766"/>
                    <a:pt x="14534" y="4010"/>
                    <a:pt x="14128" y="3371"/>
                  </a:cubicBezTo>
                  <a:cubicBezTo>
                    <a:pt x="13375" y="2187"/>
                    <a:pt x="11221" y="361"/>
                    <a:pt x="9902" y="361"/>
                  </a:cubicBezTo>
                  <a:cubicBezTo>
                    <a:pt x="8813" y="361"/>
                    <a:pt x="5164" y="897"/>
                    <a:pt x="4503" y="996"/>
                  </a:cubicBezTo>
                  <a:cubicBezTo>
                    <a:pt x="4266" y="875"/>
                    <a:pt x="3564" y="516"/>
                    <a:pt x="2638" y="35"/>
                  </a:cubicBezTo>
                  <a:cubicBezTo>
                    <a:pt x="2593" y="12"/>
                    <a:pt x="2545" y="0"/>
                    <a:pt x="2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4"/>
            <p:cNvSpPr/>
            <p:nvPr/>
          </p:nvSpPr>
          <p:spPr>
            <a:xfrm>
              <a:off x="2301725" y="1746050"/>
              <a:ext cx="318700" cy="436725"/>
            </a:xfrm>
            <a:custGeom>
              <a:avLst/>
              <a:gdLst/>
              <a:ahLst/>
              <a:cxnLst/>
              <a:rect l="l" t="t" r="r" b="b"/>
              <a:pathLst>
                <a:path w="12748" h="17469" extrusionOk="0">
                  <a:moveTo>
                    <a:pt x="4057" y="1"/>
                  </a:moveTo>
                  <a:cubicBezTo>
                    <a:pt x="3762" y="1"/>
                    <a:pt x="3478" y="38"/>
                    <a:pt x="3214" y="115"/>
                  </a:cubicBezTo>
                  <a:cubicBezTo>
                    <a:pt x="2888" y="211"/>
                    <a:pt x="428" y="2900"/>
                    <a:pt x="214" y="6007"/>
                  </a:cubicBezTo>
                  <a:cubicBezTo>
                    <a:pt x="1" y="9114"/>
                    <a:pt x="2357" y="14255"/>
                    <a:pt x="2785" y="15112"/>
                  </a:cubicBezTo>
                  <a:cubicBezTo>
                    <a:pt x="3213" y="15970"/>
                    <a:pt x="2678" y="17469"/>
                    <a:pt x="3749" y="17469"/>
                  </a:cubicBezTo>
                  <a:cubicBezTo>
                    <a:pt x="4820" y="17469"/>
                    <a:pt x="8142" y="12541"/>
                    <a:pt x="8142" y="12541"/>
                  </a:cubicBezTo>
                  <a:cubicBezTo>
                    <a:pt x="8142" y="12541"/>
                    <a:pt x="8498" y="12562"/>
                    <a:pt x="9003" y="12562"/>
                  </a:cubicBezTo>
                  <a:cubicBezTo>
                    <a:pt x="10137" y="12562"/>
                    <a:pt x="12022" y="12459"/>
                    <a:pt x="12319" y="11791"/>
                  </a:cubicBezTo>
                  <a:cubicBezTo>
                    <a:pt x="12748" y="10828"/>
                    <a:pt x="9320" y="5472"/>
                    <a:pt x="8570" y="3222"/>
                  </a:cubicBezTo>
                  <a:cubicBezTo>
                    <a:pt x="7929" y="1298"/>
                    <a:pt x="5799" y="1"/>
                    <a:pt x="4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4"/>
            <p:cNvSpPr/>
            <p:nvPr/>
          </p:nvSpPr>
          <p:spPr>
            <a:xfrm>
              <a:off x="2293450" y="1738550"/>
              <a:ext cx="330750" cy="451900"/>
            </a:xfrm>
            <a:custGeom>
              <a:avLst/>
              <a:gdLst/>
              <a:ahLst/>
              <a:cxnLst/>
              <a:rect l="l" t="t" r="r" b="b"/>
              <a:pathLst>
                <a:path w="13230" h="18076" extrusionOk="0">
                  <a:moveTo>
                    <a:pt x="4397" y="605"/>
                  </a:moveTo>
                  <a:cubicBezTo>
                    <a:pt x="5993" y="605"/>
                    <a:pt x="7999" y="1784"/>
                    <a:pt x="8611" y="3619"/>
                  </a:cubicBezTo>
                  <a:cubicBezTo>
                    <a:pt x="8921" y="4549"/>
                    <a:pt x="9646" y="5937"/>
                    <a:pt x="10414" y="7408"/>
                  </a:cubicBezTo>
                  <a:cubicBezTo>
                    <a:pt x="11271" y="9047"/>
                    <a:pt x="12566" y="11526"/>
                    <a:pt x="12371" y="11967"/>
                  </a:cubicBezTo>
                  <a:cubicBezTo>
                    <a:pt x="12195" y="12362"/>
                    <a:pt x="10805" y="12560"/>
                    <a:pt x="9363" y="12560"/>
                  </a:cubicBezTo>
                  <a:cubicBezTo>
                    <a:pt x="9071" y="12560"/>
                    <a:pt x="8776" y="12552"/>
                    <a:pt x="8489" y="12536"/>
                  </a:cubicBezTo>
                  <a:cubicBezTo>
                    <a:pt x="8485" y="12535"/>
                    <a:pt x="8481" y="12535"/>
                    <a:pt x="8476" y="12535"/>
                  </a:cubicBezTo>
                  <a:cubicBezTo>
                    <a:pt x="8374" y="12535"/>
                    <a:pt x="8277" y="12586"/>
                    <a:pt x="8219" y="12671"/>
                  </a:cubicBezTo>
                  <a:cubicBezTo>
                    <a:pt x="6666" y="14976"/>
                    <a:pt x="4642" y="17463"/>
                    <a:pt x="4080" y="17463"/>
                  </a:cubicBezTo>
                  <a:cubicBezTo>
                    <a:pt x="3756" y="17463"/>
                    <a:pt x="3684" y="17311"/>
                    <a:pt x="3632" y="16504"/>
                  </a:cubicBezTo>
                  <a:cubicBezTo>
                    <a:pt x="3606" y="16103"/>
                    <a:pt x="3577" y="15650"/>
                    <a:pt x="3390" y="15276"/>
                  </a:cubicBezTo>
                  <a:cubicBezTo>
                    <a:pt x="2670" y="13836"/>
                    <a:pt x="659" y="9103"/>
                    <a:pt x="851" y="6328"/>
                  </a:cubicBezTo>
                  <a:cubicBezTo>
                    <a:pt x="1053" y="3408"/>
                    <a:pt x="3314" y="911"/>
                    <a:pt x="3649" y="703"/>
                  </a:cubicBezTo>
                  <a:cubicBezTo>
                    <a:pt x="3882" y="637"/>
                    <a:pt x="4134" y="605"/>
                    <a:pt x="4397" y="605"/>
                  </a:cubicBezTo>
                  <a:close/>
                  <a:moveTo>
                    <a:pt x="4355" y="0"/>
                  </a:moveTo>
                  <a:cubicBezTo>
                    <a:pt x="4039" y="0"/>
                    <a:pt x="3736" y="40"/>
                    <a:pt x="3458" y="122"/>
                  </a:cubicBezTo>
                  <a:cubicBezTo>
                    <a:pt x="2967" y="266"/>
                    <a:pt x="459" y="3100"/>
                    <a:pt x="240" y="6286"/>
                  </a:cubicBezTo>
                  <a:cubicBezTo>
                    <a:pt x="0" y="9755"/>
                    <a:pt x="2814" y="15492"/>
                    <a:pt x="2843" y="15550"/>
                  </a:cubicBezTo>
                  <a:cubicBezTo>
                    <a:pt x="2974" y="15812"/>
                    <a:pt x="2998" y="16184"/>
                    <a:pt x="3021" y="16542"/>
                  </a:cubicBezTo>
                  <a:cubicBezTo>
                    <a:pt x="3063" y="17189"/>
                    <a:pt x="3120" y="18076"/>
                    <a:pt x="4080" y="18076"/>
                  </a:cubicBezTo>
                  <a:cubicBezTo>
                    <a:pt x="5182" y="18076"/>
                    <a:pt x="7727" y="14483"/>
                    <a:pt x="8629" y="13156"/>
                  </a:cubicBezTo>
                  <a:cubicBezTo>
                    <a:pt x="8844" y="13166"/>
                    <a:pt x="9125" y="13175"/>
                    <a:pt x="9441" y="13175"/>
                  </a:cubicBezTo>
                  <a:cubicBezTo>
                    <a:pt x="10720" y="13175"/>
                    <a:pt x="12568" y="13029"/>
                    <a:pt x="12929" y="12215"/>
                  </a:cubicBezTo>
                  <a:cubicBezTo>
                    <a:pt x="13229" y="11540"/>
                    <a:pt x="12375" y="9840"/>
                    <a:pt x="10956" y="7124"/>
                  </a:cubicBezTo>
                  <a:cubicBezTo>
                    <a:pt x="10233" y="5739"/>
                    <a:pt x="9485" y="4308"/>
                    <a:pt x="9190" y="3425"/>
                  </a:cubicBezTo>
                  <a:cubicBezTo>
                    <a:pt x="8495" y="1337"/>
                    <a:pt x="6194" y="0"/>
                    <a:pt x="4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4"/>
            <p:cNvSpPr/>
            <p:nvPr/>
          </p:nvSpPr>
          <p:spPr>
            <a:xfrm>
              <a:off x="2352600" y="1687325"/>
              <a:ext cx="257100" cy="396375"/>
            </a:xfrm>
            <a:custGeom>
              <a:avLst/>
              <a:gdLst/>
              <a:ahLst/>
              <a:cxnLst/>
              <a:rect l="l" t="t" r="r" b="b"/>
              <a:pathLst>
                <a:path w="10284" h="15855" extrusionOk="0">
                  <a:moveTo>
                    <a:pt x="1868" y="0"/>
                  </a:moveTo>
                  <a:cubicBezTo>
                    <a:pt x="1489" y="0"/>
                    <a:pt x="1197" y="207"/>
                    <a:pt x="964" y="857"/>
                  </a:cubicBezTo>
                  <a:cubicBezTo>
                    <a:pt x="964" y="857"/>
                    <a:pt x="964" y="3749"/>
                    <a:pt x="536" y="5249"/>
                  </a:cubicBezTo>
                  <a:cubicBezTo>
                    <a:pt x="107" y="6749"/>
                    <a:pt x="0" y="7499"/>
                    <a:pt x="1607" y="9856"/>
                  </a:cubicBezTo>
                  <a:cubicBezTo>
                    <a:pt x="3214" y="12213"/>
                    <a:pt x="6857" y="15854"/>
                    <a:pt x="6857" y="15854"/>
                  </a:cubicBezTo>
                  <a:cubicBezTo>
                    <a:pt x="6857" y="15854"/>
                    <a:pt x="7070" y="13390"/>
                    <a:pt x="7178" y="11998"/>
                  </a:cubicBezTo>
                  <a:cubicBezTo>
                    <a:pt x="7284" y="10605"/>
                    <a:pt x="9427" y="9749"/>
                    <a:pt x="9855" y="9106"/>
                  </a:cubicBezTo>
                  <a:cubicBezTo>
                    <a:pt x="10284" y="8463"/>
                    <a:pt x="7499" y="8034"/>
                    <a:pt x="6428" y="6107"/>
                  </a:cubicBezTo>
                  <a:cubicBezTo>
                    <a:pt x="5357" y="4178"/>
                    <a:pt x="5357" y="857"/>
                    <a:pt x="3857" y="536"/>
                  </a:cubicBezTo>
                  <a:cubicBezTo>
                    <a:pt x="3007" y="354"/>
                    <a:pt x="2364" y="0"/>
                    <a:pt x="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4"/>
            <p:cNvSpPr/>
            <p:nvPr/>
          </p:nvSpPr>
          <p:spPr>
            <a:xfrm>
              <a:off x="2346175" y="1679775"/>
              <a:ext cx="262025" cy="411575"/>
            </a:xfrm>
            <a:custGeom>
              <a:avLst/>
              <a:gdLst/>
              <a:ahLst/>
              <a:cxnLst/>
              <a:rect l="l" t="t" r="r" b="b"/>
              <a:pathLst>
                <a:path w="10481" h="16463" extrusionOk="0">
                  <a:moveTo>
                    <a:pt x="2132" y="605"/>
                  </a:moveTo>
                  <a:cubicBezTo>
                    <a:pt x="2341" y="605"/>
                    <a:pt x="2614" y="698"/>
                    <a:pt x="3000" y="830"/>
                  </a:cubicBezTo>
                  <a:cubicBezTo>
                    <a:pt x="3307" y="934"/>
                    <a:pt x="3655" y="1053"/>
                    <a:pt x="4049" y="1137"/>
                  </a:cubicBezTo>
                  <a:cubicBezTo>
                    <a:pt x="4788" y="1295"/>
                    <a:pt x="5124" y="2555"/>
                    <a:pt x="5481" y="3888"/>
                  </a:cubicBezTo>
                  <a:cubicBezTo>
                    <a:pt x="5729" y="4818"/>
                    <a:pt x="5986" y="5781"/>
                    <a:pt x="6418" y="6557"/>
                  </a:cubicBezTo>
                  <a:cubicBezTo>
                    <a:pt x="7054" y="7703"/>
                    <a:pt x="8211" y="8332"/>
                    <a:pt x="9057" y="8792"/>
                  </a:cubicBezTo>
                  <a:cubicBezTo>
                    <a:pt x="9342" y="8947"/>
                    <a:pt x="9723" y="9154"/>
                    <a:pt x="9832" y="9274"/>
                  </a:cubicBezTo>
                  <a:cubicBezTo>
                    <a:pt x="9701" y="9439"/>
                    <a:pt x="9391" y="9659"/>
                    <a:pt x="9064" y="9892"/>
                  </a:cubicBezTo>
                  <a:cubicBezTo>
                    <a:pt x="8239" y="10479"/>
                    <a:pt x="7212" y="11210"/>
                    <a:pt x="7129" y="12277"/>
                  </a:cubicBezTo>
                  <a:cubicBezTo>
                    <a:pt x="7057" y="13215"/>
                    <a:pt x="6936" y="14640"/>
                    <a:pt x="6865" y="15468"/>
                  </a:cubicBezTo>
                  <a:cubicBezTo>
                    <a:pt x="5835" y="14408"/>
                    <a:pt x="3350" y="11794"/>
                    <a:pt x="2117" y="9986"/>
                  </a:cubicBezTo>
                  <a:cubicBezTo>
                    <a:pt x="578" y="7726"/>
                    <a:pt x="681" y="7059"/>
                    <a:pt x="1087" y="5636"/>
                  </a:cubicBezTo>
                  <a:cubicBezTo>
                    <a:pt x="1495" y="4209"/>
                    <a:pt x="1525" y="1633"/>
                    <a:pt x="1527" y="1214"/>
                  </a:cubicBezTo>
                  <a:cubicBezTo>
                    <a:pt x="1694" y="767"/>
                    <a:pt x="1858" y="605"/>
                    <a:pt x="2132" y="605"/>
                  </a:cubicBezTo>
                  <a:close/>
                  <a:moveTo>
                    <a:pt x="2122" y="0"/>
                  </a:moveTo>
                  <a:cubicBezTo>
                    <a:pt x="1648" y="0"/>
                    <a:pt x="1224" y="241"/>
                    <a:pt x="933" y="1057"/>
                  </a:cubicBezTo>
                  <a:cubicBezTo>
                    <a:pt x="921" y="1089"/>
                    <a:pt x="916" y="1125"/>
                    <a:pt x="916" y="1159"/>
                  </a:cubicBezTo>
                  <a:cubicBezTo>
                    <a:pt x="916" y="1188"/>
                    <a:pt x="910" y="4027"/>
                    <a:pt x="499" y="5467"/>
                  </a:cubicBezTo>
                  <a:cubicBezTo>
                    <a:pt x="27" y="7120"/>
                    <a:pt x="0" y="7967"/>
                    <a:pt x="1611" y="10330"/>
                  </a:cubicBezTo>
                  <a:cubicBezTo>
                    <a:pt x="3215" y="12683"/>
                    <a:pt x="6748" y="16224"/>
                    <a:pt x="6896" y="16373"/>
                  </a:cubicBezTo>
                  <a:cubicBezTo>
                    <a:pt x="6954" y="16431"/>
                    <a:pt x="7032" y="16463"/>
                    <a:pt x="7114" y="16463"/>
                  </a:cubicBezTo>
                  <a:cubicBezTo>
                    <a:pt x="7272" y="16463"/>
                    <a:pt x="7404" y="16341"/>
                    <a:pt x="7418" y="16184"/>
                  </a:cubicBezTo>
                  <a:cubicBezTo>
                    <a:pt x="7418" y="16184"/>
                    <a:pt x="7633" y="13718"/>
                    <a:pt x="7739" y="12324"/>
                  </a:cubicBezTo>
                  <a:cubicBezTo>
                    <a:pt x="7800" y="11542"/>
                    <a:pt x="8698" y="10904"/>
                    <a:pt x="9419" y="10390"/>
                  </a:cubicBezTo>
                  <a:cubicBezTo>
                    <a:pt x="9834" y="10095"/>
                    <a:pt x="10192" y="9841"/>
                    <a:pt x="10367" y="9578"/>
                  </a:cubicBezTo>
                  <a:cubicBezTo>
                    <a:pt x="10480" y="9410"/>
                    <a:pt x="10473" y="9252"/>
                    <a:pt x="10448" y="9151"/>
                  </a:cubicBezTo>
                  <a:cubicBezTo>
                    <a:pt x="10363" y="8805"/>
                    <a:pt x="9959" y="8586"/>
                    <a:pt x="9350" y="8254"/>
                  </a:cubicBezTo>
                  <a:cubicBezTo>
                    <a:pt x="8570" y="7830"/>
                    <a:pt x="7502" y="7250"/>
                    <a:pt x="6953" y="6260"/>
                  </a:cubicBezTo>
                  <a:cubicBezTo>
                    <a:pt x="6557" y="5549"/>
                    <a:pt x="6310" y="4624"/>
                    <a:pt x="6072" y="3730"/>
                  </a:cubicBezTo>
                  <a:cubicBezTo>
                    <a:pt x="5666" y="2210"/>
                    <a:pt x="5282" y="776"/>
                    <a:pt x="4178" y="539"/>
                  </a:cubicBezTo>
                  <a:cubicBezTo>
                    <a:pt x="3819" y="462"/>
                    <a:pt x="3489" y="349"/>
                    <a:pt x="3199" y="251"/>
                  </a:cubicBezTo>
                  <a:cubicBezTo>
                    <a:pt x="2834" y="126"/>
                    <a:pt x="2465" y="0"/>
                    <a:pt x="2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4"/>
            <p:cNvSpPr/>
            <p:nvPr/>
          </p:nvSpPr>
          <p:spPr>
            <a:xfrm>
              <a:off x="2258850" y="1329150"/>
              <a:ext cx="551725" cy="488550"/>
            </a:xfrm>
            <a:custGeom>
              <a:avLst/>
              <a:gdLst/>
              <a:ahLst/>
              <a:cxnLst/>
              <a:rect l="l" t="t" r="r" b="b"/>
              <a:pathLst>
                <a:path w="22069" h="19542" extrusionOk="0">
                  <a:moveTo>
                    <a:pt x="11387" y="1"/>
                  </a:moveTo>
                  <a:cubicBezTo>
                    <a:pt x="10813" y="1"/>
                    <a:pt x="10230" y="26"/>
                    <a:pt x="9643" y="80"/>
                  </a:cubicBezTo>
                  <a:cubicBezTo>
                    <a:pt x="3750" y="616"/>
                    <a:pt x="1073" y="4472"/>
                    <a:pt x="537" y="8328"/>
                  </a:cubicBezTo>
                  <a:cubicBezTo>
                    <a:pt x="1" y="12185"/>
                    <a:pt x="4072" y="15934"/>
                    <a:pt x="4500" y="16577"/>
                  </a:cubicBezTo>
                  <a:cubicBezTo>
                    <a:pt x="4929" y="17220"/>
                    <a:pt x="4393" y="17863"/>
                    <a:pt x="5679" y="18291"/>
                  </a:cubicBezTo>
                  <a:cubicBezTo>
                    <a:pt x="6107" y="18434"/>
                    <a:pt x="6548" y="18481"/>
                    <a:pt x="6944" y="18481"/>
                  </a:cubicBezTo>
                  <a:cubicBezTo>
                    <a:pt x="7738" y="18481"/>
                    <a:pt x="8357" y="18291"/>
                    <a:pt x="8357" y="18291"/>
                  </a:cubicBezTo>
                  <a:cubicBezTo>
                    <a:pt x="8357" y="18291"/>
                    <a:pt x="9190" y="19542"/>
                    <a:pt x="10637" y="19542"/>
                  </a:cubicBezTo>
                  <a:cubicBezTo>
                    <a:pt x="10831" y="19542"/>
                    <a:pt x="11035" y="19519"/>
                    <a:pt x="11249" y="19469"/>
                  </a:cubicBezTo>
                  <a:cubicBezTo>
                    <a:pt x="13070" y="19041"/>
                    <a:pt x="12534" y="15398"/>
                    <a:pt x="13285" y="14970"/>
                  </a:cubicBezTo>
                  <a:cubicBezTo>
                    <a:pt x="14035" y="14542"/>
                    <a:pt x="14570" y="13149"/>
                    <a:pt x="16820" y="11864"/>
                  </a:cubicBezTo>
                  <a:cubicBezTo>
                    <a:pt x="19069" y="10578"/>
                    <a:pt x="19069" y="8650"/>
                    <a:pt x="19069" y="8650"/>
                  </a:cubicBezTo>
                  <a:cubicBezTo>
                    <a:pt x="19069" y="8650"/>
                    <a:pt x="22069" y="7793"/>
                    <a:pt x="21532" y="4793"/>
                  </a:cubicBezTo>
                  <a:cubicBezTo>
                    <a:pt x="21051" y="2093"/>
                    <a:pt x="16574" y="1"/>
                    <a:pt x="1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4"/>
            <p:cNvSpPr/>
            <p:nvPr/>
          </p:nvSpPr>
          <p:spPr>
            <a:xfrm>
              <a:off x="2252925" y="1321450"/>
              <a:ext cx="564075" cy="503950"/>
            </a:xfrm>
            <a:custGeom>
              <a:avLst/>
              <a:gdLst/>
              <a:ahLst/>
              <a:cxnLst/>
              <a:rect l="l" t="t" r="r" b="b"/>
              <a:pathLst>
                <a:path w="22563" h="20158" extrusionOk="0">
                  <a:moveTo>
                    <a:pt x="11629" y="614"/>
                  </a:moveTo>
                  <a:cubicBezTo>
                    <a:pt x="16606" y="614"/>
                    <a:pt x="21006" y="2561"/>
                    <a:pt x="21469" y="5154"/>
                  </a:cubicBezTo>
                  <a:cubicBezTo>
                    <a:pt x="21949" y="7841"/>
                    <a:pt x="19333" y="8631"/>
                    <a:pt x="19222" y="8664"/>
                  </a:cubicBezTo>
                  <a:cubicBezTo>
                    <a:pt x="19092" y="8701"/>
                    <a:pt x="19002" y="8820"/>
                    <a:pt x="19000" y="8956"/>
                  </a:cubicBezTo>
                  <a:cubicBezTo>
                    <a:pt x="19000" y="9028"/>
                    <a:pt x="18960" y="10731"/>
                    <a:pt x="16905" y="11905"/>
                  </a:cubicBezTo>
                  <a:cubicBezTo>
                    <a:pt x="15433" y="12747"/>
                    <a:pt x="14675" y="13629"/>
                    <a:pt x="14121" y="14274"/>
                  </a:cubicBezTo>
                  <a:cubicBezTo>
                    <a:pt x="13830" y="14614"/>
                    <a:pt x="13600" y="14882"/>
                    <a:pt x="13370" y="15012"/>
                  </a:cubicBezTo>
                  <a:cubicBezTo>
                    <a:pt x="12954" y="15251"/>
                    <a:pt x="12850" y="15927"/>
                    <a:pt x="12718" y="16785"/>
                  </a:cubicBezTo>
                  <a:cubicBezTo>
                    <a:pt x="12548" y="17889"/>
                    <a:pt x="12337" y="19263"/>
                    <a:pt x="11416" y="19479"/>
                  </a:cubicBezTo>
                  <a:cubicBezTo>
                    <a:pt x="11226" y="19524"/>
                    <a:pt x="11044" y="19544"/>
                    <a:pt x="10873" y="19544"/>
                  </a:cubicBezTo>
                  <a:cubicBezTo>
                    <a:pt x="9619" y="19544"/>
                    <a:pt x="8883" y="18479"/>
                    <a:pt x="8848" y="18429"/>
                  </a:cubicBezTo>
                  <a:cubicBezTo>
                    <a:pt x="8791" y="18345"/>
                    <a:pt x="8696" y="18294"/>
                    <a:pt x="8594" y="18293"/>
                  </a:cubicBezTo>
                  <a:cubicBezTo>
                    <a:pt x="8563" y="18293"/>
                    <a:pt x="8533" y="18297"/>
                    <a:pt x="8504" y="18306"/>
                  </a:cubicBezTo>
                  <a:cubicBezTo>
                    <a:pt x="8496" y="18309"/>
                    <a:pt x="7917" y="18483"/>
                    <a:pt x="7182" y="18483"/>
                  </a:cubicBezTo>
                  <a:cubicBezTo>
                    <a:pt x="6814" y="18483"/>
                    <a:pt x="6407" y="18439"/>
                    <a:pt x="6013" y="18308"/>
                  </a:cubicBezTo>
                  <a:cubicBezTo>
                    <a:pt x="5345" y="18085"/>
                    <a:pt x="5310" y="17862"/>
                    <a:pt x="5253" y="17489"/>
                  </a:cubicBezTo>
                  <a:cubicBezTo>
                    <a:pt x="5219" y="17268"/>
                    <a:pt x="5176" y="16991"/>
                    <a:pt x="4992" y="16715"/>
                  </a:cubicBezTo>
                  <a:cubicBezTo>
                    <a:pt x="4912" y="16595"/>
                    <a:pt x="4756" y="16419"/>
                    <a:pt x="4520" y="16152"/>
                  </a:cubicBezTo>
                  <a:cubicBezTo>
                    <a:pt x="3360" y="14844"/>
                    <a:pt x="646" y="11782"/>
                    <a:pt x="1077" y="8678"/>
                  </a:cubicBezTo>
                  <a:cubicBezTo>
                    <a:pt x="1710" y="4123"/>
                    <a:pt x="5011" y="1138"/>
                    <a:pt x="9907" y="692"/>
                  </a:cubicBezTo>
                  <a:cubicBezTo>
                    <a:pt x="10485" y="640"/>
                    <a:pt x="11061" y="614"/>
                    <a:pt x="11629" y="614"/>
                  </a:cubicBezTo>
                  <a:close/>
                  <a:moveTo>
                    <a:pt x="11661" y="1"/>
                  </a:moveTo>
                  <a:cubicBezTo>
                    <a:pt x="11066" y="1"/>
                    <a:pt x="10461" y="27"/>
                    <a:pt x="9852" y="83"/>
                  </a:cubicBezTo>
                  <a:cubicBezTo>
                    <a:pt x="4652" y="556"/>
                    <a:pt x="1145" y="3737"/>
                    <a:pt x="470" y="8594"/>
                  </a:cubicBezTo>
                  <a:cubicBezTo>
                    <a:pt x="1" y="11978"/>
                    <a:pt x="2846" y="15187"/>
                    <a:pt x="4062" y="16559"/>
                  </a:cubicBezTo>
                  <a:cubicBezTo>
                    <a:pt x="4258" y="16779"/>
                    <a:pt x="4426" y="16970"/>
                    <a:pt x="4483" y="17055"/>
                  </a:cubicBezTo>
                  <a:cubicBezTo>
                    <a:pt x="4592" y="17218"/>
                    <a:pt x="4618" y="17387"/>
                    <a:pt x="4648" y="17582"/>
                  </a:cubicBezTo>
                  <a:cubicBezTo>
                    <a:pt x="4714" y="18013"/>
                    <a:pt x="4796" y="18548"/>
                    <a:pt x="5819" y="18890"/>
                  </a:cubicBezTo>
                  <a:cubicBezTo>
                    <a:pt x="6284" y="19045"/>
                    <a:pt x="6758" y="19096"/>
                    <a:pt x="7183" y="19096"/>
                  </a:cubicBezTo>
                  <a:cubicBezTo>
                    <a:pt x="7741" y="19096"/>
                    <a:pt x="8214" y="19008"/>
                    <a:pt x="8474" y="18947"/>
                  </a:cubicBezTo>
                  <a:cubicBezTo>
                    <a:pt x="8783" y="19323"/>
                    <a:pt x="9612" y="20158"/>
                    <a:pt x="10865" y="20158"/>
                  </a:cubicBezTo>
                  <a:cubicBezTo>
                    <a:pt x="11097" y="20157"/>
                    <a:pt x="11330" y="20129"/>
                    <a:pt x="11557" y="20075"/>
                  </a:cubicBezTo>
                  <a:cubicBezTo>
                    <a:pt x="12878" y="19765"/>
                    <a:pt x="13124" y="18164"/>
                    <a:pt x="13323" y="16878"/>
                  </a:cubicBezTo>
                  <a:cubicBezTo>
                    <a:pt x="13398" y="16383"/>
                    <a:pt x="13513" y="15635"/>
                    <a:pt x="13673" y="15544"/>
                  </a:cubicBezTo>
                  <a:cubicBezTo>
                    <a:pt x="13994" y="15361"/>
                    <a:pt x="14254" y="15057"/>
                    <a:pt x="14586" y="14672"/>
                  </a:cubicBezTo>
                  <a:cubicBezTo>
                    <a:pt x="15110" y="14062"/>
                    <a:pt x="15827" y="13227"/>
                    <a:pt x="17209" y="12437"/>
                  </a:cubicBezTo>
                  <a:cubicBezTo>
                    <a:pt x="19155" y="11325"/>
                    <a:pt x="19525" y="9757"/>
                    <a:pt x="19596" y="9180"/>
                  </a:cubicBezTo>
                  <a:cubicBezTo>
                    <a:pt x="20303" y="8904"/>
                    <a:pt x="22563" y="7799"/>
                    <a:pt x="22071" y="5048"/>
                  </a:cubicBezTo>
                  <a:cubicBezTo>
                    <a:pt x="21551" y="2133"/>
                    <a:pt x="16972" y="1"/>
                    <a:pt x="11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4"/>
            <p:cNvSpPr/>
            <p:nvPr/>
          </p:nvSpPr>
          <p:spPr>
            <a:xfrm>
              <a:off x="2407475" y="1545375"/>
              <a:ext cx="360250" cy="399975"/>
            </a:xfrm>
            <a:custGeom>
              <a:avLst/>
              <a:gdLst/>
              <a:ahLst/>
              <a:cxnLst/>
              <a:rect l="l" t="t" r="r" b="b"/>
              <a:pathLst>
                <a:path w="14410" h="15999" extrusionOk="0">
                  <a:moveTo>
                    <a:pt x="13125" y="0"/>
                  </a:moveTo>
                  <a:cubicBezTo>
                    <a:pt x="13125" y="0"/>
                    <a:pt x="12589" y="1929"/>
                    <a:pt x="10875" y="1929"/>
                  </a:cubicBezTo>
                  <a:cubicBezTo>
                    <a:pt x="9160" y="1929"/>
                    <a:pt x="7447" y="1394"/>
                    <a:pt x="7446" y="1394"/>
                  </a:cubicBezTo>
                  <a:lnTo>
                    <a:pt x="7446" y="1394"/>
                  </a:lnTo>
                  <a:cubicBezTo>
                    <a:pt x="7446" y="1394"/>
                    <a:pt x="8304" y="3643"/>
                    <a:pt x="7660" y="4608"/>
                  </a:cubicBezTo>
                  <a:cubicBezTo>
                    <a:pt x="7018" y="5571"/>
                    <a:pt x="5947" y="5357"/>
                    <a:pt x="5733" y="5785"/>
                  </a:cubicBezTo>
                  <a:cubicBezTo>
                    <a:pt x="5518" y="6214"/>
                    <a:pt x="5625" y="8142"/>
                    <a:pt x="5518" y="8571"/>
                  </a:cubicBezTo>
                  <a:cubicBezTo>
                    <a:pt x="5447" y="8857"/>
                    <a:pt x="5090" y="9618"/>
                    <a:pt x="4670" y="9618"/>
                  </a:cubicBezTo>
                  <a:cubicBezTo>
                    <a:pt x="4459" y="9618"/>
                    <a:pt x="4233" y="9428"/>
                    <a:pt x="4019" y="8892"/>
                  </a:cubicBezTo>
                  <a:cubicBezTo>
                    <a:pt x="4019" y="8892"/>
                    <a:pt x="4233" y="7178"/>
                    <a:pt x="2090" y="6964"/>
                  </a:cubicBezTo>
                  <a:cubicBezTo>
                    <a:pt x="1985" y="6953"/>
                    <a:pt x="1885" y="6948"/>
                    <a:pt x="1793" y="6948"/>
                  </a:cubicBezTo>
                  <a:cubicBezTo>
                    <a:pt x="1" y="6948"/>
                    <a:pt x="505" y="8832"/>
                    <a:pt x="912" y="9749"/>
                  </a:cubicBezTo>
                  <a:cubicBezTo>
                    <a:pt x="1340" y="10714"/>
                    <a:pt x="2840" y="11462"/>
                    <a:pt x="2840" y="11462"/>
                  </a:cubicBezTo>
                  <a:cubicBezTo>
                    <a:pt x="2840" y="11462"/>
                    <a:pt x="3376" y="13926"/>
                    <a:pt x="4125" y="14140"/>
                  </a:cubicBezTo>
                  <a:cubicBezTo>
                    <a:pt x="4818" y="14338"/>
                    <a:pt x="8708" y="15998"/>
                    <a:pt x="9975" y="15998"/>
                  </a:cubicBezTo>
                  <a:cubicBezTo>
                    <a:pt x="10080" y="15998"/>
                    <a:pt x="10167" y="15987"/>
                    <a:pt x="10233" y="15962"/>
                  </a:cubicBezTo>
                  <a:cubicBezTo>
                    <a:pt x="11090" y="15640"/>
                    <a:pt x="11946" y="11676"/>
                    <a:pt x="11946" y="11676"/>
                  </a:cubicBezTo>
                  <a:cubicBezTo>
                    <a:pt x="11946" y="11676"/>
                    <a:pt x="13446" y="10927"/>
                    <a:pt x="13446" y="10177"/>
                  </a:cubicBezTo>
                  <a:cubicBezTo>
                    <a:pt x="13446" y="9427"/>
                    <a:pt x="12804" y="7285"/>
                    <a:pt x="12804" y="6749"/>
                  </a:cubicBezTo>
                  <a:cubicBezTo>
                    <a:pt x="12804" y="6214"/>
                    <a:pt x="13981" y="4714"/>
                    <a:pt x="14196" y="3535"/>
                  </a:cubicBezTo>
                  <a:cubicBezTo>
                    <a:pt x="14410" y="2358"/>
                    <a:pt x="13125" y="0"/>
                    <a:pt x="13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4"/>
            <p:cNvSpPr/>
            <p:nvPr/>
          </p:nvSpPr>
          <p:spPr>
            <a:xfrm>
              <a:off x="2404625" y="1537725"/>
              <a:ext cx="370950" cy="415250"/>
            </a:xfrm>
            <a:custGeom>
              <a:avLst/>
              <a:gdLst/>
              <a:ahLst/>
              <a:cxnLst/>
              <a:rect l="l" t="t" r="r" b="b"/>
              <a:pathLst>
                <a:path w="14838" h="16610" extrusionOk="0">
                  <a:moveTo>
                    <a:pt x="13263" y="1041"/>
                  </a:moveTo>
                  <a:cubicBezTo>
                    <a:pt x="13648" y="1862"/>
                    <a:pt x="14132" y="3108"/>
                    <a:pt x="14008" y="3788"/>
                  </a:cubicBezTo>
                  <a:cubicBezTo>
                    <a:pt x="13899" y="4385"/>
                    <a:pt x="13496" y="5120"/>
                    <a:pt x="13172" y="5711"/>
                  </a:cubicBezTo>
                  <a:cubicBezTo>
                    <a:pt x="12814" y="6366"/>
                    <a:pt x="12611" y="6750"/>
                    <a:pt x="12611" y="7056"/>
                  </a:cubicBezTo>
                  <a:cubicBezTo>
                    <a:pt x="12611" y="7336"/>
                    <a:pt x="12744" y="7914"/>
                    <a:pt x="12899" y="8585"/>
                  </a:cubicBezTo>
                  <a:cubicBezTo>
                    <a:pt x="13065" y="9300"/>
                    <a:pt x="13253" y="10112"/>
                    <a:pt x="13253" y="10485"/>
                  </a:cubicBezTo>
                  <a:cubicBezTo>
                    <a:pt x="13253" y="10866"/>
                    <a:pt x="12459" y="11441"/>
                    <a:pt x="11922" y="11710"/>
                  </a:cubicBezTo>
                  <a:cubicBezTo>
                    <a:pt x="11840" y="11752"/>
                    <a:pt x="11780" y="11828"/>
                    <a:pt x="11760" y="11919"/>
                  </a:cubicBezTo>
                  <a:cubicBezTo>
                    <a:pt x="11363" y="13755"/>
                    <a:pt x="10657" y="15824"/>
                    <a:pt x="10238" y="15981"/>
                  </a:cubicBezTo>
                  <a:cubicBezTo>
                    <a:pt x="10195" y="15998"/>
                    <a:pt x="10136" y="16005"/>
                    <a:pt x="10063" y="16005"/>
                  </a:cubicBezTo>
                  <a:cubicBezTo>
                    <a:pt x="9238" y="16005"/>
                    <a:pt x="6652" y="15021"/>
                    <a:pt x="5494" y="14580"/>
                  </a:cubicBezTo>
                  <a:cubicBezTo>
                    <a:pt x="4931" y="14365"/>
                    <a:pt x="4523" y="14210"/>
                    <a:pt x="4324" y="14153"/>
                  </a:cubicBezTo>
                  <a:cubicBezTo>
                    <a:pt x="3981" y="14056"/>
                    <a:pt x="3494" y="12808"/>
                    <a:pt x="3253" y="11704"/>
                  </a:cubicBezTo>
                  <a:cubicBezTo>
                    <a:pt x="3233" y="11613"/>
                    <a:pt x="3174" y="11537"/>
                    <a:pt x="3091" y="11496"/>
                  </a:cubicBezTo>
                  <a:cubicBezTo>
                    <a:pt x="3077" y="11488"/>
                    <a:pt x="1684" y="10783"/>
                    <a:pt x="1306" y="9931"/>
                  </a:cubicBezTo>
                  <a:cubicBezTo>
                    <a:pt x="1007" y="9258"/>
                    <a:pt x="773" y="8313"/>
                    <a:pt x="1098" y="7864"/>
                  </a:cubicBezTo>
                  <a:cubicBezTo>
                    <a:pt x="1244" y="7662"/>
                    <a:pt x="1514" y="7560"/>
                    <a:pt x="1904" y="7560"/>
                  </a:cubicBezTo>
                  <a:cubicBezTo>
                    <a:pt x="1988" y="7560"/>
                    <a:pt x="2079" y="7564"/>
                    <a:pt x="2174" y="7574"/>
                  </a:cubicBezTo>
                  <a:cubicBezTo>
                    <a:pt x="2799" y="7638"/>
                    <a:pt x="3256" y="7841"/>
                    <a:pt x="3531" y="8184"/>
                  </a:cubicBezTo>
                  <a:cubicBezTo>
                    <a:pt x="3883" y="8617"/>
                    <a:pt x="3831" y="9149"/>
                    <a:pt x="3829" y="9162"/>
                  </a:cubicBezTo>
                  <a:cubicBezTo>
                    <a:pt x="3823" y="9213"/>
                    <a:pt x="3829" y="9265"/>
                    <a:pt x="3848" y="9313"/>
                  </a:cubicBezTo>
                  <a:cubicBezTo>
                    <a:pt x="4093" y="9921"/>
                    <a:pt x="4414" y="10230"/>
                    <a:pt x="4781" y="10230"/>
                  </a:cubicBezTo>
                  <a:cubicBezTo>
                    <a:pt x="4797" y="10230"/>
                    <a:pt x="4813" y="10230"/>
                    <a:pt x="4829" y="10229"/>
                  </a:cubicBezTo>
                  <a:cubicBezTo>
                    <a:pt x="5482" y="10184"/>
                    <a:pt x="5869" y="9194"/>
                    <a:pt x="5929" y="8951"/>
                  </a:cubicBezTo>
                  <a:cubicBezTo>
                    <a:pt x="5979" y="8752"/>
                    <a:pt x="5987" y="8386"/>
                    <a:pt x="5998" y="7807"/>
                  </a:cubicBezTo>
                  <a:cubicBezTo>
                    <a:pt x="6008" y="7289"/>
                    <a:pt x="6024" y="6420"/>
                    <a:pt x="6120" y="6228"/>
                  </a:cubicBezTo>
                  <a:cubicBezTo>
                    <a:pt x="6148" y="6173"/>
                    <a:pt x="6381" y="6104"/>
                    <a:pt x="6535" y="6059"/>
                  </a:cubicBezTo>
                  <a:cubicBezTo>
                    <a:pt x="6978" y="5928"/>
                    <a:pt x="7586" y="5747"/>
                    <a:pt x="8029" y="5083"/>
                  </a:cubicBezTo>
                  <a:cubicBezTo>
                    <a:pt x="8549" y="4304"/>
                    <a:pt x="8259" y="2924"/>
                    <a:pt x="8030" y="2145"/>
                  </a:cubicBezTo>
                  <a:lnTo>
                    <a:pt x="8030" y="2145"/>
                  </a:lnTo>
                  <a:cubicBezTo>
                    <a:pt x="8687" y="2308"/>
                    <a:pt x="9830" y="2542"/>
                    <a:pt x="10988" y="2542"/>
                  </a:cubicBezTo>
                  <a:cubicBezTo>
                    <a:pt x="12141" y="2542"/>
                    <a:pt x="12880" y="1751"/>
                    <a:pt x="13263" y="1041"/>
                  </a:cubicBezTo>
                  <a:close/>
                  <a:moveTo>
                    <a:pt x="13241" y="0"/>
                  </a:moveTo>
                  <a:cubicBezTo>
                    <a:pt x="13229" y="0"/>
                    <a:pt x="13216" y="1"/>
                    <a:pt x="13203" y="3"/>
                  </a:cubicBezTo>
                  <a:cubicBezTo>
                    <a:pt x="13079" y="16"/>
                    <a:pt x="12976" y="104"/>
                    <a:pt x="12943" y="224"/>
                  </a:cubicBezTo>
                  <a:cubicBezTo>
                    <a:pt x="12923" y="293"/>
                    <a:pt x="12445" y="1928"/>
                    <a:pt x="10989" y="1928"/>
                  </a:cubicBezTo>
                  <a:cubicBezTo>
                    <a:pt x="9343" y="1928"/>
                    <a:pt x="7668" y="1412"/>
                    <a:pt x="7651" y="1407"/>
                  </a:cubicBezTo>
                  <a:cubicBezTo>
                    <a:pt x="7619" y="1397"/>
                    <a:pt x="7588" y="1393"/>
                    <a:pt x="7557" y="1393"/>
                  </a:cubicBezTo>
                  <a:cubicBezTo>
                    <a:pt x="7354" y="1393"/>
                    <a:pt x="7195" y="1600"/>
                    <a:pt x="7275" y="1807"/>
                  </a:cubicBezTo>
                  <a:cubicBezTo>
                    <a:pt x="7496" y="2393"/>
                    <a:pt x="7974" y="4062"/>
                    <a:pt x="7519" y="4743"/>
                  </a:cubicBezTo>
                  <a:cubicBezTo>
                    <a:pt x="7200" y="5223"/>
                    <a:pt x="6754" y="5354"/>
                    <a:pt x="6361" y="5472"/>
                  </a:cubicBezTo>
                  <a:cubicBezTo>
                    <a:pt x="6031" y="5569"/>
                    <a:pt x="5718" y="5661"/>
                    <a:pt x="5572" y="5955"/>
                  </a:cubicBezTo>
                  <a:cubicBezTo>
                    <a:pt x="5426" y="6248"/>
                    <a:pt x="5404" y="6874"/>
                    <a:pt x="5386" y="7796"/>
                  </a:cubicBezTo>
                  <a:cubicBezTo>
                    <a:pt x="5379" y="8201"/>
                    <a:pt x="5370" y="8661"/>
                    <a:pt x="5335" y="8803"/>
                  </a:cubicBezTo>
                  <a:cubicBezTo>
                    <a:pt x="5256" y="9115"/>
                    <a:pt x="4948" y="9607"/>
                    <a:pt x="4785" y="9618"/>
                  </a:cubicBezTo>
                  <a:cubicBezTo>
                    <a:pt x="4762" y="9618"/>
                    <a:pt x="4610" y="9542"/>
                    <a:pt x="4442" y="9147"/>
                  </a:cubicBezTo>
                  <a:cubicBezTo>
                    <a:pt x="4452" y="8926"/>
                    <a:pt x="4431" y="8330"/>
                    <a:pt x="4014" y="7807"/>
                  </a:cubicBezTo>
                  <a:cubicBezTo>
                    <a:pt x="3633" y="7328"/>
                    <a:pt x="3033" y="7046"/>
                    <a:pt x="2234" y="6965"/>
                  </a:cubicBezTo>
                  <a:cubicBezTo>
                    <a:pt x="2120" y="6954"/>
                    <a:pt x="2011" y="6948"/>
                    <a:pt x="1907" y="6948"/>
                  </a:cubicBezTo>
                  <a:cubicBezTo>
                    <a:pt x="1308" y="6948"/>
                    <a:pt x="869" y="7135"/>
                    <a:pt x="601" y="7506"/>
                  </a:cubicBezTo>
                  <a:cubicBezTo>
                    <a:pt x="1" y="8335"/>
                    <a:pt x="560" y="9762"/>
                    <a:pt x="745" y="10180"/>
                  </a:cubicBezTo>
                  <a:cubicBezTo>
                    <a:pt x="1140" y="11066"/>
                    <a:pt x="2293" y="11757"/>
                    <a:pt x="2686" y="11973"/>
                  </a:cubicBezTo>
                  <a:cubicBezTo>
                    <a:pt x="2858" y="12714"/>
                    <a:pt x="3352" y="14512"/>
                    <a:pt x="4155" y="14742"/>
                  </a:cubicBezTo>
                  <a:cubicBezTo>
                    <a:pt x="4330" y="14792"/>
                    <a:pt x="4769" y="14958"/>
                    <a:pt x="5277" y="15152"/>
                  </a:cubicBezTo>
                  <a:cubicBezTo>
                    <a:pt x="7702" y="16075"/>
                    <a:pt x="9274" y="16609"/>
                    <a:pt x="10084" y="16609"/>
                  </a:cubicBezTo>
                  <a:cubicBezTo>
                    <a:pt x="10232" y="16609"/>
                    <a:pt x="10355" y="16592"/>
                    <a:pt x="10453" y="16554"/>
                  </a:cubicBezTo>
                  <a:cubicBezTo>
                    <a:pt x="11352" y="16217"/>
                    <a:pt x="12082" y="13291"/>
                    <a:pt x="12328" y="12187"/>
                  </a:cubicBezTo>
                  <a:cubicBezTo>
                    <a:pt x="12768" y="11949"/>
                    <a:pt x="13866" y="11277"/>
                    <a:pt x="13866" y="10482"/>
                  </a:cubicBezTo>
                  <a:cubicBezTo>
                    <a:pt x="13866" y="10041"/>
                    <a:pt x="13678" y="9229"/>
                    <a:pt x="13496" y="8445"/>
                  </a:cubicBezTo>
                  <a:cubicBezTo>
                    <a:pt x="13361" y="7865"/>
                    <a:pt x="13222" y="7265"/>
                    <a:pt x="13222" y="7055"/>
                  </a:cubicBezTo>
                  <a:cubicBezTo>
                    <a:pt x="13222" y="6891"/>
                    <a:pt x="13493" y="6399"/>
                    <a:pt x="13709" y="6004"/>
                  </a:cubicBezTo>
                  <a:cubicBezTo>
                    <a:pt x="14072" y="5341"/>
                    <a:pt x="14484" y="4590"/>
                    <a:pt x="14610" y="3895"/>
                  </a:cubicBezTo>
                  <a:cubicBezTo>
                    <a:pt x="14837" y="2647"/>
                    <a:pt x="13643" y="410"/>
                    <a:pt x="13507" y="160"/>
                  </a:cubicBezTo>
                  <a:cubicBezTo>
                    <a:pt x="13454" y="61"/>
                    <a:pt x="13351" y="0"/>
                    <a:pt x="13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4"/>
            <p:cNvSpPr/>
            <p:nvPr/>
          </p:nvSpPr>
          <p:spPr>
            <a:xfrm>
              <a:off x="2767700" y="1960475"/>
              <a:ext cx="337425" cy="678750"/>
            </a:xfrm>
            <a:custGeom>
              <a:avLst/>
              <a:gdLst/>
              <a:ahLst/>
              <a:cxnLst/>
              <a:rect l="l" t="t" r="r" b="b"/>
              <a:pathLst>
                <a:path w="13497" h="27150" extrusionOk="0">
                  <a:moveTo>
                    <a:pt x="3321" y="1"/>
                  </a:moveTo>
                  <a:lnTo>
                    <a:pt x="1" y="3964"/>
                  </a:lnTo>
                  <a:cubicBezTo>
                    <a:pt x="1" y="3964"/>
                    <a:pt x="536" y="8249"/>
                    <a:pt x="1607" y="9963"/>
                  </a:cubicBezTo>
                  <a:cubicBezTo>
                    <a:pt x="2677" y="11678"/>
                    <a:pt x="7177" y="18319"/>
                    <a:pt x="7177" y="18319"/>
                  </a:cubicBezTo>
                  <a:cubicBezTo>
                    <a:pt x="7177" y="18319"/>
                    <a:pt x="6856" y="20569"/>
                    <a:pt x="7177" y="21211"/>
                  </a:cubicBezTo>
                  <a:cubicBezTo>
                    <a:pt x="7498" y="21854"/>
                    <a:pt x="8783" y="24961"/>
                    <a:pt x="8783" y="25389"/>
                  </a:cubicBezTo>
                  <a:cubicBezTo>
                    <a:pt x="8783" y="25643"/>
                    <a:pt x="9085" y="25859"/>
                    <a:pt x="9353" y="25859"/>
                  </a:cubicBezTo>
                  <a:cubicBezTo>
                    <a:pt x="9537" y="25859"/>
                    <a:pt x="9705" y="25758"/>
                    <a:pt x="9748" y="25496"/>
                  </a:cubicBezTo>
                  <a:cubicBezTo>
                    <a:pt x="9855" y="24854"/>
                    <a:pt x="9855" y="23996"/>
                    <a:pt x="9855" y="23996"/>
                  </a:cubicBezTo>
                  <a:lnTo>
                    <a:pt x="11676" y="26782"/>
                  </a:lnTo>
                  <a:cubicBezTo>
                    <a:pt x="11676" y="26782"/>
                    <a:pt x="12148" y="27149"/>
                    <a:pt x="12542" y="27149"/>
                  </a:cubicBezTo>
                  <a:cubicBezTo>
                    <a:pt x="12711" y="27149"/>
                    <a:pt x="12865" y="27082"/>
                    <a:pt x="12962" y="26889"/>
                  </a:cubicBezTo>
                  <a:cubicBezTo>
                    <a:pt x="13283" y="26246"/>
                    <a:pt x="13068" y="22818"/>
                    <a:pt x="13283" y="21425"/>
                  </a:cubicBezTo>
                  <a:cubicBezTo>
                    <a:pt x="13497" y="20033"/>
                    <a:pt x="12426" y="18105"/>
                    <a:pt x="11568" y="17248"/>
                  </a:cubicBezTo>
                  <a:cubicBezTo>
                    <a:pt x="10712" y="16391"/>
                    <a:pt x="9641" y="14891"/>
                    <a:pt x="9320" y="14570"/>
                  </a:cubicBezTo>
                  <a:cubicBezTo>
                    <a:pt x="8998" y="14248"/>
                    <a:pt x="7606" y="9213"/>
                    <a:pt x="6962" y="5786"/>
                  </a:cubicBezTo>
                  <a:cubicBezTo>
                    <a:pt x="6320" y="2358"/>
                    <a:pt x="4606" y="216"/>
                    <a:pt x="3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4"/>
            <p:cNvSpPr/>
            <p:nvPr/>
          </p:nvSpPr>
          <p:spPr>
            <a:xfrm>
              <a:off x="2759600" y="1952850"/>
              <a:ext cx="353800" cy="694000"/>
            </a:xfrm>
            <a:custGeom>
              <a:avLst/>
              <a:gdLst/>
              <a:ahLst/>
              <a:cxnLst/>
              <a:rect l="l" t="t" r="r" b="b"/>
              <a:pathLst>
                <a:path w="14152" h="27760" extrusionOk="0">
                  <a:moveTo>
                    <a:pt x="3645" y="0"/>
                  </a:moveTo>
                  <a:cubicBezTo>
                    <a:pt x="3498" y="0"/>
                    <a:pt x="3368" y="106"/>
                    <a:pt x="3344" y="256"/>
                  </a:cubicBezTo>
                  <a:cubicBezTo>
                    <a:pt x="3316" y="422"/>
                    <a:pt x="3429" y="580"/>
                    <a:pt x="3595" y="608"/>
                  </a:cubicBezTo>
                  <a:cubicBezTo>
                    <a:pt x="4603" y="775"/>
                    <a:pt x="6322" y="2605"/>
                    <a:pt x="6987" y="6147"/>
                  </a:cubicBezTo>
                  <a:cubicBezTo>
                    <a:pt x="7580" y="9308"/>
                    <a:pt x="8992" y="14655"/>
                    <a:pt x="9427" y="15090"/>
                  </a:cubicBezTo>
                  <a:cubicBezTo>
                    <a:pt x="9537" y="15200"/>
                    <a:pt x="9771" y="15497"/>
                    <a:pt x="10042" y="15840"/>
                  </a:cubicBezTo>
                  <a:cubicBezTo>
                    <a:pt x="10502" y="16424"/>
                    <a:pt x="11133" y="17225"/>
                    <a:pt x="11677" y="17769"/>
                  </a:cubicBezTo>
                  <a:cubicBezTo>
                    <a:pt x="12467" y="18559"/>
                    <a:pt x="13502" y="20407"/>
                    <a:pt x="13306" y="21684"/>
                  </a:cubicBezTo>
                  <a:cubicBezTo>
                    <a:pt x="13207" y="22323"/>
                    <a:pt x="13196" y="23359"/>
                    <a:pt x="13185" y="24359"/>
                  </a:cubicBezTo>
                  <a:cubicBezTo>
                    <a:pt x="13174" y="25430"/>
                    <a:pt x="13161" y="26762"/>
                    <a:pt x="13012" y="27056"/>
                  </a:cubicBezTo>
                  <a:cubicBezTo>
                    <a:pt x="12979" y="27124"/>
                    <a:pt x="12947" y="27136"/>
                    <a:pt x="12919" y="27143"/>
                  </a:cubicBezTo>
                  <a:cubicBezTo>
                    <a:pt x="12903" y="27146"/>
                    <a:pt x="12884" y="27148"/>
                    <a:pt x="12865" y="27148"/>
                  </a:cubicBezTo>
                  <a:cubicBezTo>
                    <a:pt x="12686" y="27148"/>
                    <a:pt x="12404" y="26999"/>
                    <a:pt x="12228" y="26873"/>
                  </a:cubicBezTo>
                  <a:lnTo>
                    <a:pt x="10437" y="24134"/>
                  </a:lnTo>
                  <a:cubicBezTo>
                    <a:pt x="10379" y="24046"/>
                    <a:pt x="10282" y="23996"/>
                    <a:pt x="10181" y="23996"/>
                  </a:cubicBezTo>
                  <a:cubicBezTo>
                    <a:pt x="10152" y="23996"/>
                    <a:pt x="10122" y="24000"/>
                    <a:pt x="10093" y="24009"/>
                  </a:cubicBezTo>
                  <a:cubicBezTo>
                    <a:pt x="9964" y="24048"/>
                    <a:pt x="9875" y="24166"/>
                    <a:pt x="9875" y="24301"/>
                  </a:cubicBezTo>
                  <a:cubicBezTo>
                    <a:pt x="9875" y="24310"/>
                    <a:pt x="9874" y="25141"/>
                    <a:pt x="9772" y="25751"/>
                  </a:cubicBezTo>
                  <a:cubicBezTo>
                    <a:pt x="9756" y="25842"/>
                    <a:pt x="9731" y="25859"/>
                    <a:pt x="9688" y="25859"/>
                  </a:cubicBezTo>
                  <a:cubicBezTo>
                    <a:pt x="9680" y="25859"/>
                    <a:pt x="9671" y="25859"/>
                    <a:pt x="9661" y="25858"/>
                  </a:cubicBezTo>
                  <a:cubicBezTo>
                    <a:pt x="9532" y="25848"/>
                    <a:pt x="9415" y="25740"/>
                    <a:pt x="9415" y="25694"/>
                  </a:cubicBezTo>
                  <a:cubicBezTo>
                    <a:pt x="9415" y="25140"/>
                    <a:pt x="8015" y="21856"/>
                    <a:pt x="7776" y="21380"/>
                  </a:cubicBezTo>
                  <a:cubicBezTo>
                    <a:pt x="7573" y="20975"/>
                    <a:pt x="7686" y="19501"/>
                    <a:pt x="7806" y="18667"/>
                  </a:cubicBezTo>
                  <a:cubicBezTo>
                    <a:pt x="7816" y="18592"/>
                    <a:pt x="7798" y="18515"/>
                    <a:pt x="7756" y="18452"/>
                  </a:cubicBezTo>
                  <a:cubicBezTo>
                    <a:pt x="7710" y="18386"/>
                    <a:pt x="3247" y="11796"/>
                    <a:pt x="2192" y="10106"/>
                  </a:cubicBezTo>
                  <a:cubicBezTo>
                    <a:pt x="1169" y="8470"/>
                    <a:pt x="634" y="4274"/>
                    <a:pt x="628" y="4232"/>
                  </a:cubicBezTo>
                  <a:cubicBezTo>
                    <a:pt x="609" y="4077"/>
                    <a:pt x="477" y="3963"/>
                    <a:pt x="325" y="3963"/>
                  </a:cubicBezTo>
                  <a:cubicBezTo>
                    <a:pt x="313" y="3963"/>
                    <a:pt x="300" y="3964"/>
                    <a:pt x="287" y="3966"/>
                  </a:cubicBezTo>
                  <a:cubicBezTo>
                    <a:pt x="119" y="3987"/>
                    <a:pt x="0" y="4140"/>
                    <a:pt x="21" y="4308"/>
                  </a:cubicBezTo>
                  <a:cubicBezTo>
                    <a:pt x="44" y="4485"/>
                    <a:pt x="577" y="8679"/>
                    <a:pt x="1673" y="10431"/>
                  </a:cubicBezTo>
                  <a:cubicBezTo>
                    <a:pt x="2663" y="12016"/>
                    <a:pt x="6623" y="17870"/>
                    <a:pt x="7183" y="18698"/>
                  </a:cubicBezTo>
                  <a:cubicBezTo>
                    <a:pt x="7107" y="19271"/>
                    <a:pt x="6908" y="21013"/>
                    <a:pt x="7229" y="21653"/>
                  </a:cubicBezTo>
                  <a:cubicBezTo>
                    <a:pt x="7575" y="22346"/>
                    <a:pt x="8784" y="25317"/>
                    <a:pt x="8803" y="25694"/>
                  </a:cubicBezTo>
                  <a:cubicBezTo>
                    <a:pt x="8803" y="26117"/>
                    <a:pt x="9220" y="26435"/>
                    <a:pt x="9610" y="26467"/>
                  </a:cubicBezTo>
                  <a:cubicBezTo>
                    <a:pt x="9638" y="26470"/>
                    <a:pt x="9664" y="26471"/>
                    <a:pt x="9691" y="26471"/>
                  </a:cubicBezTo>
                  <a:cubicBezTo>
                    <a:pt x="10047" y="26471"/>
                    <a:pt x="10312" y="26231"/>
                    <a:pt x="10376" y="25851"/>
                  </a:cubicBezTo>
                  <a:cubicBezTo>
                    <a:pt x="10406" y="25664"/>
                    <a:pt x="10428" y="25461"/>
                    <a:pt x="10444" y="25265"/>
                  </a:cubicBezTo>
                  <a:lnTo>
                    <a:pt x="11745" y="27253"/>
                  </a:lnTo>
                  <a:cubicBezTo>
                    <a:pt x="11764" y="27282"/>
                    <a:pt x="11786" y="27307"/>
                    <a:pt x="11813" y="27328"/>
                  </a:cubicBezTo>
                  <a:cubicBezTo>
                    <a:pt x="11914" y="27407"/>
                    <a:pt x="12395" y="27760"/>
                    <a:pt x="12867" y="27760"/>
                  </a:cubicBezTo>
                  <a:cubicBezTo>
                    <a:pt x="12872" y="27760"/>
                    <a:pt x="12876" y="27760"/>
                    <a:pt x="12881" y="27760"/>
                  </a:cubicBezTo>
                  <a:cubicBezTo>
                    <a:pt x="12939" y="27760"/>
                    <a:pt x="12997" y="27753"/>
                    <a:pt x="13054" y="27740"/>
                  </a:cubicBezTo>
                  <a:cubicBezTo>
                    <a:pt x="13276" y="27690"/>
                    <a:pt x="13452" y="27548"/>
                    <a:pt x="13561" y="27331"/>
                  </a:cubicBezTo>
                  <a:cubicBezTo>
                    <a:pt x="13760" y="26931"/>
                    <a:pt x="13781" y="25944"/>
                    <a:pt x="13798" y="24367"/>
                  </a:cubicBezTo>
                  <a:cubicBezTo>
                    <a:pt x="13808" y="23386"/>
                    <a:pt x="13819" y="22373"/>
                    <a:pt x="13911" y="21778"/>
                  </a:cubicBezTo>
                  <a:cubicBezTo>
                    <a:pt x="14151" y="20217"/>
                    <a:pt x="12978" y="18204"/>
                    <a:pt x="12111" y="17337"/>
                  </a:cubicBezTo>
                  <a:cubicBezTo>
                    <a:pt x="11592" y="16817"/>
                    <a:pt x="10974" y="16034"/>
                    <a:pt x="10522" y="15461"/>
                  </a:cubicBezTo>
                  <a:cubicBezTo>
                    <a:pt x="10216" y="15073"/>
                    <a:pt x="9996" y="14793"/>
                    <a:pt x="9873" y="14671"/>
                  </a:cubicBezTo>
                  <a:cubicBezTo>
                    <a:pt x="9598" y="14294"/>
                    <a:pt x="8264" y="9642"/>
                    <a:pt x="7589" y="6034"/>
                  </a:cubicBezTo>
                  <a:cubicBezTo>
                    <a:pt x="6912" y="2426"/>
                    <a:pt x="5077" y="235"/>
                    <a:pt x="3696" y="4"/>
                  </a:cubicBezTo>
                  <a:cubicBezTo>
                    <a:pt x="3679" y="2"/>
                    <a:pt x="3662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4"/>
            <p:cNvSpPr/>
            <p:nvPr/>
          </p:nvSpPr>
          <p:spPr>
            <a:xfrm>
              <a:off x="2929725" y="2339975"/>
              <a:ext cx="175450" cy="299250"/>
            </a:xfrm>
            <a:custGeom>
              <a:avLst/>
              <a:gdLst/>
              <a:ahLst/>
              <a:cxnLst/>
              <a:rect l="l" t="t" r="r" b="b"/>
              <a:pathLst>
                <a:path w="7018" h="11970" extrusionOk="0">
                  <a:moveTo>
                    <a:pt x="3346" y="1"/>
                  </a:moveTo>
                  <a:cubicBezTo>
                    <a:pt x="1729" y="423"/>
                    <a:pt x="594" y="1447"/>
                    <a:pt x="0" y="2110"/>
                  </a:cubicBezTo>
                  <a:cubicBezTo>
                    <a:pt x="425" y="2738"/>
                    <a:pt x="697" y="3139"/>
                    <a:pt x="697" y="3139"/>
                  </a:cubicBezTo>
                  <a:cubicBezTo>
                    <a:pt x="697" y="3139"/>
                    <a:pt x="376" y="5389"/>
                    <a:pt x="697" y="6031"/>
                  </a:cubicBezTo>
                  <a:cubicBezTo>
                    <a:pt x="1018" y="6674"/>
                    <a:pt x="2303" y="9781"/>
                    <a:pt x="2303" y="10209"/>
                  </a:cubicBezTo>
                  <a:cubicBezTo>
                    <a:pt x="2303" y="10463"/>
                    <a:pt x="2605" y="10679"/>
                    <a:pt x="2872" y="10679"/>
                  </a:cubicBezTo>
                  <a:cubicBezTo>
                    <a:pt x="3056" y="10679"/>
                    <a:pt x="3224" y="10578"/>
                    <a:pt x="3267" y="10316"/>
                  </a:cubicBezTo>
                  <a:cubicBezTo>
                    <a:pt x="3375" y="9674"/>
                    <a:pt x="3375" y="8816"/>
                    <a:pt x="3375" y="8816"/>
                  </a:cubicBezTo>
                  <a:lnTo>
                    <a:pt x="5196" y="11602"/>
                  </a:lnTo>
                  <a:cubicBezTo>
                    <a:pt x="5196" y="11602"/>
                    <a:pt x="5668" y="11969"/>
                    <a:pt x="6062" y="11969"/>
                  </a:cubicBezTo>
                  <a:cubicBezTo>
                    <a:pt x="6231" y="11969"/>
                    <a:pt x="6385" y="11902"/>
                    <a:pt x="6482" y="11709"/>
                  </a:cubicBezTo>
                  <a:cubicBezTo>
                    <a:pt x="6803" y="11066"/>
                    <a:pt x="6588" y="7638"/>
                    <a:pt x="6803" y="6245"/>
                  </a:cubicBezTo>
                  <a:cubicBezTo>
                    <a:pt x="7017" y="4854"/>
                    <a:pt x="5946" y="2925"/>
                    <a:pt x="5088" y="2068"/>
                  </a:cubicBezTo>
                  <a:cubicBezTo>
                    <a:pt x="4504" y="1483"/>
                    <a:pt x="3823" y="604"/>
                    <a:pt x="3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4"/>
            <p:cNvSpPr/>
            <p:nvPr/>
          </p:nvSpPr>
          <p:spPr>
            <a:xfrm>
              <a:off x="2921450" y="2332300"/>
              <a:ext cx="191950" cy="314550"/>
            </a:xfrm>
            <a:custGeom>
              <a:avLst/>
              <a:gdLst/>
              <a:ahLst/>
              <a:cxnLst/>
              <a:rect l="l" t="t" r="r" b="b"/>
              <a:pathLst>
                <a:path w="7678" h="12582" extrusionOk="0">
                  <a:moveTo>
                    <a:pt x="3563" y="657"/>
                  </a:moveTo>
                  <a:lnTo>
                    <a:pt x="3575" y="672"/>
                  </a:lnTo>
                  <a:cubicBezTo>
                    <a:pt x="4032" y="1253"/>
                    <a:pt x="4659" y="2048"/>
                    <a:pt x="5203" y="2591"/>
                  </a:cubicBezTo>
                  <a:cubicBezTo>
                    <a:pt x="5993" y="3382"/>
                    <a:pt x="7028" y="5231"/>
                    <a:pt x="6832" y="6506"/>
                  </a:cubicBezTo>
                  <a:cubicBezTo>
                    <a:pt x="6733" y="7145"/>
                    <a:pt x="6722" y="8181"/>
                    <a:pt x="6711" y="9182"/>
                  </a:cubicBezTo>
                  <a:cubicBezTo>
                    <a:pt x="6700" y="10252"/>
                    <a:pt x="6687" y="11584"/>
                    <a:pt x="6538" y="11878"/>
                  </a:cubicBezTo>
                  <a:cubicBezTo>
                    <a:pt x="6505" y="11946"/>
                    <a:pt x="6473" y="11958"/>
                    <a:pt x="6445" y="11965"/>
                  </a:cubicBezTo>
                  <a:cubicBezTo>
                    <a:pt x="6429" y="11968"/>
                    <a:pt x="6411" y="11970"/>
                    <a:pt x="6392" y="11970"/>
                  </a:cubicBezTo>
                  <a:cubicBezTo>
                    <a:pt x="6214" y="11970"/>
                    <a:pt x="5930" y="11821"/>
                    <a:pt x="5754" y="11695"/>
                  </a:cubicBezTo>
                  <a:lnTo>
                    <a:pt x="3962" y="8956"/>
                  </a:lnTo>
                  <a:cubicBezTo>
                    <a:pt x="3905" y="8868"/>
                    <a:pt x="3808" y="8818"/>
                    <a:pt x="3706" y="8818"/>
                  </a:cubicBezTo>
                  <a:cubicBezTo>
                    <a:pt x="3677" y="8818"/>
                    <a:pt x="3647" y="8822"/>
                    <a:pt x="3618" y="8831"/>
                  </a:cubicBezTo>
                  <a:cubicBezTo>
                    <a:pt x="3489" y="8868"/>
                    <a:pt x="3400" y="8988"/>
                    <a:pt x="3400" y="9123"/>
                  </a:cubicBezTo>
                  <a:cubicBezTo>
                    <a:pt x="3400" y="9132"/>
                    <a:pt x="3399" y="9962"/>
                    <a:pt x="3297" y="10573"/>
                  </a:cubicBezTo>
                  <a:cubicBezTo>
                    <a:pt x="3282" y="10664"/>
                    <a:pt x="3256" y="10681"/>
                    <a:pt x="3213" y="10681"/>
                  </a:cubicBezTo>
                  <a:cubicBezTo>
                    <a:pt x="3205" y="10681"/>
                    <a:pt x="3196" y="10681"/>
                    <a:pt x="3186" y="10680"/>
                  </a:cubicBezTo>
                  <a:cubicBezTo>
                    <a:pt x="3057" y="10669"/>
                    <a:pt x="2940" y="10562"/>
                    <a:pt x="2940" y="10516"/>
                  </a:cubicBezTo>
                  <a:cubicBezTo>
                    <a:pt x="2940" y="9961"/>
                    <a:pt x="1540" y="6678"/>
                    <a:pt x="1302" y="6201"/>
                  </a:cubicBezTo>
                  <a:cubicBezTo>
                    <a:pt x="1099" y="5795"/>
                    <a:pt x="1212" y="4322"/>
                    <a:pt x="1331" y="3489"/>
                  </a:cubicBezTo>
                  <a:cubicBezTo>
                    <a:pt x="1342" y="3414"/>
                    <a:pt x="1324" y="3337"/>
                    <a:pt x="1281" y="3274"/>
                  </a:cubicBezTo>
                  <a:lnTo>
                    <a:pt x="721" y="2446"/>
                  </a:lnTo>
                  <a:cubicBezTo>
                    <a:pt x="1337" y="1802"/>
                    <a:pt x="2287" y="1038"/>
                    <a:pt x="3563" y="657"/>
                  </a:cubicBezTo>
                  <a:close/>
                  <a:moveTo>
                    <a:pt x="3678" y="1"/>
                  </a:moveTo>
                  <a:cubicBezTo>
                    <a:pt x="3652" y="1"/>
                    <a:pt x="3626" y="4"/>
                    <a:pt x="3600" y="11"/>
                  </a:cubicBezTo>
                  <a:cubicBezTo>
                    <a:pt x="1959" y="439"/>
                    <a:pt x="793" y="1444"/>
                    <a:pt x="104" y="2212"/>
                  </a:cubicBezTo>
                  <a:cubicBezTo>
                    <a:pt x="10" y="2316"/>
                    <a:pt x="0" y="2471"/>
                    <a:pt x="79" y="2587"/>
                  </a:cubicBezTo>
                  <a:lnTo>
                    <a:pt x="709" y="3520"/>
                  </a:lnTo>
                  <a:cubicBezTo>
                    <a:pt x="633" y="4093"/>
                    <a:pt x="434" y="5835"/>
                    <a:pt x="755" y="6475"/>
                  </a:cubicBezTo>
                  <a:cubicBezTo>
                    <a:pt x="1101" y="7168"/>
                    <a:pt x="2310" y="10139"/>
                    <a:pt x="2329" y="10516"/>
                  </a:cubicBezTo>
                  <a:cubicBezTo>
                    <a:pt x="2329" y="10939"/>
                    <a:pt x="2746" y="11258"/>
                    <a:pt x="3136" y="11290"/>
                  </a:cubicBezTo>
                  <a:cubicBezTo>
                    <a:pt x="3163" y="11293"/>
                    <a:pt x="3190" y="11294"/>
                    <a:pt x="3217" y="11294"/>
                  </a:cubicBezTo>
                  <a:cubicBezTo>
                    <a:pt x="3573" y="11294"/>
                    <a:pt x="3838" y="11053"/>
                    <a:pt x="3902" y="10674"/>
                  </a:cubicBezTo>
                  <a:cubicBezTo>
                    <a:pt x="3932" y="10486"/>
                    <a:pt x="3954" y="10283"/>
                    <a:pt x="3970" y="10087"/>
                  </a:cubicBezTo>
                  <a:lnTo>
                    <a:pt x="5271" y="12075"/>
                  </a:lnTo>
                  <a:cubicBezTo>
                    <a:pt x="5290" y="12104"/>
                    <a:pt x="5312" y="12129"/>
                    <a:pt x="5339" y="12150"/>
                  </a:cubicBezTo>
                  <a:cubicBezTo>
                    <a:pt x="5440" y="12229"/>
                    <a:pt x="5921" y="12582"/>
                    <a:pt x="6393" y="12582"/>
                  </a:cubicBezTo>
                  <a:cubicBezTo>
                    <a:pt x="6456" y="12582"/>
                    <a:pt x="6518" y="12575"/>
                    <a:pt x="6580" y="12562"/>
                  </a:cubicBezTo>
                  <a:cubicBezTo>
                    <a:pt x="6803" y="12511"/>
                    <a:pt x="6978" y="12370"/>
                    <a:pt x="7087" y="12153"/>
                  </a:cubicBezTo>
                  <a:cubicBezTo>
                    <a:pt x="7287" y="11752"/>
                    <a:pt x="7307" y="10765"/>
                    <a:pt x="7324" y="9189"/>
                  </a:cubicBezTo>
                  <a:cubicBezTo>
                    <a:pt x="7334" y="8208"/>
                    <a:pt x="7345" y="7195"/>
                    <a:pt x="7437" y="6599"/>
                  </a:cubicBezTo>
                  <a:cubicBezTo>
                    <a:pt x="7677" y="5038"/>
                    <a:pt x="6504" y="3026"/>
                    <a:pt x="5637" y="2158"/>
                  </a:cubicBezTo>
                  <a:cubicBezTo>
                    <a:pt x="5118" y="1640"/>
                    <a:pt x="4504" y="861"/>
                    <a:pt x="4056" y="293"/>
                  </a:cubicBezTo>
                  <a:lnTo>
                    <a:pt x="3917" y="117"/>
                  </a:lnTo>
                  <a:cubicBezTo>
                    <a:pt x="3858" y="43"/>
                    <a:pt x="3770" y="1"/>
                    <a:pt x="3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4"/>
            <p:cNvSpPr/>
            <p:nvPr/>
          </p:nvSpPr>
          <p:spPr>
            <a:xfrm>
              <a:off x="2036575" y="1952450"/>
              <a:ext cx="1098050" cy="985600"/>
            </a:xfrm>
            <a:custGeom>
              <a:avLst/>
              <a:gdLst/>
              <a:ahLst/>
              <a:cxnLst/>
              <a:rect l="l" t="t" r="r" b="b"/>
              <a:pathLst>
                <a:path w="43922" h="39424" extrusionOk="0">
                  <a:moveTo>
                    <a:pt x="3536" y="0"/>
                  </a:moveTo>
                  <a:cubicBezTo>
                    <a:pt x="3536" y="0"/>
                    <a:pt x="1501" y="1393"/>
                    <a:pt x="751" y="4393"/>
                  </a:cubicBezTo>
                  <a:cubicBezTo>
                    <a:pt x="1" y="7393"/>
                    <a:pt x="2464" y="19604"/>
                    <a:pt x="3108" y="23140"/>
                  </a:cubicBezTo>
                  <a:cubicBezTo>
                    <a:pt x="3750" y="26675"/>
                    <a:pt x="6964" y="38458"/>
                    <a:pt x="7928" y="39208"/>
                  </a:cubicBezTo>
                  <a:cubicBezTo>
                    <a:pt x="8122" y="39359"/>
                    <a:pt x="8733" y="39423"/>
                    <a:pt x="9619" y="39423"/>
                  </a:cubicBezTo>
                  <a:cubicBezTo>
                    <a:pt x="13131" y="39423"/>
                    <a:pt x="20960" y="38414"/>
                    <a:pt x="24211" y="37815"/>
                  </a:cubicBezTo>
                  <a:cubicBezTo>
                    <a:pt x="28281" y="37066"/>
                    <a:pt x="37066" y="33958"/>
                    <a:pt x="38887" y="33423"/>
                  </a:cubicBezTo>
                  <a:cubicBezTo>
                    <a:pt x="40708" y="32887"/>
                    <a:pt x="41672" y="30102"/>
                    <a:pt x="42208" y="29567"/>
                  </a:cubicBezTo>
                  <a:cubicBezTo>
                    <a:pt x="42743" y="29031"/>
                    <a:pt x="43922" y="27210"/>
                    <a:pt x="43278" y="26567"/>
                  </a:cubicBezTo>
                  <a:cubicBezTo>
                    <a:pt x="43064" y="26353"/>
                    <a:pt x="42719" y="26282"/>
                    <a:pt x="42326" y="26282"/>
                  </a:cubicBezTo>
                  <a:cubicBezTo>
                    <a:pt x="41540" y="26282"/>
                    <a:pt x="40564" y="26567"/>
                    <a:pt x="40064" y="26567"/>
                  </a:cubicBezTo>
                  <a:cubicBezTo>
                    <a:pt x="39314" y="26567"/>
                    <a:pt x="37922" y="26460"/>
                    <a:pt x="36423" y="26460"/>
                  </a:cubicBezTo>
                  <a:cubicBezTo>
                    <a:pt x="34923" y="26460"/>
                    <a:pt x="33638" y="27531"/>
                    <a:pt x="33210" y="29031"/>
                  </a:cubicBezTo>
                  <a:cubicBezTo>
                    <a:pt x="32781" y="30531"/>
                    <a:pt x="32138" y="31281"/>
                    <a:pt x="32138" y="31281"/>
                  </a:cubicBezTo>
                  <a:cubicBezTo>
                    <a:pt x="32138" y="31281"/>
                    <a:pt x="21104" y="32781"/>
                    <a:pt x="18748" y="32781"/>
                  </a:cubicBezTo>
                  <a:cubicBezTo>
                    <a:pt x="16391" y="32781"/>
                    <a:pt x="14141" y="32459"/>
                    <a:pt x="14141" y="32459"/>
                  </a:cubicBezTo>
                  <a:cubicBezTo>
                    <a:pt x="14141" y="32459"/>
                    <a:pt x="12856" y="25067"/>
                    <a:pt x="11892" y="20461"/>
                  </a:cubicBezTo>
                  <a:cubicBezTo>
                    <a:pt x="10928" y="15855"/>
                    <a:pt x="10070" y="12320"/>
                    <a:pt x="9320" y="11142"/>
                  </a:cubicBezTo>
                  <a:lnTo>
                    <a:pt x="35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4"/>
            <p:cNvSpPr/>
            <p:nvPr/>
          </p:nvSpPr>
          <p:spPr>
            <a:xfrm>
              <a:off x="2030900" y="1944800"/>
              <a:ext cx="1115225" cy="1000750"/>
            </a:xfrm>
            <a:custGeom>
              <a:avLst/>
              <a:gdLst/>
              <a:ahLst/>
              <a:cxnLst/>
              <a:rect l="l" t="t" r="r" b="b"/>
              <a:pathLst>
                <a:path w="44609" h="40030" extrusionOk="0">
                  <a:moveTo>
                    <a:pt x="3762" y="0"/>
                  </a:moveTo>
                  <a:cubicBezTo>
                    <a:pt x="3703" y="0"/>
                    <a:pt x="3643" y="18"/>
                    <a:pt x="3590" y="54"/>
                  </a:cubicBezTo>
                  <a:cubicBezTo>
                    <a:pt x="3503" y="114"/>
                    <a:pt x="1450" y="1547"/>
                    <a:pt x="681" y="4625"/>
                  </a:cubicBezTo>
                  <a:cubicBezTo>
                    <a:pt x="1" y="7347"/>
                    <a:pt x="1857" y="17232"/>
                    <a:pt x="2750" y="21981"/>
                  </a:cubicBezTo>
                  <a:cubicBezTo>
                    <a:pt x="2863" y="22583"/>
                    <a:pt x="2961" y="23098"/>
                    <a:pt x="3034" y="23500"/>
                  </a:cubicBezTo>
                  <a:cubicBezTo>
                    <a:pt x="3589" y="26556"/>
                    <a:pt x="6834" y="38874"/>
                    <a:pt x="7967" y="39755"/>
                  </a:cubicBezTo>
                  <a:cubicBezTo>
                    <a:pt x="8216" y="39948"/>
                    <a:pt x="8943" y="40029"/>
                    <a:pt x="9964" y="40029"/>
                  </a:cubicBezTo>
                  <a:cubicBezTo>
                    <a:pt x="13890" y="40029"/>
                    <a:pt x="22177" y="38849"/>
                    <a:pt x="24493" y="38422"/>
                  </a:cubicBezTo>
                  <a:cubicBezTo>
                    <a:pt x="27565" y="37857"/>
                    <a:pt x="33293" y="35961"/>
                    <a:pt x="36714" y="34829"/>
                  </a:cubicBezTo>
                  <a:cubicBezTo>
                    <a:pt x="37851" y="34453"/>
                    <a:pt x="38749" y="34156"/>
                    <a:pt x="39200" y="34023"/>
                  </a:cubicBezTo>
                  <a:cubicBezTo>
                    <a:pt x="40627" y="33603"/>
                    <a:pt x="41535" y="31984"/>
                    <a:pt x="42136" y="30913"/>
                  </a:cubicBezTo>
                  <a:cubicBezTo>
                    <a:pt x="42339" y="30552"/>
                    <a:pt x="42530" y="30211"/>
                    <a:pt x="42652" y="30089"/>
                  </a:cubicBezTo>
                  <a:cubicBezTo>
                    <a:pt x="43128" y="29613"/>
                    <a:pt x="44608" y="27543"/>
                    <a:pt x="43723" y="26657"/>
                  </a:cubicBezTo>
                  <a:cubicBezTo>
                    <a:pt x="43440" y="26373"/>
                    <a:pt x="43016" y="26282"/>
                    <a:pt x="42549" y="26282"/>
                  </a:cubicBezTo>
                  <a:cubicBezTo>
                    <a:pt x="42085" y="26282"/>
                    <a:pt x="41579" y="26373"/>
                    <a:pt x="41128" y="26453"/>
                  </a:cubicBezTo>
                  <a:cubicBezTo>
                    <a:pt x="40799" y="26512"/>
                    <a:pt x="40488" y="26567"/>
                    <a:pt x="40293" y="26567"/>
                  </a:cubicBezTo>
                  <a:cubicBezTo>
                    <a:pt x="39986" y="26567"/>
                    <a:pt x="39569" y="26549"/>
                    <a:pt x="39082" y="26528"/>
                  </a:cubicBezTo>
                  <a:cubicBezTo>
                    <a:pt x="38393" y="26498"/>
                    <a:pt x="37535" y="26460"/>
                    <a:pt x="36650" y="26460"/>
                  </a:cubicBezTo>
                  <a:cubicBezTo>
                    <a:pt x="35030" y="26460"/>
                    <a:pt x="33620" y="27582"/>
                    <a:pt x="33142" y="29253"/>
                  </a:cubicBezTo>
                  <a:cubicBezTo>
                    <a:pt x="32821" y="30381"/>
                    <a:pt x="32370" y="31068"/>
                    <a:pt x="32200" y="31300"/>
                  </a:cubicBezTo>
                  <a:cubicBezTo>
                    <a:pt x="30977" y="31465"/>
                    <a:pt x="21151" y="32780"/>
                    <a:pt x="18976" y="32780"/>
                  </a:cubicBezTo>
                  <a:cubicBezTo>
                    <a:pt x="17089" y="32780"/>
                    <a:pt x="15251" y="32569"/>
                    <a:pt x="14632" y="32491"/>
                  </a:cubicBezTo>
                  <a:cubicBezTo>
                    <a:pt x="14409" y="31223"/>
                    <a:pt x="13279" y="24817"/>
                    <a:pt x="12419" y="20704"/>
                  </a:cubicBezTo>
                  <a:cubicBezTo>
                    <a:pt x="11241" y="15079"/>
                    <a:pt x="10485" y="12349"/>
                    <a:pt x="9807" y="11283"/>
                  </a:cubicBezTo>
                  <a:cubicBezTo>
                    <a:pt x="9748" y="11194"/>
                    <a:pt x="9650" y="11146"/>
                    <a:pt x="9551" y="11146"/>
                  </a:cubicBezTo>
                  <a:cubicBezTo>
                    <a:pt x="9494" y="11146"/>
                    <a:pt x="9438" y="11161"/>
                    <a:pt x="9387" y="11194"/>
                  </a:cubicBezTo>
                  <a:cubicBezTo>
                    <a:pt x="9246" y="11283"/>
                    <a:pt x="9203" y="11470"/>
                    <a:pt x="9290" y="11611"/>
                  </a:cubicBezTo>
                  <a:cubicBezTo>
                    <a:pt x="10079" y="12851"/>
                    <a:pt x="11012" y="16966"/>
                    <a:pt x="11819" y="20830"/>
                  </a:cubicBezTo>
                  <a:cubicBezTo>
                    <a:pt x="12772" y="25379"/>
                    <a:pt x="14055" y="32743"/>
                    <a:pt x="14067" y="32817"/>
                  </a:cubicBezTo>
                  <a:cubicBezTo>
                    <a:pt x="14090" y="32948"/>
                    <a:pt x="14194" y="33049"/>
                    <a:pt x="14325" y="33068"/>
                  </a:cubicBezTo>
                  <a:cubicBezTo>
                    <a:pt x="14348" y="33071"/>
                    <a:pt x="16625" y="33392"/>
                    <a:pt x="18976" y="33392"/>
                  </a:cubicBezTo>
                  <a:cubicBezTo>
                    <a:pt x="21325" y="33392"/>
                    <a:pt x="31955" y="31951"/>
                    <a:pt x="32407" y="31890"/>
                  </a:cubicBezTo>
                  <a:cubicBezTo>
                    <a:pt x="32482" y="31879"/>
                    <a:pt x="32549" y="31843"/>
                    <a:pt x="32598" y="31786"/>
                  </a:cubicBezTo>
                  <a:cubicBezTo>
                    <a:pt x="32626" y="31753"/>
                    <a:pt x="33289" y="30967"/>
                    <a:pt x="33731" y="29421"/>
                  </a:cubicBezTo>
                  <a:cubicBezTo>
                    <a:pt x="34133" y="28016"/>
                    <a:pt x="35305" y="27071"/>
                    <a:pt x="36650" y="27071"/>
                  </a:cubicBezTo>
                  <a:cubicBezTo>
                    <a:pt x="37522" y="27071"/>
                    <a:pt x="38373" y="27109"/>
                    <a:pt x="39055" y="27139"/>
                  </a:cubicBezTo>
                  <a:cubicBezTo>
                    <a:pt x="39554" y="27160"/>
                    <a:pt x="39979" y="27179"/>
                    <a:pt x="40293" y="27179"/>
                  </a:cubicBezTo>
                  <a:cubicBezTo>
                    <a:pt x="40542" y="27179"/>
                    <a:pt x="40863" y="27121"/>
                    <a:pt x="41234" y="27056"/>
                  </a:cubicBezTo>
                  <a:cubicBezTo>
                    <a:pt x="41647" y="26982"/>
                    <a:pt x="42147" y="26893"/>
                    <a:pt x="42564" y="26893"/>
                  </a:cubicBezTo>
                  <a:cubicBezTo>
                    <a:pt x="42878" y="26893"/>
                    <a:pt x="43144" y="26943"/>
                    <a:pt x="43290" y="27089"/>
                  </a:cubicBezTo>
                  <a:cubicBezTo>
                    <a:pt x="43691" y="27491"/>
                    <a:pt x="42817" y="29058"/>
                    <a:pt x="42219" y="29656"/>
                  </a:cubicBezTo>
                  <a:cubicBezTo>
                    <a:pt x="42037" y="29838"/>
                    <a:pt x="41846" y="30180"/>
                    <a:pt x="41602" y="30613"/>
                  </a:cubicBezTo>
                  <a:cubicBezTo>
                    <a:pt x="41049" y="31598"/>
                    <a:pt x="40215" y="33086"/>
                    <a:pt x="39027" y="33436"/>
                  </a:cubicBezTo>
                  <a:cubicBezTo>
                    <a:pt x="38567" y="33571"/>
                    <a:pt x="37664" y="33870"/>
                    <a:pt x="36522" y="34248"/>
                  </a:cubicBezTo>
                  <a:cubicBezTo>
                    <a:pt x="33115" y="35374"/>
                    <a:pt x="27412" y="37262"/>
                    <a:pt x="24383" y="37820"/>
                  </a:cubicBezTo>
                  <a:cubicBezTo>
                    <a:pt x="20321" y="38568"/>
                    <a:pt x="12889" y="39434"/>
                    <a:pt x="9752" y="39434"/>
                  </a:cubicBezTo>
                  <a:cubicBezTo>
                    <a:pt x="9002" y="39434"/>
                    <a:pt x="8498" y="39385"/>
                    <a:pt x="8343" y="39272"/>
                  </a:cubicBezTo>
                  <a:cubicBezTo>
                    <a:pt x="7537" y="38644"/>
                    <a:pt x="4332" y="27224"/>
                    <a:pt x="3635" y="23390"/>
                  </a:cubicBezTo>
                  <a:cubicBezTo>
                    <a:pt x="3562" y="22987"/>
                    <a:pt x="3465" y="22471"/>
                    <a:pt x="3352" y="21868"/>
                  </a:cubicBezTo>
                  <a:cubicBezTo>
                    <a:pt x="2536" y="17528"/>
                    <a:pt x="626" y="7365"/>
                    <a:pt x="1275" y="4773"/>
                  </a:cubicBezTo>
                  <a:cubicBezTo>
                    <a:pt x="1985" y="1932"/>
                    <a:pt x="3917" y="572"/>
                    <a:pt x="3937" y="559"/>
                  </a:cubicBezTo>
                  <a:cubicBezTo>
                    <a:pt x="4076" y="464"/>
                    <a:pt x="4112" y="273"/>
                    <a:pt x="4015" y="134"/>
                  </a:cubicBezTo>
                  <a:cubicBezTo>
                    <a:pt x="3956" y="47"/>
                    <a:pt x="3860" y="0"/>
                    <a:pt x="3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4"/>
            <p:cNvSpPr/>
            <p:nvPr/>
          </p:nvSpPr>
          <p:spPr>
            <a:xfrm>
              <a:off x="2820625" y="2609475"/>
              <a:ext cx="314000" cy="236300"/>
            </a:xfrm>
            <a:custGeom>
              <a:avLst/>
              <a:gdLst/>
              <a:ahLst/>
              <a:cxnLst/>
              <a:rect l="l" t="t" r="r" b="b"/>
              <a:pathLst>
                <a:path w="12560" h="9452" extrusionOk="0">
                  <a:moveTo>
                    <a:pt x="10965" y="1"/>
                  </a:moveTo>
                  <a:cubicBezTo>
                    <a:pt x="10179" y="1"/>
                    <a:pt x="9203" y="286"/>
                    <a:pt x="8702" y="286"/>
                  </a:cubicBezTo>
                  <a:cubicBezTo>
                    <a:pt x="7954" y="286"/>
                    <a:pt x="6560" y="179"/>
                    <a:pt x="5061" y="179"/>
                  </a:cubicBezTo>
                  <a:cubicBezTo>
                    <a:pt x="3561" y="179"/>
                    <a:pt x="2276" y="1250"/>
                    <a:pt x="1848" y="2750"/>
                  </a:cubicBezTo>
                  <a:cubicBezTo>
                    <a:pt x="1419" y="4250"/>
                    <a:pt x="776" y="5000"/>
                    <a:pt x="776" y="5000"/>
                  </a:cubicBezTo>
                  <a:cubicBezTo>
                    <a:pt x="776" y="5000"/>
                    <a:pt x="488" y="5038"/>
                    <a:pt x="1" y="5104"/>
                  </a:cubicBezTo>
                  <a:cubicBezTo>
                    <a:pt x="267" y="5684"/>
                    <a:pt x="516" y="6399"/>
                    <a:pt x="563" y="7142"/>
                  </a:cubicBezTo>
                  <a:cubicBezTo>
                    <a:pt x="610" y="7920"/>
                    <a:pt x="527" y="8762"/>
                    <a:pt x="421" y="9452"/>
                  </a:cubicBezTo>
                  <a:cubicBezTo>
                    <a:pt x="3589" y="8449"/>
                    <a:pt x="6552" y="7428"/>
                    <a:pt x="7525" y="7142"/>
                  </a:cubicBezTo>
                  <a:cubicBezTo>
                    <a:pt x="9346" y="6606"/>
                    <a:pt x="10310" y="3821"/>
                    <a:pt x="10846" y="3286"/>
                  </a:cubicBezTo>
                  <a:cubicBezTo>
                    <a:pt x="11382" y="2750"/>
                    <a:pt x="12560" y="929"/>
                    <a:pt x="11917" y="286"/>
                  </a:cubicBezTo>
                  <a:cubicBezTo>
                    <a:pt x="11703" y="72"/>
                    <a:pt x="11358" y="1"/>
                    <a:pt x="10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4"/>
            <p:cNvSpPr/>
            <p:nvPr/>
          </p:nvSpPr>
          <p:spPr>
            <a:xfrm>
              <a:off x="2811525" y="2601850"/>
              <a:ext cx="334575" cy="251575"/>
            </a:xfrm>
            <a:custGeom>
              <a:avLst/>
              <a:gdLst/>
              <a:ahLst/>
              <a:cxnLst/>
              <a:rect l="l" t="t" r="r" b="b"/>
              <a:pathLst>
                <a:path w="13383" h="10063" extrusionOk="0">
                  <a:moveTo>
                    <a:pt x="11338" y="611"/>
                  </a:moveTo>
                  <a:cubicBezTo>
                    <a:pt x="11652" y="611"/>
                    <a:pt x="11918" y="661"/>
                    <a:pt x="12064" y="807"/>
                  </a:cubicBezTo>
                  <a:cubicBezTo>
                    <a:pt x="12466" y="1209"/>
                    <a:pt x="11592" y="2776"/>
                    <a:pt x="10993" y="3374"/>
                  </a:cubicBezTo>
                  <a:cubicBezTo>
                    <a:pt x="10812" y="3556"/>
                    <a:pt x="10620" y="3898"/>
                    <a:pt x="10377" y="4331"/>
                  </a:cubicBezTo>
                  <a:cubicBezTo>
                    <a:pt x="9824" y="5316"/>
                    <a:pt x="8990" y="6804"/>
                    <a:pt x="7802" y="7154"/>
                  </a:cubicBezTo>
                  <a:cubicBezTo>
                    <a:pt x="7341" y="7289"/>
                    <a:pt x="6435" y="7588"/>
                    <a:pt x="5291" y="7968"/>
                  </a:cubicBezTo>
                  <a:cubicBezTo>
                    <a:pt x="4112" y="8358"/>
                    <a:pt x="2667" y="8835"/>
                    <a:pt x="1154" y="9318"/>
                  </a:cubicBezTo>
                  <a:cubicBezTo>
                    <a:pt x="1240" y="8615"/>
                    <a:pt x="1265" y="7980"/>
                    <a:pt x="1231" y="7428"/>
                  </a:cubicBezTo>
                  <a:cubicBezTo>
                    <a:pt x="1197" y="6876"/>
                    <a:pt x="1054" y="6282"/>
                    <a:pt x="805" y="5658"/>
                  </a:cubicBezTo>
                  <a:lnTo>
                    <a:pt x="1181" y="5608"/>
                  </a:lnTo>
                  <a:cubicBezTo>
                    <a:pt x="1256" y="5597"/>
                    <a:pt x="1323" y="5561"/>
                    <a:pt x="1372" y="5504"/>
                  </a:cubicBezTo>
                  <a:cubicBezTo>
                    <a:pt x="1401" y="5471"/>
                    <a:pt x="2064" y="4685"/>
                    <a:pt x="2506" y="3139"/>
                  </a:cubicBezTo>
                  <a:cubicBezTo>
                    <a:pt x="2907" y="1734"/>
                    <a:pt x="4080" y="789"/>
                    <a:pt x="5425" y="789"/>
                  </a:cubicBezTo>
                  <a:cubicBezTo>
                    <a:pt x="6297" y="789"/>
                    <a:pt x="7147" y="827"/>
                    <a:pt x="7829" y="857"/>
                  </a:cubicBezTo>
                  <a:cubicBezTo>
                    <a:pt x="8329" y="878"/>
                    <a:pt x="8753" y="897"/>
                    <a:pt x="9068" y="897"/>
                  </a:cubicBezTo>
                  <a:cubicBezTo>
                    <a:pt x="9317" y="897"/>
                    <a:pt x="9637" y="839"/>
                    <a:pt x="10009" y="774"/>
                  </a:cubicBezTo>
                  <a:cubicBezTo>
                    <a:pt x="10422" y="700"/>
                    <a:pt x="10922" y="611"/>
                    <a:pt x="11338" y="611"/>
                  </a:cubicBezTo>
                  <a:close/>
                  <a:moveTo>
                    <a:pt x="11324" y="0"/>
                  </a:moveTo>
                  <a:cubicBezTo>
                    <a:pt x="10860" y="0"/>
                    <a:pt x="10353" y="91"/>
                    <a:pt x="9902" y="171"/>
                  </a:cubicBezTo>
                  <a:cubicBezTo>
                    <a:pt x="9573" y="230"/>
                    <a:pt x="9261" y="285"/>
                    <a:pt x="9068" y="285"/>
                  </a:cubicBezTo>
                  <a:cubicBezTo>
                    <a:pt x="8760" y="285"/>
                    <a:pt x="8344" y="267"/>
                    <a:pt x="7856" y="246"/>
                  </a:cubicBezTo>
                  <a:cubicBezTo>
                    <a:pt x="7168" y="216"/>
                    <a:pt x="6310" y="178"/>
                    <a:pt x="5425" y="178"/>
                  </a:cubicBezTo>
                  <a:cubicBezTo>
                    <a:pt x="3803" y="178"/>
                    <a:pt x="2394" y="1300"/>
                    <a:pt x="1917" y="2971"/>
                  </a:cubicBezTo>
                  <a:cubicBezTo>
                    <a:pt x="1595" y="4099"/>
                    <a:pt x="1145" y="4786"/>
                    <a:pt x="975" y="5018"/>
                  </a:cubicBezTo>
                  <a:lnTo>
                    <a:pt x="324" y="5105"/>
                  </a:lnTo>
                  <a:cubicBezTo>
                    <a:pt x="120" y="5132"/>
                    <a:pt x="0" y="5349"/>
                    <a:pt x="87" y="5536"/>
                  </a:cubicBezTo>
                  <a:cubicBezTo>
                    <a:pt x="404" y="6230"/>
                    <a:pt x="584" y="6879"/>
                    <a:pt x="621" y="7466"/>
                  </a:cubicBezTo>
                  <a:cubicBezTo>
                    <a:pt x="660" y="8099"/>
                    <a:pt x="613" y="8854"/>
                    <a:pt x="482" y="9710"/>
                  </a:cubicBezTo>
                  <a:cubicBezTo>
                    <a:pt x="453" y="9895"/>
                    <a:pt x="596" y="10063"/>
                    <a:pt x="785" y="10063"/>
                  </a:cubicBezTo>
                  <a:cubicBezTo>
                    <a:pt x="816" y="10063"/>
                    <a:pt x="847" y="10058"/>
                    <a:pt x="877" y="10048"/>
                  </a:cubicBezTo>
                  <a:cubicBezTo>
                    <a:pt x="2559" y="9516"/>
                    <a:pt x="4183" y="8979"/>
                    <a:pt x="5483" y="8548"/>
                  </a:cubicBezTo>
                  <a:cubicBezTo>
                    <a:pt x="6623" y="8172"/>
                    <a:pt x="7522" y="7874"/>
                    <a:pt x="7975" y="7741"/>
                  </a:cubicBezTo>
                  <a:cubicBezTo>
                    <a:pt x="9401" y="7321"/>
                    <a:pt x="10309" y="5702"/>
                    <a:pt x="10911" y="4631"/>
                  </a:cubicBezTo>
                  <a:cubicBezTo>
                    <a:pt x="11114" y="4270"/>
                    <a:pt x="11305" y="3929"/>
                    <a:pt x="11426" y="3807"/>
                  </a:cubicBezTo>
                  <a:cubicBezTo>
                    <a:pt x="11902" y="3331"/>
                    <a:pt x="13382" y="1261"/>
                    <a:pt x="12497" y="375"/>
                  </a:cubicBezTo>
                  <a:cubicBezTo>
                    <a:pt x="12214" y="91"/>
                    <a:pt x="11790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4"/>
            <p:cNvSpPr/>
            <p:nvPr/>
          </p:nvSpPr>
          <p:spPr>
            <a:xfrm>
              <a:off x="2857025" y="3034975"/>
              <a:ext cx="273125" cy="92025"/>
            </a:xfrm>
            <a:custGeom>
              <a:avLst/>
              <a:gdLst/>
              <a:ahLst/>
              <a:cxnLst/>
              <a:rect l="l" t="t" r="r" b="b"/>
              <a:pathLst>
                <a:path w="10925" h="3681" extrusionOk="0">
                  <a:moveTo>
                    <a:pt x="2170" y="0"/>
                  </a:moveTo>
                  <a:lnTo>
                    <a:pt x="0" y="3450"/>
                  </a:lnTo>
                  <a:cubicBezTo>
                    <a:pt x="0" y="3450"/>
                    <a:pt x="2760" y="3680"/>
                    <a:pt x="3681" y="3680"/>
                  </a:cubicBezTo>
                  <a:cubicBezTo>
                    <a:pt x="4600" y="3680"/>
                    <a:pt x="10924" y="2990"/>
                    <a:pt x="10005" y="1955"/>
                  </a:cubicBezTo>
                  <a:cubicBezTo>
                    <a:pt x="9084" y="920"/>
                    <a:pt x="2170" y="0"/>
                    <a:pt x="2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4"/>
            <p:cNvSpPr/>
            <p:nvPr/>
          </p:nvSpPr>
          <p:spPr>
            <a:xfrm>
              <a:off x="2847500" y="3027275"/>
              <a:ext cx="270700" cy="107350"/>
            </a:xfrm>
            <a:custGeom>
              <a:avLst/>
              <a:gdLst/>
              <a:ahLst/>
              <a:cxnLst/>
              <a:rect l="l" t="t" r="r" b="b"/>
              <a:pathLst>
                <a:path w="10828" h="4294" extrusionOk="0">
                  <a:moveTo>
                    <a:pt x="2704" y="637"/>
                  </a:moveTo>
                  <a:cubicBezTo>
                    <a:pt x="5352" y="1001"/>
                    <a:pt x="9557" y="1790"/>
                    <a:pt x="10174" y="2444"/>
                  </a:cubicBezTo>
                  <a:cubicBezTo>
                    <a:pt x="9907" y="3009"/>
                    <a:pt x="5371" y="3681"/>
                    <a:pt x="4062" y="3681"/>
                  </a:cubicBezTo>
                  <a:cubicBezTo>
                    <a:pt x="3402" y="3681"/>
                    <a:pt x="1747" y="3558"/>
                    <a:pt x="910" y="3493"/>
                  </a:cubicBezTo>
                  <a:lnTo>
                    <a:pt x="2704" y="637"/>
                  </a:lnTo>
                  <a:close/>
                  <a:moveTo>
                    <a:pt x="2551" y="1"/>
                  </a:moveTo>
                  <a:cubicBezTo>
                    <a:pt x="2446" y="1"/>
                    <a:pt x="2347" y="54"/>
                    <a:pt x="2291" y="144"/>
                  </a:cubicBezTo>
                  <a:lnTo>
                    <a:pt x="122" y="3594"/>
                  </a:lnTo>
                  <a:cubicBezTo>
                    <a:pt x="0" y="3789"/>
                    <a:pt x="128" y="4044"/>
                    <a:pt x="356" y="4062"/>
                  </a:cubicBezTo>
                  <a:cubicBezTo>
                    <a:pt x="469" y="4072"/>
                    <a:pt x="3140" y="4294"/>
                    <a:pt x="4062" y="4294"/>
                  </a:cubicBezTo>
                  <a:cubicBezTo>
                    <a:pt x="4120" y="4294"/>
                    <a:pt x="10193" y="3897"/>
                    <a:pt x="10733" y="2694"/>
                  </a:cubicBezTo>
                  <a:cubicBezTo>
                    <a:pt x="10828" y="2482"/>
                    <a:pt x="10785" y="2251"/>
                    <a:pt x="10614" y="2060"/>
                  </a:cubicBezTo>
                  <a:cubicBezTo>
                    <a:pt x="9647" y="971"/>
                    <a:pt x="3310" y="100"/>
                    <a:pt x="2592" y="4"/>
                  </a:cubicBezTo>
                  <a:cubicBezTo>
                    <a:pt x="2578" y="2"/>
                    <a:pt x="2564" y="1"/>
                    <a:pt x="2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4"/>
            <p:cNvSpPr/>
            <p:nvPr/>
          </p:nvSpPr>
          <p:spPr>
            <a:xfrm>
              <a:off x="2698925" y="2965975"/>
              <a:ext cx="689950" cy="629575"/>
            </a:xfrm>
            <a:custGeom>
              <a:avLst/>
              <a:gdLst/>
              <a:ahLst/>
              <a:cxnLst/>
              <a:rect l="l" t="t" r="r" b="b"/>
              <a:pathLst>
                <a:path w="27598" h="25183" extrusionOk="0">
                  <a:moveTo>
                    <a:pt x="20123" y="1"/>
                  </a:moveTo>
                  <a:lnTo>
                    <a:pt x="0" y="9315"/>
                  </a:lnTo>
                  <a:lnTo>
                    <a:pt x="7820" y="25183"/>
                  </a:lnTo>
                  <a:lnTo>
                    <a:pt x="27597" y="15178"/>
                  </a:lnTo>
                  <a:lnTo>
                    <a:pt x="20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4"/>
            <p:cNvSpPr/>
            <p:nvPr/>
          </p:nvSpPr>
          <p:spPr>
            <a:xfrm>
              <a:off x="2690175" y="2958325"/>
              <a:ext cx="707425" cy="644875"/>
            </a:xfrm>
            <a:custGeom>
              <a:avLst/>
              <a:gdLst/>
              <a:ahLst/>
              <a:cxnLst/>
              <a:rect l="l" t="t" r="r" b="b"/>
              <a:pathLst>
                <a:path w="28297" h="25795" extrusionOk="0">
                  <a:moveTo>
                    <a:pt x="20330" y="710"/>
                  </a:moveTo>
                  <a:lnTo>
                    <a:pt x="27539" y="15348"/>
                  </a:lnTo>
                  <a:lnTo>
                    <a:pt x="8307" y="25075"/>
                  </a:lnTo>
                  <a:lnTo>
                    <a:pt x="763" y="9766"/>
                  </a:lnTo>
                  <a:lnTo>
                    <a:pt x="20330" y="710"/>
                  </a:lnTo>
                  <a:close/>
                  <a:moveTo>
                    <a:pt x="20473" y="0"/>
                  </a:moveTo>
                  <a:cubicBezTo>
                    <a:pt x="20430" y="0"/>
                    <a:pt x="20386" y="9"/>
                    <a:pt x="20344" y="29"/>
                  </a:cubicBezTo>
                  <a:lnTo>
                    <a:pt x="222" y="9342"/>
                  </a:lnTo>
                  <a:cubicBezTo>
                    <a:pt x="67" y="9415"/>
                    <a:pt x="0" y="9601"/>
                    <a:pt x="77" y="9755"/>
                  </a:cubicBezTo>
                  <a:lnTo>
                    <a:pt x="7895" y="25624"/>
                  </a:lnTo>
                  <a:cubicBezTo>
                    <a:pt x="7931" y="25697"/>
                    <a:pt x="7995" y="25753"/>
                    <a:pt x="8073" y="25779"/>
                  </a:cubicBezTo>
                  <a:cubicBezTo>
                    <a:pt x="8104" y="25789"/>
                    <a:pt x="8137" y="25794"/>
                    <a:pt x="8170" y="25794"/>
                  </a:cubicBezTo>
                  <a:cubicBezTo>
                    <a:pt x="8218" y="25794"/>
                    <a:pt x="8265" y="25783"/>
                    <a:pt x="8307" y="25762"/>
                  </a:cubicBezTo>
                  <a:lnTo>
                    <a:pt x="28086" y="15758"/>
                  </a:lnTo>
                  <a:cubicBezTo>
                    <a:pt x="28235" y="15683"/>
                    <a:pt x="28296" y="15500"/>
                    <a:pt x="28222" y="15350"/>
                  </a:cubicBezTo>
                  <a:lnTo>
                    <a:pt x="20748" y="172"/>
                  </a:lnTo>
                  <a:cubicBezTo>
                    <a:pt x="20695" y="63"/>
                    <a:pt x="20586" y="0"/>
                    <a:pt x="20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4"/>
            <p:cNvSpPr/>
            <p:nvPr/>
          </p:nvSpPr>
          <p:spPr>
            <a:xfrm>
              <a:off x="2865675" y="3066600"/>
              <a:ext cx="166725" cy="91525"/>
            </a:xfrm>
            <a:custGeom>
              <a:avLst/>
              <a:gdLst/>
              <a:ahLst/>
              <a:cxnLst/>
              <a:rect l="l" t="t" r="r" b="b"/>
              <a:pathLst>
                <a:path w="6669" h="3661" extrusionOk="0">
                  <a:moveTo>
                    <a:pt x="3565" y="0"/>
                  </a:moveTo>
                  <a:lnTo>
                    <a:pt x="0" y="1264"/>
                  </a:lnTo>
                  <a:cubicBezTo>
                    <a:pt x="0" y="1264"/>
                    <a:pt x="2414" y="1264"/>
                    <a:pt x="2989" y="1610"/>
                  </a:cubicBezTo>
                  <a:cubicBezTo>
                    <a:pt x="3497" y="1915"/>
                    <a:pt x="5446" y="3660"/>
                    <a:pt x="6128" y="3660"/>
                  </a:cubicBezTo>
                  <a:cubicBezTo>
                    <a:pt x="6217" y="3660"/>
                    <a:pt x="6285" y="3630"/>
                    <a:pt x="6324" y="3564"/>
                  </a:cubicBezTo>
                  <a:cubicBezTo>
                    <a:pt x="6669" y="2989"/>
                    <a:pt x="5289" y="1610"/>
                    <a:pt x="4714" y="1035"/>
                  </a:cubicBezTo>
                  <a:cubicBezTo>
                    <a:pt x="4139" y="460"/>
                    <a:pt x="3565" y="0"/>
                    <a:pt x="3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4"/>
            <p:cNvSpPr/>
            <p:nvPr/>
          </p:nvSpPr>
          <p:spPr>
            <a:xfrm>
              <a:off x="2857825" y="3059025"/>
              <a:ext cx="182250" cy="106750"/>
            </a:xfrm>
            <a:custGeom>
              <a:avLst/>
              <a:gdLst/>
              <a:ahLst/>
              <a:cxnLst/>
              <a:rect l="l" t="t" r="r" b="b"/>
              <a:pathLst>
                <a:path w="7290" h="4270" extrusionOk="0">
                  <a:moveTo>
                    <a:pt x="3884" y="0"/>
                  </a:moveTo>
                  <a:cubicBezTo>
                    <a:pt x="3793" y="0"/>
                    <a:pt x="3704" y="40"/>
                    <a:pt x="3644" y="115"/>
                  </a:cubicBezTo>
                  <a:cubicBezTo>
                    <a:pt x="3540" y="246"/>
                    <a:pt x="3560" y="435"/>
                    <a:pt x="3687" y="543"/>
                  </a:cubicBezTo>
                  <a:cubicBezTo>
                    <a:pt x="3693" y="546"/>
                    <a:pt x="4257" y="999"/>
                    <a:pt x="4813" y="1554"/>
                  </a:cubicBezTo>
                  <a:cubicBezTo>
                    <a:pt x="6247" y="2990"/>
                    <a:pt x="6409" y="3490"/>
                    <a:pt x="6392" y="3655"/>
                  </a:cubicBezTo>
                  <a:cubicBezTo>
                    <a:pt x="5990" y="3597"/>
                    <a:pt x="4778" y="2650"/>
                    <a:pt x="4246" y="2234"/>
                  </a:cubicBezTo>
                  <a:cubicBezTo>
                    <a:pt x="3900" y="1964"/>
                    <a:pt x="3627" y="1750"/>
                    <a:pt x="3461" y="1650"/>
                  </a:cubicBezTo>
                  <a:cubicBezTo>
                    <a:pt x="2844" y="1280"/>
                    <a:pt x="731" y="1261"/>
                    <a:pt x="314" y="1261"/>
                  </a:cubicBezTo>
                  <a:cubicBezTo>
                    <a:pt x="312" y="1261"/>
                    <a:pt x="310" y="1261"/>
                    <a:pt x="308" y="1261"/>
                  </a:cubicBezTo>
                  <a:cubicBezTo>
                    <a:pt x="139" y="1261"/>
                    <a:pt x="1" y="1399"/>
                    <a:pt x="1" y="1568"/>
                  </a:cubicBezTo>
                  <a:cubicBezTo>
                    <a:pt x="1" y="1738"/>
                    <a:pt x="139" y="1874"/>
                    <a:pt x="308" y="1874"/>
                  </a:cubicBezTo>
                  <a:cubicBezTo>
                    <a:pt x="310" y="1874"/>
                    <a:pt x="312" y="1874"/>
                    <a:pt x="314" y="1874"/>
                  </a:cubicBezTo>
                  <a:cubicBezTo>
                    <a:pt x="1281" y="1874"/>
                    <a:pt x="2800" y="1967"/>
                    <a:pt x="3146" y="2175"/>
                  </a:cubicBezTo>
                  <a:cubicBezTo>
                    <a:pt x="3280" y="2255"/>
                    <a:pt x="3552" y="2469"/>
                    <a:pt x="3869" y="2716"/>
                  </a:cubicBezTo>
                  <a:cubicBezTo>
                    <a:pt x="5024" y="3620"/>
                    <a:pt x="5900" y="4269"/>
                    <a:pt x="6448" y="4269"/>
                  </a:cubicBezTo>
                  <a:cubicBezTo>
                    <a:pt x="6484" y="4269"/>
                    <a:pt x="6522" y="4266"/>
                    <a:pt x="6559" y="4259"/>
                  </a:cubicBezTo>
                  <a:cubicBezTo>
                    <a:pt x="6702" y="4235"/>
                    <a:pt x="6827" y="4149"/>
                    <a:pt x="6901" y="4024"/>
                  </a:cubicBezTo>
                  <a:cubicBezTo>
                    <a:pt x="7290" y="3377"/>
                    <a:pt x="6520" y="2396"/>
                    <a:pt x="5245" y="1122"/>
                  </a:cubicBezTo>
                  <a:cubicBezTo>
                    <a:pt x="4664" y="540"/>
                    <a:pt x="4094" y="83"/>
                    <a:pt x="4071" y="64"/>
                  </a:cubicBezTo>
                  <a:cubicBezTo>
                    <a:pt x="4015" y="21"/>
                    <a:pt x="3949" y="0"/>
                    <a:pt x="3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4"/>
            <p:cNvSpPr/>
            <p:nvPr/>
          </p:nvSpPr>
          <p:spPr>
            <a:xfrm>
              <a:off x="2155400" y="2899975"/>
              <a:ext cx="755875" cy="253800"/>
            </a:xfrm>
            <a:custGeom>
              <a:avLst/>
              <a:gdLst/>
              <a:ahLst/>
              <a:cxnLst/>
              <a:rect l="l" t="t" r="r" b="b"/>
              <a:pathLst>
                <a:path w="30235" h="10152" extrusionOk="0">
                  <a:moveTo>
                    <a:pt x="9503" y="1"/>
                  </a:moveTo>
                  <a:cubicBezTo>
                    <a:pt x="0" y="433"/>
                    <a:pt x="5183" y="7559"/>
                    <a:pt x="5183" y="7559"/>
                  </a:cubicBezTo>
                  <a:lnTo>
                    <a:pt x="26995" y="10151"/>
                  </a:lnTo>
                  <a:lnTo>
                    <a:pt x="30235" y="5400"/>
                  </a:lnTo>
                  <a:lnTo>
                    <a:pt x="95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4"/>
            <p:cNvSpPr/>
            <p:nvPr/>
          </p:nvSpPr>
          <p:spPr>
            <a:xfrm>
              <a:off x="2221750" y="2892325"/>
              <a:ext cx="698825" cy="269100"/>
            </a:xfrm>
            <a:custGeom>
              <a:avLst/>
              <a:gdLst/>
              <a:ahLst/>
              <a:cxnLst/>
              <a:rect l="l" t="t" r="r" b="b"/>
              <a:pathLst>
                <a:path w="27953" h="10764" extrusionOk="0">
                  <a:moveTo>
                    <a:pt x="6816" y="615"/>
                  </a:moveTo>
                  <a:lnTo>
                    <a:pt x="27083" y="5892"/>
                  </a:lnTo>
                  <a:lnTo>
                    <a:pt x="24193" y="10132"/>
                  </a:lnTo>
                  <a:lnTo>
                    <a:pt x="2702" y="7578"/>
                  </a:lnTo>
                  <a:cubicBezTo>
                    <a:pt x="2341" y="7038"/>
                    <a:pt x="818" y="4580"/>
                    <a:pt x="1690" y="2766"/>
                  </a:cubicBezTo>
                  <a:cubicBezTo>
                    <a:pt x="2312" y="1472"/>
                    <a:pt x="4037" y="748"/>
                    <a:pt x="6816" y="615"/>
                  </a:cubicBezTo>
                  <a:close/>
                  <a:moveTo>
                    <a:pt x="6846" y="1"/>
                  </a:moveTo>
                  <a:cubicBezTo>
                    <a:pt x="6842" y="1"/>
                    <a:pt x="6838" y="1"/>
                    <a:pt x="6834" y="1"/>
                  </a:cubicBezTo>
                  <a:cubicBezTo>
                    <a:pt x="3786" y="140"/>
                    <a:pt x="1869" y="982"/>
                    <a:pt x="1138" y="2501"/>
                  </a:cubicBezTo>
                  <a:cubicBezTo>
                    <a:pt x="0" y="4864"/>
                    <a:pt x="2188" y="7917"/>
                    <a:pt x="2281" y="8046"/>
                  </a:cubicBezTo>
                  <a:cubicBezTo>
                    <a:pt x="2332" y="8114"/>
                    <a:pt x="2409" y="8160"/>
                    <a:pt x="2493" y="8170"/>
                  </a:cubicBezTo>
                  <a:lnTo>
                    <a:pt x="24305" y="10761"/>
                  </a:lnTo>
                  <a:cubicBezTo>
                    <a:pt x="24317" y="10762"/>
                    <a:pt x="24329" y="10763"/>
                    <a:pt x="24341" y="10763"/>
                  </a:cubicBezTo>
                  <a:cubicBezTo>
                    <a:pt x="24442" y="10763"/>
                    <a:pt x="24537" y="10713"/>
                    <a:pt x="24594" y="10629"/>
                  </a:cubicBezTo>
                  <a:lnTo>
                    <a:pt x="27833" y="5878"/>
                  </a:lnTo>
                  <a:cubicBezTo>
                    <a:pt x="27953" y="5704"/>
                    <a:pt x="27863" y="5464"/>
                    <a:pt x="27658" y="5410"/>
                  </a:cubicBezTo>
                  <a:lnTo>
                    <a:pt x="6925" y="11"/>
                  </a:lnTo>
                  <a:cubicBezTo>
                    <a:pt x="6900" y="4"/>
                    <a:pt x="6873" y="1"/>
                    <a:pt x="6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4"/>
            <p:cNvSpPr/>
            <p:nvPr/>
          </p:nvSpPr>
          <p:spPr>
            <a:xfrm>
              <a:off x="1655175" y="2894050"/>
              <a:ext cx="811075" cy="1382925"/>
            </a:xfrm>
            <a:custGeom>
              <a:avLst/>
              <a:gdLst/>
              <a:ahLst/>
              <a:cxnLst/>
              <a:rect l="l" t="t" r="r" b="b"/>
              <a:pathLst>
                <a:path w="32443" h="55317" extrusionOk="0">
                  <a:moveTo>
                    <a:pt x="17974" y="0"/>
                  </a:moveTo>
                  <a:cubicBezTo>
                    <a:pt x="16936" y="0"/>
                    <a:pt x="15899" y="342"/>
                    <a:pt x="14845" y="1145"/>
                  </a:cubicBezTo>
                  <a:cubicBezTo>
                    <a:pt x="14845" y="1145"/>
                    <a:pt x="9794" y="5430"/>
                    <a:pt x="8110" y="10633"/>
                  </a:cubicBezTo>
                  <a:cubicBezTo>
                    <a:pt x="6428" y="15836"/>
                    <a:pt x="5356" y="26242"/>
                    <a:pt x="5356" y="26242"/>
                  </a:cubicBezTo>
                  <a:cubicBezTo>
                    <a:pt x="5356" y="26242"/>
                    <a:pt x="0" y="33893"/>
                    <a:pt x="0" y="34659"/>
                  </a:cubicBezTo>
                  <a:cubicBezTo>
                    <a:pt x="0" y="34914"/>
                    <a:pt x="493" y="34999"/>
                    <a:pt x="1151" y="34999"/>
                  </a:cubicBezTo>
                  <a:cubicBezTo>
                    <a:pt x="2466" y="34999"/>
                    <a:pt x="4438" y="34659"/>
                    <a:pt x="4438" y="34659"/>
                  </a:cubicBezTo>
                  <a:lnTo>
                    <a:pt x="4438" y="34659"/>
                  </a:lnTo>
                  <a:lnTo>
                    <a:pt x="153" y="42004"/>
                  </a:lnTo>
                  <a:cubicBezTo>
                    <a:pt x="153" y="42004"/>
                    <a:pt x="153" y="48125"/>
                    <a:pt x="3520" y="51338"/>
                  </a:cubicBezTo>
                  <a:cubicBezTo>
                    <a:pt x="6329" y="54020"/>
                    <a:pt x="10099" y="55317"/>
                    <a:pt x="13405" y="55317"/>
                  </a:cubicBezTo>
                  <a:cubicBezTo>
                    <a:pt x="14060" y="55317"/>
                    <a:pt x="14697" y="55266"/>
                    <a:pt x="15304" y="55165"/>
                  </a:cubicBezTo>
                  <a:cubicBezTo>
                    <a:pt x="18977" y="54552"/>
                    <a:pt x="25710" y="46288"/>
                    <a:pt x="26475" y="45829"/>
                  </a:cubicBezTo>
                  <a:cubicBezTo>
                    <a:pt x="27241" y="45371"/>
                    <a:pt x="24638" y="38331"/>
                    <a:pt x="24027" y="35730"/>
                  </a:cubicBezTo>
                  <a:cubicBezTo>
                    <a:pt x="23414" y="33129"/>
                    <a:pt x="24638" y="31292"/>
                    <a:pt x="25404" y="30832"/>
                  </a:cubicBezTo>
                  <a:cubicBezTo>
                    <a:pt x="26169" y="30374"/>
                    <a:pt x="30606" y="27619"/>
                    <a:pt x="31524" y="25630"/>
                  </a:cubicBezTo>
                  <a:cubicBezTo>
                    <a:pt x="32443" y="23641"/>
                    <a:pt x="32290" y="20274"/>
                    <a:pt x="31984" y="17672"/>
                  </a:cubicBezTo>
                  <a:cubicBezTo>
                    <a:pt x="31677" y="15070"/>
                    <a:pt x="27852" y="6042"/>
                    <a:pt x="24486" y="3288"/>
                  </a:cubicBezTo>
                  <a:cubicBezTo>
                    <a:pt x="22223" y="1436"/>
                    <a:pt x="20099" y="0"/>
                    <a:pt x="17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4"/>
            <p:cNvSpPr/>
            <p:nvPr/>
          </p:nvSpPr>
          <p:spPr>
            <a:xfrm>
              <a:off x="1647500" y="2886300"/>
              <a:ext cx="825875" cy="1398450"/>
            </a:xfrm>
            <a:custGeom>
              <a:avLst/>
              <a:gdLst/>
              <a:ahLst/>
              <a:cxnLst/>
              <a:rect l="l" t="t" r="r" b="b"/>
              <a:pathLst>
                <a:path w="33035" h="55938" extrusionOk="0">
                  <a:moveTo>
                    <a:pt x="18282" y="606"/>
                  </a:moveTo>
                  <a:cubicBezTo>
                    <a:pt x="20183" y="606"/>
                    <a:pt x="22177" y="1854"/>
                    <a:pt x="24599" y="3834"/>
                  </a:cubicBezTo>
                  <a:cubicBezTo>
                    <a:pt x="27918" y="6550"/>
                    <a:pt x="31690" y="15495"/>
                    <a:pt x="31986" y="18017"/>
                  </a:cubicBezTo>
                  <a:cubicBezTo>
                    <a:pt x="32407" y="21591"/>
                    <a:pt x="32258" y="24286"/>
                    <a:pt x="31553" y="25811"/>
                  </a:cubicBezTo>
                  <a:cubicBezTo>
                    <a:pt x="30813" y="27415"/>
                    <a:pt x="27433" y="29752"/>
                    <a:pt x="25552" y="30880"/>
                  </a:cubicBezTo>
                  <a:cubicBezTo>
                    <a:pt x="24767" y="31352"/>
                    <a:pt x="23362" y="33251"/>
                    <a:pt x="24035" y="36110"/>
                  </a:cubicBezTo>
                  <a:cubicBezTo>
                    <a:pt x="24231" y="36943"/>
                    <a:pt x="24629" y="38226"/>
                    <a:pt x="25050" y="39583"/>
                  </a:cubicBezTo>
                  <a:cubicBezTo>
                    <a:pt x="25725" y="41763"/>
                    <a:pt x="26856" y="45414"/>
                    <a:pt x="26624" y="45877"/>
                  </a:cubicBezTo>
                  <a:cubicBezTo>
                    <a:pt x="26407" y="46008"/>
                    <a:pt x="25979" y="46460"/>
                    <a:pt x="25032" y="47470"/>
                  </a:cubicBezTo>
                  <a:cubicBezTo>
                    <a:pt x="22822" y="49826"/>
                    <a:pt x="18222" y="54730"/>
                    <a:pt x="15560" y="55173"/>
                  </a:cubicBezTo>
                  <a:cubicBezTo>
                    <a:pt x="14940" y="55277"/>
                    <a:pt x="14305" y="55327"/>
                    <a:pt x="13663" y="55327"/>
                  </a:cubicBezTo>
                  <a:cubicBezTo>
                    <a:pt x="10239" y="55327"/>
                    <a:pt x="6623" y="53896"/>
                    <a:pt x="4038" y="51428"/>
                  </a:cubicBezTo>
                  <a:cubicBezTo>
                    <a:pt x="1013" y="48540"/>
                    <a:pt x="785" y="43121"/>
                    <a:pt x="767" y="42395"/>
                  </a:cubicBezTo>
                  <a:lnTo>
                    <a:pt x="5010" y="35123"/>
                  </a:lnTo>
                  <a:cubicBezTo>
                    <a:pt x="5131" y="34914"/>
                    <a:pt x="4975" y="34662"/>
                    <a:pt x="4746" y="34662"/>
                  </a:cubicBezTo>
                  <a:cubicBezTo>
                    <a:pt x="4729" y="34662"/>
                    <a:pt x="4711" y="34663"/>
                    <a:pt x="4693" y="34666"/>
                  </a:cubicBezTo>
                  <a:cubicBezTo>
                    <a:pt x="3533" y="34867"/>
                    <a:pt x="2234" y="35005"/>
                    <a:pt x="1404" y="35005"/>
                  </a:cubicBezTo>
                  <a:cubicBezTo>
                    <a:pt x="1034" y="35005"/>
                    <a:pt x="757" y="34977"/>
                    <a:pt x="628" y="34915"/>
                  </a:cubicBezTo>
                  <a:cubicBezTo>
                    <a:pt x="861" y="34169"/>
                    <a:pt x="3480" y="30204"/>
                    <a:pt x="5914" y="26728"/>
                  </a:cubicBezTo>
                  <a:cubicBezTo>
                    <a:pt x="5944" y="26685"/>
                    <a:pt x="5963" y="26635"/>
                    <a:pt x="5968" y="26583"/>
                  </a:cubicBezTo>
                  <a:cubicBezTo>
                    <a:pt x="5978" y="26480"/>
                    <a:pt x="7055" y="16150"/>
                    <a:pt x="8709" y="11037"/>
                  </a:cubicBezTo>
                  <a:cubicBezTo>
                    <a:pt x="10321" y="6057"/>
                    <a:pt x="15149" y="1861"/>
                    <a:pt x="15343" y="1693"/>
                  </a:cubicBezTo>
                  <a:cubicBezTo>
                    <a:pt x="16329" y="944"/>
                    <a:pt x="17293" y="606"/>
                    <a:pt x="18282" y="606"/>
                  </a:cubicBezTo>
                  <a:close/>
                  <a:moveTo>
                    <a:pt x="18288" y="0"/>
                  </a:moveTo>
                  <a:cubicBezTo>
                    <a:pt x="17200" y="0"/>
                    <a:pt x="16092" y="354"/>
                    <a:pt x="14965" y="1211"/>
                  </a:cubicBezTo>
                  <a:lnTo>
                    <a:pt x="14952" y="1221"/>
                  </a:lnTo>
                  <a:cubicBezTo>
                    <a:pt x="14744" y="1399"/>
                    <a:pt x="9817" y="5623"/>
                    <a:pt x="8126" y="10848"/>
                  </a:cubicBezTo>
                  <a:cubicBezTo>
                    <a:pt x="6530" y="15782"/>
                    <a:pt x="5471" y="25463"/>
                    <a:pt x="5367" y="26441"/>
                  </a:cubicBezTo>
                  <a:cubicBezTo>
                    <a:pt x="4047" y="28328"/>
                    <a:pt x="1" y="34178"/>
                    <a:pt x="1" y="34969"/>
                  </a:cubicBezTo>
                  <a:cubicBezTo>
                    <a:pt x="1" y="35117"/>
                    <a:pt x="66" y="35254"/>
                    <a:pt x="187" y="35355"/>
                  </a:cubicBezTo>
                  <a:cubicBezTo>
                    <a:pt x="411" y="35545"/>
                    <a:pt x="923" y="35611"/>
                    <a:pt x="1534" y="35611"/>
                  </a:cubicBezTo>
                  <a:cubicBezTo>
                    <a:pt x="2383" y="35611"/>
                    <a:pt x="3424" y="35482"/>
                    <a:pt x="4154" y="35373"/>
                  </a:cubicBezTo>
                  <a:lnTo>
                    <a:pt x="4154" y="35373"/>
                  </a:lnTo>
                  <a:lnTo>
                    <a:pt x="196" y="42159"/>
                  </a:lnTo>
                  <a:cubicBezTo>
                    <a:pt x="168" y="42207"/>
                    <a:pt x="153" y="42260"/>
                    <a:pt x="153" y="42314"/>
                  </a:cubicBezTo>
                  <a:cubicBezTo>
                    <a:pt x="153" y="42569"/>
                    <a:pt x="193" y="48604"/>
                    <a:pt x="3615" y="51870"/>
                  </a:cubicBezTo>
                  <a:cubicBezTo>
                    <a:pt x="6312" y="54444"/>
                    <a:pt x="10088" y="55938"/>
                    <a:pt x="13668" y="55938"/>
                  </a:cubicBezTo>
                  <a:cubicBezTo>
                    <a:pt x="13675" y="55938"/>
                    <a:pt x="13682" y="55938"/>
                    <a:pt x="13688" y="55938"/>
                  </a:cubicBezTo>
                  <a:cubicBezTo>
                    <a:pt x="14350" y="55938"/>
                    <a:pt x="15009" y="55883"/>
                    <a:pt x="15661" y="55776"/>
                  </a:cubicBezTo>
                  <a:cubicBezTo>
                    <a:pt x="18527" y="55299"/>
                    <a:pt x="23049" y="50478"/>
                    <a:pt x="25478" y="47889"/>
                  </a:cubicBezTo>
                  <a:cubicBezTo>
                    <a:pt x="26151" y="47171"/>
                    <a:pt x="26787" y="46494"/>
                    <a:pt x="26939" y="46402"/>
                  </a:cubicBezTo>
                  <a:cubicBezTo>
                    <a:pt x="27563" y="46028"/>
                    <a:pt x="27160" y="44325"/>
                    <a:pt x="25633" y="39401"/>
                  </a:cubicBezTo>
                  <a:cubicBezTo>
                    <a:pt x="25216" y="38054"/>
                    <a:pt x="24821" y="36782"/>
                    <a:pt x="24631" y="35970"/>
                  </a:cubicBezTo>
                  <a:cubicBezTo>
                    <a:pt x="24041" y="33463"/>
                    <a:pt x="25233" y="31786"/>
                    <a:pt x="25868" y="31405"/>
                  </a:cubicBezTo>
                  <a:cubicBezTo>
                    <a:pt x="26402" y="31084"/>
                    <a:pt x="31121" y="28208"/>
                    <a:pt x="32109" y="26068"/>
                  </a:cubicBezTo>
                  <a:cubicBezTo>
                    <a:pt x="32870" y="24417"/>
                    <a:pt x="33034" y="21685"/>
                    <a:pt x="32593" y="17947"/>
                  </a:cubicBezTo>
                  <a:cubicBezTo>
                    <a:pt x="32295" y="15412"/>
                    <a:pt x="28543" y="6273"/>
                    <a:pt x="24985" y="3361"/>
                  </a:cubicBezTo>
                  <a:cubicBezTo>
                    <a:pt x="22851" y="1614"/>
                    <a:pt x="20614" y="0"/>
                    <a:pt x="18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4"/>
            <p:cNvSpPr/>
            <p:nvPr/>
          </p:nvSpPr>
          <p:spPr>
            <a:xfrm>
              <a:off x="2045425" y="2880400"/>
              <a:ext cx="439975" cy="497975"/>
            </a:xfrm>
            <a:custGeom>
              <a:avLst/>
              <a:gdLst/>
              <a:ahLst/>
              <a:cxnLst/>
              <a:rect l="l" t="t" r="r" b="b"/>
              <a:pathLst>
                <a:path w="17599" h="19919" extrusionOk="0">
                  <a:moveTo>
                    <a:pt x="6102" y="0"/>
                  </a:moveTo>
                  <a:cubicBezTo>
                    <a:pt x="4746" y="0"/>
                    <a:pt x="3399" y="287"/>
                    <a:pt x="2294" y="926"/>
                  </a:cubicBezTo>
                  <a:cubicBezTo>
                    <a:pt x="2294" y="926"/>
                    <a:pt x="0" y="4292"/>
                    <a:pt x="0" y="6740"/>
                  </a:cubicBezTo>
                  <a:cubicBezTo>
                    <a:pt x="0" y="9190"/>
                    <a:pt x="1989" y="13168"/>
                    <a:pt x="3519" y="15004"/>
                  </a:cubicBezTo>
                  <a:cubicBezTo>
                    <a:pt x="5049" y="16841"/>
                    <a:pt x="6427" y="18065"/>
                    <a:pt x="6427" y="18065"/>
                  </a:cubicBezTo>
                  <a:lnTo>
                    <a:pt x="9793" y="17300"/>
                  </a:lnTo>
                  <a:lnTo>
                    <a:pt x="9947" y="19901"/>
                  </a:lnTo>
                  <a:cubicBezTo>
                    <a:pt x="9947" y="19901"/>
                    <a:pt x="10377" y="19126"/>
                    <a:pt x="11496" y="19126"/>
                  </a:cubicBezTo>
                  <a:cubicBezTo>
                    <a:pt x="11869" y="19126"/>
                    <a:pt x="12319" y="19212"/>
                    <a:pt x="12855" y="19442"/>
                  </a:cubicBezTo>
                  <a:cubicBezTo>
                    <a:pt x="13667" y="19790"/>
                    <a:pt x="14369" y="19918"/>
                    <a:pt x="14927" y="19918"/>
                  </a:cubicBezTo>
                  <a:cubicBezTo>
                    <a:pt x="15843" y="19918"/>
                    <a:pt x="16374" y="19574"/>
                    <a:pt x="16374" y="19289"/>
                  </a:cubicBezTo>
                  <a:cubicBezTo>
                    <a:pt x="16374" y="18830"/>
                    <a:pt x="17598" y="15616"/>
                    <a:pt x="16374" y="10261"/>
                  </a:cubicBezTo>
                  <a:cubicBezTo>
                    <a:pt x="15150" y="4905"/>
                    <a:pt x="13772" y="3986"/>
                    <a:pt x="11783" y="1997"/>
                  </a:cubicBezTo>
                  <a:cubicBezTo>
                    <a:pt x="10550" y="763"/>
                    <a:pt x="8315" y="0"/>
                    <a:pt x="6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4"/>
            <p:cNvSpPr/>
            <p:nvPr/>
          </p:nvSpPr>
          <p:spPr>
            <a:xfrm>
              <a:off x="2037725" y="2872750"/>
              <a:ext cx="450275" cy="513300"/>
            </a:xfrm>
            <a:custGeom>
              <a:avLst/>
              <a:gdLst/>
              <a:ahLst/>
              <a:cxnLst/>
              <a:rect l="l" t="t" r="r" b="b"/>
              <a:pathLst>
                <a:path w="18011" h="20532" extrusionOk="0">
                  <a:moveTo>
                    <a:pt x="6412" y="600"/>
                  </a:moveTo>
                  <a:cubicBezTo>
                    <a:pt x="8568" y="600"/>
                    <a:pt x="10719" y="1365"/>
                    <a:pt x="11874" y="2520"/>
                  </a:cubicBezTo>
                  <a:cubicBezTo>
                    <a:pt x="12060" y="2707"/>
                    <a:pt x="12242" y="2884"/>
                    <a:pt x="12418" y="3056"/>
                  </a:cubicBezTo>
                  <a:cubicBezTo>
                    <a:pt x="14088" y="4689"/>
                    <a:pt x="15293" y="5868"/>
                    <a:pt x="16383" y="10636"/>
                  </a:cubicBezTo>
                  <a:cubicBezTo>
                    <a:pt x="17382" y="15008"/>
                    <a:pt x="16721" y="17947"/>
                    <a:pt x="16472" y="19055"/>
                  </a:cubicBezTo>
                  <a:cubicBezTo>
                    <a:pt x="16410" y="19331"/>
                    <a:pt x="16375" y="19482"/>
                    <a:pt x="16377" y="19580"/>
                  </a:cubicBezTo>
                  <a:cubicBezTo>
                    <a:pt x="16369" y="19603"/>
                    <a:pt x="16302" y="19686"/>
                    <a:pt x="16113" y="19767"/>
                  </a:cubicBezTo>
                  <a:cubicBezTo>
                    <a:pt x="15900" y="19859"/>
                    <a:pt x="15604" y="19919"/>
                    <a:pt x="15237" y="19919"/>
                  </a:cubicBezTo>
                  <a:cubicBezTo>
                    <a:pt x="14714" y="19919"/>
                    <a:pt x="14048" y="19796"/>
                    <a:pt x="13282" y="19468"/>
                  </a:cubicBezTo>
                  <a:cubicBezTo>
                    <a:pt x="12710" y="19222"/>
                    <a:pt x="12222" y="19129"/>
                    <a:pt x="11811" y="19129"/>
                  </a:cubicBezTo>
                  <a:cubicBezTo>
                    <a:pt x="11237" y="19129"/>
                    <a:pt x="10814" y="19311"/>
                    <a:pt x="10521" y="19516"/>
                  </a:cubicBezTo>
                  <a:lnTo>
                    <a:pt x="10408" y="17589"/>
                  </a:lnTo>
                  <a:cubicBezTo>
                    <a:pt x="10398" y="17423"/>
                    <a:pt x="10260" y="17301"/>
                    <a:pt x="10102" y="17301"/>
                  </a:cubicBezTo>
                  <a:cubicBezTo>
                    <a:pt x="10080" y="17301"/>
                    <a:pt x="10056" y="17304"/>
                    <a:pt x="10033" y="17309"/>
                  </a:cubicBezTo>
                  <a:lnTo>
                    <a:pt x="6823" y="18038"/>
                  </a:lnTo>
                  <a:cubicBezTo>
                    <a:pt x="6462" y="17705"/>
                    <a:pt x="5307" y="16610"/>
                    <a:pt x="4062" y="15115"/>
                  </a:cubicBezTo>
                  <a:cubicBezTo>
                    <a:pt x="2622" y="13387"/>
                    <a:pt x="614" y="9482"/>
                    <a:pt x="614" y="7047"/>
                  </a:cubicBezTo>
                  <a:cubicBezTo>
                    <a:pt x="614" y="4893"/>
                    <a:pt x="2520" y="1913"/>
                    <a:pt x="2817" y="1463"/>
                  </a:cubicBezTo>
                  <a:cubicBezTo>
                    <a:pt x="3884" y="863"/>
                    <a:pt x="5149" y="600"/>
                    <a:pt x="6412" y="600"/>
                  </a:cubicBezTo>
                  <a:close/>
                  <a:moveTo>
                    <a:pt x="6385" y="1"/>
                  </a:moveTo>
                  <a:cubicBezTo>
                    <a:pt x="4998" y="1"/>
                    <a:pt x="3611" y="294"/>
                    <a:pt x="2449" y="967"/>
                  </a:cubicBezTo>
                  <a:cubicBezTo>
                    <a:pt x="2410" y="990"/>
                    <a:pt x="2375" y="1021"/>
                    <a:pt x="2350" y="1059"/>
                  </a:cubicBezTo>
                  <a:cubicBezTo>
                    <a:pt x="2253" y="1201"/>
                    <a:pt x="0" y="4533"/>
                    <a:pt x="0" y="7047"/>
                  </a:cubicBezTo>
                  <a:cubicBezTo>
                    <a:pt x="0" y="9619"/>
                    <a:pt x="2092" y="13707"/>
                    <a:pt x="3591" y="15506"/>
                  </a:cubicBezTo>
                  <a:cubicBezTo>
                    <a:pt x="5118" y="17340"/>
                    <a:pt x="6517" y="18587"/>
                    <a:pt x="6530" y="18600"/>
                  </a:cubicBezTo>
                  <a:cubicBezTo>
                    <a:pt x="6587" y="18650"/>
                    <a:pt x="6659" y="18677"/>
                    <a:pt x="6733" y="18677"/>
                  </a:cubicBezTo>
                  <a:cubicBezTo>
                    <a:pt x="6756" y="18677"/>
                    <a:pt x="6779" y="18674"/>
                    <a:pt x="6802" y="18669"/>
                  </a:cubicBezTo>
                  <a:lnTo>
                    <a:pt x="9817" y="17985"/>
                  </a:lnTo>
                  <a:lnTo>
                    <a:pt x="9948" y="20226"/>
                  </a:lnTo>
                  <a:cubicBezTo>
                    <a:pt x="9957" y="20360"/>
                    <a:pt x="10052" y="20474"/>
                    <a:pt x="10184" y="20504"/>
                  </a:cubicBezTo>
                  <a:cubicBezTo>
                    <a:pt x="10207" y="20509"/>
                    <a:pt x="10230" y="20511"/>
                    <a:pt x="10253" y="20511"/>
                  </a:cubicBezTo>
                  <a:cubicBezTo>
                    <a:pt x="10361" y="20511"/>
                    <a:pt x="10464" y="20455"/>
                    <a:pt x="10520" y="20359"/>
                  </a:cubicBezTo>
                  <a:cubicBezTo>
                    <a:pt x="10540" y="20324"/>
                    <a:pt x="10895" y="19741"/>
                    <a:pt x="11807" y="19741"/>
                  </a:cubicBezTo>
                  <a:cubicBezTo>
                    <a:pt x="12140" y="19741"/>
                    <a:pt x="12548" y="19818"/>
                    <a:pt x="13041" y="20030"/>
                  </a:cubicBezTo>
                  <a:cubicBezTo>
                    <a:pt x="13889" y="20393"/>
                    <a:pt x="14630" y="20531"/>
                    <a:pt x="15233" y="20531"/>
                  </a:cubicBezTo>
                  <a:cubicBezTo>
                    <a:pt x="15843" y="20530"/>
                    <a:pt x="16311" y="20390"/>
                    <a:pt x="16600" y="20199"/>
                  </a:cubicBezTo>
                  <a:cubicBezTo>
                    <a:pt x="16849" y="20034"/>
                    <a:pt x="16988" y="19819"/>
                    <a:pt x="16988" y="19596"/>
                  </a:cubicBezTo>
                  <a:cubicBezTo>
                    <a:pt x="16989" y="19545"/>
                    <a:pt x="17030" y="19364"/>
                    <a:pt x="17069" y="19189"/>
                  </a:cubicBezTo>
                  <a:cubicBezTo>
                    <a:pt x="17326" y="18045"/>
                    <a:pt x="18010" y="15007"/>
                    <a:pt x="16980" y="10498"/>
                  </a:cubicBezTo>
                  <a:cubicBezTo>
                    <a:pt x="15850" y="5555"/>
                    <a:pt x="14591" y="4322"/>
                    <a:pt x="12847" y="2619"/>
                  </a:cubicBezTo>
                  <a:cubicBezTo>
                    <a:pt x="12671" y="2447"/>
                    <a:pt x="12491" y="2272"/>
                    <a:pt x="12306" y="2087"/>
                  </a:cubicBezTo>
                  <a:cubicBezTo>
                    <a:pt x="11052" y="832"/>
                    <a:pt x="8719" y="1"/>
                    <a:pt x="6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4"/>
            <p:cNvSpPr/>
            <p:nvPr/>
          </p:nvSpPr>
          <p:spPr>
            <a:xfrm>
              <a:off x="2098950" y="2915050"/>
              <a:ext cx="352000" cy="417000"/>
            </a:xfrm>
            <a:custGeom>
              <a:avLst/>
              <a:gdLst/>
              <a:ahLst/>
              <a:cxnLst/>
              <a:rect l="l" t="t" r="r" b="b"/>
              <a:pathLst>
                <a:path w="14080" h="16680" extrusionOk="0">
                  <a:moveTo>
                    <a:pt x="2823" y="0"/>
                  </a:moveTo>
                  <a:cubicBezTo>
                    <a:pt x="2336" y="0"/>
                    <a:pt x="1943" y="104"/>
                    <a:pt x="1684" y="305"/>
                  </a:cubicBezTo>
                  <a:cubicBezTo>
                    <a:pt x="1684" y="305"/>
                    <a:pt x="0" y="3213"/>
                    <a:pt x="919" y="5508"/>
                  </a:cubicBezTo>
                  <a:cubicBezTo>
                    <a:pt x="1837" y="7803"/>
                    <a:pt x="4745" y="10558"/>
                    <a:pt x="7039" y="12547"/>
                  </a:cubicBezTo>
                  <a:cubicBezTo>
                    <a:pt x="9334" y="14537"/>
                    <a:pt x="12242" y="16679"/>
                    <a:pt x="12242" y="16679"/>
                  </a:cubicBezTo>
                  <a:cubicBezTo>
                    <a:pt x="12242" y="16679"/>
                    <a:pt x="14079" y="11935"/>
                    <a:pt x="11171" y="6426"/>
                  </a:cubicBezTo>
                  <a:cubicBezTo>
                    <a:pt x="8809" y="1950"/>
                    <a:pt x="4933" y="0"/>
                    <a:pt x="2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4"/>
            <p:cNvSpPr/>
            <p:nvPr/>
          </p:nvSpPr>
          <p:spPr>
            <a:xfrm>
              <a:off x="2090750" y="2907375"/>
              <a:ext cx="367750" cy="432300"/>
            </a:xfrm>
            <a:custGeom>
              <a:avLst/>
              <a:gdLst/>
              <a:ahLst/>
              <a:cxnLst/>
              <a:rect l="l" t="t" r="r" b="b"/>
              <a:pathLst>
                <a:path w="14710" h="17292" extrusionOk="0">
                  <a:moveTo>
                    <a:pt x="3152" y="614"/>
                  </a:moveTo>
                  <a:cubicBezTo>
                    <a:pt x="3420" y="614"/>
                    <a:pt x="3722" y="648"/>
                    <a:pt x="4044" y="717"/>
                  </a:cubicBezTo>
                  <a:cubicBezTo>
                    <a:pt x="6092" y="1158"/>
                    <a:pt x="9202" y="3036"/>
                    <a:pt x="11229" y="6876"/>
                  </a:cubicBezTo>
                  <a:cubicBezTo>
                    <a:pt x="13563" y="11298"/>
                    <a:pt x="12755" y="15255"/>
                    <a:pt x="12410" y="16484"/>
                  </a:cubicBezTo>
                  <a:cubicBezTo>
                    <a:pt x="11573" y="15857"/>
                    <a:pt x="9369" y="14184"/>
                    <a:pt x="7569" y="12623"/>
                  </a:cubicBezTo>
                  <a:cubicBezTo>
                    <a:pt x="4202" y="9705"/>
                    <a:pt x="2227" y="7440"/>
                    <a:pt x="1531" y="5701"/>
                  </a:cubicBezTo>
                  <a:cubicBezTo>
                    <a:pt x="746" y="3738"/>
                    <a:pt x="2030" y="1221"/>
                    <a:pt x="2247" y="820"/>
                  </a:cubicBezTo>
                  <a:cubicBezTo>
                    <a:pt x="2454" y="684"/>
                    <a:pt x="2769" y="614"/>
                    <a:pt x="3152" y="614"/>
                  </a:cubicBezTo>
                  <a:close/>
                  <a:moveTo>
                    <a:pt x="3151" y="1"/>
                  </a:moveTo>
                  <a:cubicBezTo>
                    <a:pt x="2595" y="1"/>
                    <a:pt x="2139" y="126"/>
                    <a:pt x="1824" y="371"/>
                  </a:cubicBezTo>
                  <a:cubicBezTo>
                    <a:pt x="1793" y="395"/>
                    <a:pt x="1766" y="425"/>
                    <a:pt x="1747" y="459"/>
                  </a:cubicBezTo>
                  <a:cubicBezTo>
                    <a:pt x="1675" y="582"/>
                    <a:pt x="0" y="3522"/>
                    <a:pt x="963" y="5928"/>
                  </a:cubicBezTo>
                  <a:cubicBezTo>
                    <a:pt x="1695" y="7762"/>
                    <a:pt x="3726" y="10102"/>
                    <a:pt x="7168" y="13086"/>
                  </a:cubicBezTo>
                  <a:cubicBezTo>
                    <a:pt x="9445" y="15060"/>
                    <a:pt x="12360" y="17211"/>
                    <a:pt x="12390" y="17232"/>
                  </a:cubicBezTo>
                  <a:cubicBezTo>
                    <a:pt x="12442" y="17271"/>
                    <a:pt x="12506" y="17292"/>
                    <a:pt x="12572" y="17292"/>
                  </a:cubicBezTo>
                  <a:cubicBezTo>
                    <a:pt x="12600" y="17292"/>
                    <a:pt x="12629" y="17289"/>
                    <a:pt x="12657" y="17281"/>
                  </a:cubicBezTo>
                  <a:cubicBezTo>
                    <a:pt x="12748" y="17253"/>
                    <a:pt x="12822" y="17186"/>
                    <a:pt x="12856" y="17097"/>
                  </a:cubicBezTo>
                  <a:cubicBezTo>
                    <a:pt x="12934" y="16898"/>
                    <a:pt x="14710" y="12158"/>
                    <a:pt x="11771" y="6591"/>
                  </a:cubicBezTo>
                  <a:cubicBezTo>
                    <a:pt x="9645" y="2564"/>
                    <a:pt x="6350" y="588"/>
                    <a:pt x="4173" y="119"/>
                  </a:cubicBezTo>
                  <a:cubicBezTo>
                    <a:pt x="3806" y="40"/>
                    <a:pt x="3462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4"/>
            <p:cNvSpPr/>
            <p:nvPr/>
          </p:nvSpPr>
          <p:spPr>
            <a:xfrm>
              <a:off x="2118075" y="2574525"/>
              <a:ext cx="436175" cy="566225"/>
            </a:xfrm>
            <a:custGeom>
              <a:avLst/>
              <a:gdLst/>
              <a:ahLst/>
              <a:cxnLst/>
              <a:rect l="l" t="t" r="r" b="b"/>
              <a:pathLst>
                <a:path w="17447" h="22649" extrusionOk="0">
                  <a:moveTo>
                    <a:pt x="14232" y="0"/>
                  </a:moveTo>
                  <a:cubicBezTo>
                    <a:pt x="14232" y="0"/>
                    <a:pt x="10100" y="2448"/>
                    <a:pt x="9029" y="2908"/>
                  </a:cubicBezTo>
                  <a:cubicBezTo>
                    <a:pt x="7958" y="3367"/>
                    <a:pt x="3367" y="5509"/>
                    <a:pt x="2756" y="8264"/>
                  </a:cubicBezTo>
                  <a:cubicBezTo>
                    <a:pt x="2143" y="11018"/>
                    <a:pt x="613" y="14844"/>
                    <a:pt x="307" y="15762"/>
                  </a:cubicBezTo>
                  <a:cubicBezTo>
                    <a:pt x="1" y="16680"/>
                    <a:pt x="307" y="17904"/>
                    <a:pt x="1225" y="19129"/>
                  </a:cubicBezTo>
                  <a:cubicBezTo>
                    <a:pt x="2143" y="20353"/>
                    <a:pt x="7041" y="22649"/>
                    <a:pt x="8112" y="22649"/>
                  </a:cubicBezTo>
                  <a:cubicBezTo>
                    <a:pt x="9182" y="22649"/>
                    <a:pt x="9642" y="16221"/>
                    <a:pt x="9642" y="16221"/>
                  </a:cubicBezTo>
                  <a:lnTo>
                    <a:pt x="13927" y="16221"/>
                  </a:lnTo>
                  <a:cubicBezTo>
                    <a:pt x="15609" y="16221"/>
                    <a:pt x="14998" y="15303"/>
                    <a:pt x="15457" y="13314"/>
                  </a:cubicBezTo>
                  <a:cubicBezTo>
                    <a:pt x="15916" y="11324"/>
                    <a:pt x="15609" y="8263"/>
                    <a:pt x="15609" y="8263"/>
                  </a:cubicBezTo>
                  <a:cubicBezTo>
                    <a:pt x="15609" y="8263"/>
                    <a:pt x="16835" y="6274"/>
                    <a:pt x="17140" y="5815"/>
                  </a:cubicBezTo>
                  <a:cubicBezTo>
                    <a:pt x="17446" y="5355"/>
                    <a:pt x="15304" y="4131"/>
                    <a:pt x="15304" y="4131"/>
                  </a:cubicBezTo>
                  <a:lnTo>
                    <a:pt x="15304" y="3060"/>
                  </a:lnTo>
                  <a:cubicBezTo>
                    <a:pt x="15304" y="2601"/>
                    <a:pt x="14232" y="0"/>
                    <a:pt x="14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4"/>
            <p:cNvSpPr/>
            <p:nvPr/>
          </p:nvSpPr>
          <p:spPr>
            <a:xfrm>
              <a:off x="2109800" y="2566850"/>
              <a:ext cx="445875" cy="581550"/>
            </a:xfrm>
            <a:custGeom>
              <a:avLst/>
              <a:gdLst/>
              <a:ahLst/>
              <a:cxnLst/>
              <a:rect l="l" t="t" r="r" b="b"/>
              <a:pathLst>
                <a:path w="17835" h="23262" extrusionOk="0">
                  <a:moveTo>
                    <a:pt x="14414" y="750"/>
                  </a:moveTo>
                  <a:cubicBezTo>
                    <a:pt x="14875" y="1895"/>
                    <a:pt x="15328" y="3140"/>
                    <a:pt x="15328" y="3368"/>
                  </a:cubicBezTo>
                  <a:lnTo>
                    <a:pt x="15328" y="4439"/>
                  </a:lnTo>
                  <a:cubicBezTo>
                    <a:pt x="15328" y="4549"/>
                    <a:pt x="15387" y="4650"/>
                    <a:pt x="15482" y="4704"/>
                  </a:cubicBezTo>
                  <a:cubicBezTo>
                    <a:pt x="16305" y="5175"/>
                    <a:pt x="17071" y="5762"/>
                    <a:pt x="17183" y="6001"/>
                  </a:cubicBezTo>
                  <a:cubicBezTo>
                    <a:pt x="16835" y="6532"/>
                    <a:pt x="15728" y="8332"/>
                    <a:pt x="15679" y="8411"/>
                  </a:cubicBezTo>
                  <a:cubicBezTo>
                    <a:pt x="15644" y="8467"/>
                    <a:pt x="15628" y="8535"/>
                    <a:pt x="15636" y="8601"/>
                  </a:cubicBezTo>
                  <a:cubicBezTo>
                    <a:pt x="15638" y="8631"/>
                    <a:pt x="15932" y="11633"/>
                    <a:pt x="15488" y="13552"/>
                  </a:cubicBezTo>
                  <a:cubicBezTo>
                    <a:pt x="15350" y="14152"/>
                    <a:pt x="15306" y="14659"/>
                    <a:pt x="15270" y="15064"/>
                  </a:cubicBezTo>
                  <a:cubicBezTo>
                    <a:pt x="15184" y="16045"/>
                    <a:pt x="15168" y="16223"/>
                    <a:pt x="14257" y="16223"/>
                  </a:cubicBezTo>
                  <a:lnTo>
                    <a:pt x="9972" y="16223"/>
                  </a:lnTo>
                  <a:cubicBezTo>
                    <a:pt x="9811" y="16223"/>
                    <a:pt x="9678" y="16347"/>
                    <a:pt x="9667" y="16506"/>
                  </a:cubicBezTo>
                  <a:cubicBezTo>
                    <a:pt x="9440" y="19681"/>
                    <a:pt x="8875" y="22495"/>
                    <a:pt x="8442" y="22650"/>
                  </a:cubicBezTo>
                  <a:cubicBezTo>
                    <a:pt x="7475" y="22650"/>
                    <a:pt x="2664" y="20403"/>
                    <a:pt x="1801" y="19252"/>
                  </a:cubicBezTo>
                  <a:cubicBezTo>
                    <a:pt x="964" y="18137"/>
                    <a:pt x="646" y="17011"/>
                    <a:pt x="928" y="16166"/>
                  </a:cubicBezTo>
                  <a:cubicBezTo>
                    <a:pt x="995" y="15963"/>
                    <a:pt x="1124" y="15618"/>
                    <a:pt x="1288" y="15174"/>
                  </a:cubicBezTo>
                  <a:cubicBezTo>
                    <a:pt x="1853" y="13645"/>
                    <a:pt x="2905" y="10799"/>
                    <a:pt x="3385" y="8637"/>
                  </a:cubicBezTo>
                  <a:cubicBezTo>
                    <a:pt x="3989" y="5920"/>
                    <a:pt x="8920" y="3736"/>
                    <a:pt x="9481" y="3495"/>
                  </a:cubicBezTo>
                  <a:cubicBezTo>
                    <a:pt x="10398" y="3103"/>
                    <a:pt x="13430" y="1330"/>
                    <a:pt x="14414" y="750"/>
                  </a:cubicBezTo>
                  <a:close/>
                  <a:moveTo>
                    <a:pt x="14563" y="1"/>
                  </a:moveTo>
                  <a:cubicBezTo>
                    <a:pt x="14509" y="1"/>
                    <a:pt x="14455" y="15"/>
                    <a:pt x="14407" y="44"/>
                  </a:cubicBezTo>
                  <a:cubicBezTo>
                    <a:pt x="14366" y="69"/>
                    <a:pt x="10281" y="2487"/>
                    <a:pt x="9241" y="2934"/>
                  </a:cubicBezTo>
                  <a:cubicBezTo>
                    <a:pt x="8278" y="3346"/>
                    <a:pt x="3444" y="5554"/>
                    <a:pt x="2788" y="8505"/>
                  </a:cubicBezTo>
                  <a:cubicBezTo>
                    <a:pt x="2316" y="10626"/>
                    <a:pt x="1273" y="13447"/>
                    <a:pt x="714" y="14962"/>
                  </a:cubicBezTo>
                  <a:cubicBezTo>
                    <a:pt x="546" y="15414"/>
                    <a:pt x="417" y="15766"/>
                    <a:pt x="347" y="15972"/>
                  </a:cubicBezTo>
                  <a:cubicBezTo>
                    <a:pt x="1" y="17013"/>
                    <a:pt x="352" y="18341"/>
                    <a:pt x="1311" y="19619"/>
                  </a:cubicBezTo>
                  <a:cubicBezTo>
                    <a:pt x="2287" y="20921"/>
                    <a:pt x="7319" y="23262"/>
                    <a:pt x="8442" y="23262"/>
                  </a:cubicBezTo>
                  <a:cubicBezTo>
                    <a:pt x="9578" y="23262"/>
                    <a:pt x="10063" y="19361"/>
                    <a:pt x="10256" y="16835"/>
                  </a:cubicBezTo>
                  <a:lnTo>
                    <a:pt x="14258" y="16835"/>
                  </a:lnTo>
                  <a:cubicBezTo>
                    <a:pt x="15730" y="16835"/>
                    <a:pt x="15796" y="16078"/>
                    <a:pt x="15881" y="15118"/>
                  </a:cubicBezTo>
                  <a:cubicBezTo>
                    <a:pt x="15915" y="14732"/>
                    <a:pt x="15957" y="14249"/>
                    <a:pt x="16086" y="13690"/>
                  </a:cubicBezTo>
                  <a:cubicBezTo>
                    <a:pt x="16509" y="11858"/>
                    <a:pt x="16305" y="9208"/>
                    <a:pt x="16255" y="8644"/>
                  </a:cubicBezTo>
                  <a:cubicBezTo>
                    <a:pt x="16494" y="8257"/>
                    <a:pt x="17462" y="6687"/>
                    <a:pt x="17725" y="6293"/>
                  </a:cubicBezTo>
                  <a:cubicBezTo>
                    <a:pt x="17779" y="6211"/>
                    <a:pt x="17835" y="6077"/>
                    <a:pt x="17791" y="5893"/>
                  </a:cubicBezTo>
                  <a:cubicBezTo>
                    <a:pt x="17661" y="5338"/>
                    <a:pt x="16488" y="4588"/>
                    <a:pt x="15940" y="4263"/>
                  </a:cubicBezTo>
                  <a:lnTo>
                    <a:pt x="15940" y="3368"/>
                  </a:lnTo>
                  <a:cubicBezTo>
                    <a:pt x="15940" y="2886"/>
                    <a:pt x="15103" y="814"/>
                    <a:pt x="14847" y="191"/>
                  </a:cubicBezTo>
                  <a:cubicBezTo>
                    <a:pt x="14813" y="109"/>
                    <a:pt x="14745" y="45"/>
                    <a:pt x="14661" y="17"/>
                  </a:cubicBezTo>
                  <a:cubicBezTo>
                    <a:pt x="14629" y="6"/>
                    <a:pt x="14596" y="1"/>
                    <a:pt x="14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4"/>
            <p:cNvSpPr/>
            <p:nvPr/>
          </p:nvSpPr>
          <p:spPr>
            <a:xfrm>
              <a:off x="1808175" y="2836350"/>
              <a:ext cx="264025" cy="251425"/>
            </a:xfrm>
            <a:custGeom>
              <a:avLst/>
              <a:gdLst/>
              <a:ahLst/>
              <a:cxnLst/>
              <a:rect l="l" t="t" r="r" b="b"/>
              <a:pathLst>
                <a:path w="10561" h="10057" extrusionOk="0">
                  <a:moveTo>
                    <a:pt x="5413" y="1"/>
                  </a:moveTo>
                  <a:cubicBezTo>
                    <a:pt x="4942" y="1"/>
                    <a:pt x="4501" y="25"/>
                    <a:pt x="4133" y="87"/>
                  </a:cubicBezTo>
                  <a:cubicBezTo>
                    <a:pt x="2296" y="392"/>
                    <a:pt x="1" y="2995"/>
                    <a:pt x="1" y="5596"/>
                  </a:cubicBezTo>
                  <a:cubicBezTo>
                    <a:pt x="1" y="8197"/>
                    <a:pt x="1990" y="9726"/>
                    <a:pt x="5204" y="10033"/>
                  </a:cubicBezTo>
                  <a:cubicBezTo>
                    <a:pt x="5371" y="10049"/>
                    <a:pt x="5534" y="10057"/>
                    <a:pt x="5695" y="10057"/>
                  </a:cubicBezTo>
                  <a:cubicBezTo>
                    <a:pt x="8634" y="10057"/>
                    <a:pt x="10560" y="7506"/>
                    <a:pt x="10560" y="6054"/>
                  </a:cubicBezTo>
                  <a:cubicBezTo>
                    <a:pt x="10560" y="4524"/>
                    <a:pt x="10407" y="2841"/>
                    <a:pt x="9642" y="392"/>
                  </a:cubicBezTo>
                  <a:cubicBezTo>
                    <a:pt x="9642" y="392"/>
                    <a:pt x="7293" y="1"/>
                    <a:pt x="5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4"/>
            <p:cNvSpPr/>
            <p:nvPr/>
          </p:nvSpPr>
          <p:spPr>
            <a:xfrm>
              <a:off x="1800550" y="2828675"/>
              <a:ext cx="279325" cy="266750"/>
            </a:xfrm>
            <a:custGeom>
              <a:avLst/>
              <a:gdLst/>
              <a:ahLst/>
              <a:cxnLst/>
              <a:rect l="l" t="t" r="r" b="b"/>
              <a:pathLst>
                <a:path w="11173" h="10670" extrusionOk="0">
                  <a:moveTo>
                    <a:pt x="5713" y="613"/>
                  </a:moveTo>
                  <a:cubicBezTo>
                    <a:pt x="7244" y="613"/>
                    <a:pt x="9122" y="881"/>
                    <a:pt x="9711" y="972"/>
                  </a:cubicBezTo>
                  <a:cubicBezTo>
                    <a:pt x="10458" y="3421"/>
                    <a:pt x="10559" y="5068"/>
                    <a:pt x="10559" y="6361"/>
                  </a:cubicBezTo>
                  <a:cubicBezTo>
                    <a:pt x="10559" y="6961"/>
                    <a:pt x="10143" y="7944"/>
                    <a:pt x="9211" y="8791"/>
                  </a:cubicBezTo>
                  <a:cubicBezTo>
                    <a:pt x="8672" y="9282"/>
                    <a:pt x="7573" y="10059"/>
                    <a:pt x="6012" y="10059"/>
                  </a:cubicBezTo>
                  <a:cubicBezTo>
                    <a:pt x="5858" y="10059"/>
                    <a:pt x="5700" y="10052"/>
                    <a:pt x="5538" y="10036"/>
                  </a:cubicBezTo>
                  <a:cubicBezTo>
                    <a:pt x="2362" y="9733"/>
                    <a:pt x="613" y="8265"/>
                    <a:pt x="613" y="5903"/>
                  </a:cubicBezTo>
                  <a:cubicBezTo>
                    <a:pt x="613" y="3489"/>
                    <a:pt x="2780" y="980"/>
                    <a:pt x="4489" y="695"/>
                  </a:cubicBezTo>
                  <a:cubicBezTo>
                    <a:pt x="4839" y="636"/>
                    <a:pt x="5261" y="613"/>
                    <a:pt x="5713" y="613"/>
                  </a:cubicBezTo>
                  <a:close/>
                  <a:moveTo>
                    <a:pt x="5725" y="1"/>
                  </a:moveTo>
                  <a:cubicBezTo>
                    <a:pt x="5236" y="1"/>
                    <a:pt x="4775" y="27"/>
                    <a:pt x="4388" y="91"/>
                  </a:cubicBezTo>
                  <a:cubicBezTo>
                    <a:pt x="2413" y="420"/>
                    <a:pt x="0" y="3166"/>
                    <a:pt x="0" y="5903"/>
                  </a:cubicBezTo>
                  <a:cubicBezTo>
                    <a:pt x="0" y="8585"/>
                    <a:pt x="1997" y="10313"/>
                    <a:pt x="5480" y="10645"/>
                  </a:cubicBezTo>
                  <a:cubicBezTo>
                    <a:pt x="5653" y="10662"/>
                    <a:pt x="5825" y="10669"/>
                    <a:pt x="5995" y="10669"/>
                  </a:cubicBezTo>
                  <a:cubicBezTo>
                    <a:pt x="7329" y="10669"/>
                    <a:pt x="8601" y="10173"/>
                    <a:pt x="9623" y="9244"/>
                  </a:cubicBezTo>
                  <a:cubicBezTo>
                    <a:pt x="10564" y="8387"/>
                    <a:pt x="11172" y="7256"/>
                    <a:pt x="11172" y="6361"/>
                  </a:cubicBezTo>
                  <a:cubicBezTo>
                    <a:pt x="11172" y="4991"/>
                    <a:pt x="11060" y="3236"/>
                    <a:pt x="10239" y="609"/>
                  </a:cubicBezTo>
                  <a:cubicBezTo>
                    <a:pt x="10205" y="498"/>
                    <a:pt x="10111" y="416"/>
                    <a:pt x="9998" y="397"/>
                  </a:cubicBezTo>
                  <a:cubicBezTo>
                    <a:pt x="9877" y="377"/>
                    <a:pt x="7595" y="1"/>
                    <a:pt x="5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4"/>
            <p:cNvSpPr/>
            <p:nvPr/>
          </p:nvSpPr>
          <p:spPr>
            <a:xfrm>
              <a:off x="1945925" y="2374125"/>
              <a:ext cx="573900" cy="595300"/>
            </a:xfrm>
            <a:custGeom>
              <a:avLst/>
              <a:gdLst/>
              <a:ahLst/>
              <a:cxnLst/>
              <a:rect l="l" t="t" r="r" b="b"/>
              <a:pathLst>
                <a:path w="22956" h="23812" extrusionOk="0">
                  <a:moveTo>
                    <a:pt x="14815" y="0"/>
                  </a:moveTo>
                  <a:cubicBezTo>
                    <a:pt x="12912" y="0"/>
                    <a:pt x="10669" y="248"/>
                    <a:pt x="7805" y="1282"/>
                  </a:cubicBezTo>
                  <a:cubicBezTo>
                    <a:pt x="2296" y="3272"/>
                    <a:pt x="1" y="9699"/>
                    <a:pt x="307" y="13067"/>
                  </a:cubicBezTo>
                  <a:cubicBezTo>
                    <a:pt x="612" y="16434"/>
                    <a:pt x="5663" y="23319"/>
                    <a:pt x="8264" y="23779"/>
                  </a:cubicBezTo>
                  <a:cubicBezTo>
                    <a:pt x="8388" y="23801"/>
                    <a:pt x="8506" y="23811"/>
                    <a:pt x="8618" y="23811"/>
                  </a:cubicBezTo>
                  <a:cubicBezTo>
                    <a:pt x="10866" y="23811"/>
                    <a:pt x="10866" y="19647"/>
                    <a:pt x="10866" y="19647"/>
                  </a:cubicBezTo>
                  <a:lnTo>
                    <a:pt x="13467" y="18116"/>
                  </a:lnTo>
                  <a:cubicBezTo>
                    <a:pt x="13467" y="18116"/>
                    <a:pt x="19283" y="11841"/>
                    <a:pt x="21118" y="8016"/>
                  </a:cubicBezTo>
                  <a:cubicBezTo>
                    <a:pt x="22955" y="4190"/>
                    <a:pt x="22343" y="212"/>
                    <a:pt x="19436" y="212"/>
                  </a:cubicBezTo>
                  <a:cubicBezTo>
                    <a:pt x="18039" y="212"/>
                    <a:pt x="16573" y="0"/>
                    <a:pt x="1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4"/>
            <p:cNvSpPr/>
            <p:nvPr/>
          </p:nvSpPr>
          <p:spPr>
            <a:xfrm>
              <a:off x="1937575" y="2366500"/>
              <a:ext cx="578925" cy="610550"/>
            </a:xfrm>
            <a:custGeom>
              <a:avLst/>
              <a:gdLst/>
              <a:ahLst/>
              <a:cxnLst/>
              <a:rect l="l" t="t" r="r" b="b"/>
              <a:pathLst>
                <a:path w="23157" h="24422" extrusionOk="0">
                  <a:moveTo>
                    <a:pt x="15131" y="610"/>
                  </a:moveTo>
                  <a:cubicBezTo>
                    <a:pt x="16050" y="610"/>
                    <a:pt x="16895" y="669"/>
                    <a:pt x="17705" y="725"/>
                  </a:cubicBezTo>
                  <a:cubicBezTo>
                    <a:pt x="18423" y="775"/>
                    <a:pt x="19101" y="823"/>
                    <a:pt x="19770" y="823"/>
                  </a:cubicBezTo>
                  <a:cubicBezTo>
                    <a:pt x="20585" y="823"/>
                    <a:pt x="21213" y="1164"/>
                    <a:pt x="21636" y="1836"/>
                  </a:cubicBezTo>
                  <a:cubicBezTo>
                    <a:pt x="22515" y="3232"/>
                    <a:pt x="22331" y="5786"/>
                    <a:pt x="21177" y="8188"/>
                  </a:cubicBezTo>
                  <a:cubicBezTo>
                    <a:pt x="19448" y="11788"/>
                    <a:pt x="14061" y="17686"/>
                    <a:pt x="13607" y="18181"/>
                  </a:cubicBezTo>
                  <a:lnTo>
                    <a:pt x="11045" y="19687"/>
                  </a:lnTo>
                  <a:cubicBezTo>
                    <a:pt x="10951" y="19742"/>
                    <a:pt x="10893" y="19843"/>
                    <a:pt x="10893" y="19952"/>
                  </a:cubicBezTo>
                  <a:cubicBezTo>
                    <a:pt x="10893" y="19977"/>
                    <a:pt x="10878" y="22591"/>
                    <a:pt x="9784" y="23508"/>
                  </a:cubicBezTo>
                  <a:cubicBezTo>
                    <a:pt x="9543" y="23710"/>
                    <a:pt x="9270" y="23810"/>
                    <a:pt x="8954" y="23810"/>
                  </a:cubicBezTo>
                  <a:cubicBezTo>
                    <a:pt x="8857" y="23810"/>
                    <a:pt x="8756" y="23800"/>
                    <a:pt x="8651" y="23781"/>
                  </a:cubicBezTo>
                  <a:cubicBezTo>
                    <a:pt x="6213" y="23352"/>
                    <a:pt x="1243" y="16620"/>
                    <a:pt x="945" y="13343"/>
                  </a:cubicBezTo>
                  <a:cubicBezTo>
                    <a:pt x="627" y="9848"/>
                    <a:pt x="3043" y="3753"/>
                    <a:pt x="8243" y="1875"/>
                  </a:cubicBezTo>
                  <a:cubicBezTo>
                    <a:pt x="11065" y="856"/>
                    <a:pt x="13253" y="610"/>
                    <a:pt x="15131" y="610"/>
                  </a:cubicBezTo>
                  <a:close/>
                  <a:moveTo>
                    <a:pt x="15171" y="0"/>
                  </a:moveTo>
                  <a:cubicBezTo>
                    <a:pt x="13244" y="0"/>
                    <a:pt x="10941" y="250"/>
                    <a:pt x="8035" y="1300"/>
                  </a:cubicBezTo>
                  <a:cubicBezTo>
                    <a:pt x="2549" y="3281"/>
                    <a:pt x="0" y="9712"/>
                    <a:pt x="336" y="13398"/>
                  </a:cubicBezTo>
                  <a:cubicBezTo>
                    <a:pt x="657" y="16932"/>
                    <a:pt x="5874" y="23913"/>
                    <a:pt x="8545" y="24384"/>
                  </a:cubicBezTo>
                  <a:cubicBezTo>
                    <a:pt x="8680" y="24410"/>
                    <a:pt x="8817" y="24422"/>
                    <a:pt x="8955" y="24422"/>
                  </a:cubicBezTo>
                  <a:cubicBezTo>
                    <a:pt x="9415" y="24422"/>
                    <a:pt x="9825" y="24272"/>
                    <a:pt x="10178" y="23976"/>
                  </a:cubicBezTo>
                  <a:cubicBezTo>
                    <a:pt x="11317" y="23021"/>
                    <a:pt x="11479" y="20780"/>
                    <a:pt x="11502" y="20129"/>
                  </a:cubicBezTo>
                  <a:lnTo>
                    <a:pt x="13956" y="18685"/>
                  </a:lnTo>
                  <a:cubicBezTo>
                    <a:pt x="13982" y="18669"/>
                    <a:pt x="14005" y="18650"/>
                    <a:pt x="14025" y="18629"/>
                  </a:cubicBezTo>
                  <a:cubicBezTo>
                    <a:pt x="14264" y="18371"/>
                    <a:pt x="19893" y="12277"/>
                    <a:pt x="21728" y="8453"/>
                  </a:cubicBezTo>
                  <a:cubicBezTo>
                    <a:pt x="22989" y="5828"/>
                    <a:pt x="23156" y="3103"/>
                    <a:pt x="22154" y="1511"/>
                  </a:cubicBezTo>
                  <a:cubicBezTo>
                    <a:pt x="21619" y="660"/>
                    <a:pt x="20794" y="210"/>
                    <a:pt x="19769" y="210"/>
                  </a:cubicBezTo>
                  <a:cubicBezTo>
                    <a:pt x="19122" y="210"/>
                    <a:pt x="18454" y="164"/>
                    <a:pt x="17747" y="115"/>
                  </a:cubicBezTo>
                  <a:cubicBezTo>
                    <a:pt x="16960" y="60"/>
                    <a:pt x="16110" y="0"/>
                    <a:pt x="15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4"/>
            <p:cNvSpPr/>
            <p:nvPr/>
          </p:nvSpPr>
          <p:spPr>
            <a:xfrm>
              <a:off x="2183150" y="2795950"/>
              <a:ext cx="133925" cy="136850"/>
            </a:xfrm>
            <a:custGeom>
              <a:avLst/>
              <a:gdLst/>
              <a:ahLst/>
              <a:cxnLst/>
              <a:rect l="l" t="t" r="r" b="b"/>
              <a:pathLst>
                <a:path w="5357" h="5474" extrusionOk="0">
                  <a:moveTo>
                    <a:pt x="2323" y="0"/>
                  </a:moveTo>
                  <a:cubicBezTo>
                    <a:pt x="2116" y="0"/>
                    <a:pt x="1902" y="52"/>
                    <a:pt x="1683" y="172"/>
                  </a:cubicBezTo>
                  <a:cubicBezTo>
                    <a:pt x="0" y="1090"/>
                    <a:pt x="1530" y="4457"/>
                    <a:pt x="2601" y="5222"/>
                  </a:cubicBezTo>
                  <a:cubicBezTo>
                    <a:pt x="2856" y="5404"/>
                    <a:pt x="3146" y="5474"/>
                    <a:pt x="3439" y="5474"/>
                  </a:cubicBezTo>
                  <a:cubicBezTo>
                    <a:pt x="4378" y="5474"/>
                    <a:pt x="5356" y="4762"/>
                    <a:pt x="5356" y="4762"/>
                  </a:cubicBezTo>
                  <a:lnTo>
                    <a:pt x="4744" y="2314"/>
                  </a:lnTo>
                  <a:cubicBezTo>
                    <a:pt x="4744" y="2314"/>
                    <a:pt x="3702" y="0"/>
                    <a:pt x="2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4"/>
            <p:cNvSpPr/>
            <p:nvPr/>
          </p:nvSpPr>
          <p:spPr>
            <a:xfrm>
              <a:off x="2196825" y="2788275"/>
              <a:ext cx="128800" cy="152175"/>
            </a:xfrm>
            <a:custGeom>
              <a:avLst/>
              <a:gdLst/>
              <a:ahLst/>
              <a:cxnLst/>
              <a:rect l="l" t="t" r="r" b="b"/>
              <a:pathLst>
                <a:path w="5152" h="6087" extrusionOk="0">
                  <a:moveTo>
                    <a:pt x="1774" y="0"/>
                  </a:moveTo>
                  <a:cubicBezTo>
                    <a:pt x="1507" y="0"/>
                    <a:pt x="1244" y="70"/>
                    <a:pt x="988" y="211"/>
                  </a:cubicBezTo>
                  <a:cubicBezTo>
                    <a:pt x="441" y="509"/>
                    <a:pt x="129" y="1048"/>
                    <a:pt x="86" y="1770"/>
                  </a:cubicBezTo>
                  <a:cubicBezTo>
                    <a:pt x="0" y="3179"/>
                    <a:pt x="998" y="5151"/>
                    <a:pt x="1876" y="5778"/>
                  </a:cubicBezTo>
                  <a:cubicBezTo>
                    <a:pt x="2189" y="6002"/>
                    <a:pt x="2539" y="6086"/>
                    <a:pt x="2889" y="6086"/>
                  </a:cubicBezTo>
                  <a:cubicBezTo>
                    <a:pt x="3915" y="6086"/>
                    <a:pt x="4932" y="5358"/>
                    <a:pt x="4989" y="5317"/>
                  </a:cubicBezTo>
                  <a:cubicBezTo>
                    <a:pt x="5123" y="5218"/>
                    <a:pt x="5151" y="5028"/>
                    <a:pt x="5053" y="4892"/>
                  </a:cubicBezTo>
                  <a:cubicBezTo>
                    <a:pt x="4993" y="4810"/>
                    <a:pt x="4899" y="4766"/>
                    <a:pt x="4805" y="4766"/>
                  </a:cubicBezTo>
                  <a:cubicBezTo>
                    <a:pt x="4744" y="4766"/>
                    <a:pt x="4682" y="4784"/>
                    <a:pt x="4629" y="4822"/>
                  </a:cubicBezTo>
                  <a:cubicBezTo>
                    <a:pt x="4617" y="4831"/>
                    <a:pt x="3703" y="5473"/>
                    <a:pt x="2889" y="5473"/>
                  </a:cubicBezTo>
                  <a:cubicBezTo>
                    <a:pt x="2653" y="5473"/>
                    <a:pt x="2426" y="5419"/>
                    <a:pt x="2231" y="5280"/>
                  </a:cubicBezTo>
                  <a:cubicBezTo>
                    <a:pt x="1571" y="4808"/>
                    <a:pt x="621" y="3064"/>
                    <a:pt x="696" y="1807"/>
                  </a:cubicBezTo>
                  <a:cubicBezTo>
                    <a:pt x="728" y="1298"/>
                    <a:pt x="924" y="943"/>
                    <a:pt x="1282" y="748"/>
                  </a:cubicBezTo>
                  <a:cubicBezTo>
                    <a:pt x="1446" y="658"/>
                    <a:pt x="1610" y="613"/>
                    <a:pt x="1776" y="613"/>
                  </a:cubicBezTo>
                  <a:cubicBezTo>
                    <a:pt x="1883" y="613"/>
                    <a:pt x="1991" y="632"/>
                    <a:pt x="2102" y="668"/>
                  </a:cubicBezTo>
                  <a:cubicBezTo>
                    <a:pt x="3123" y="1012"/>
                    <a:pt x="3908" y="2730"/>
                    <a:pt x="3916" y="2747"/>
                  </a:cubicBezTo>
                  <a:cubicBezTo>
                    <a:pt x="3967" y="2860"/>
                    <a:pt x="4079" y="2928"/>
                    <a:pt x="4196" y="2928"/>
                  </a:cubicBezTo>
                  <a:cubicBezTo>
                    <a:pt x="4238" y="2928"/>
                    <a:pt x="4281" y="2919"/>
                    <a:pt x="4322" y="2900"/>
                  </a:cubicBezTo>
                  <a:cubicBezTo>
                    <a:pt x="4476" y="2832"/>
                    <a:pt x="4544" y="2650"/>
                    <a:pt x="4475" y="2496"/>
                  </a:cubicBezTo>
                  <a:cubicBezTo>
                    <a:pt x="4438" y="2415"/>
                    <a:pt x="3572" y="517"/>
                    <a:pt x="2298" y="89"/>
                  </a:cubicBezTo>
                  <a:cubicBezTo>
                    <a:pt x="2122" y="30"/>
                    <a:pt x="1947" y="0"/>
                    <a:pt x="1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4"/>
            <p:cNvSpPr/>
            <p:nvPr/>
          </p:nvSpPr>
          <p:spPr>
            <a:xfrm>
              <a:off x="2458000" y="2670025"/>
              <a:ext cx="51325" cy="72850"/>
            </a:xfrm>
            <a:custGeom>
              <a:avLst/>
              <a:gdLst/>
              <a:ahLst/>
              <a:cxnLst/>
              <a:rect l="l" t="t" r="r" b="b"/>
              <a:pathLst>
                <a:path w="2053" h="2914" extrusionOk="0">
                  <a:moveTo>
                    <a:pt x="1709" y="1"/>
                  </a:moveTo>
                  <a:cubicBezTo>
                    <a:pt x="1576" y="1"/>
                    <a:pt x="1453" y="88"/>
                    <a:pt x="1414" y="221"/>
                  </a:cubicBezTo>
                  <a:cubicBezTo>
                    <a:pt x="1178" y="990"/>
                    <a:pt x="650" y="2149"/>
                    <a:pt x="216" y="2323"/>
                  </a:cubicBezTo>
                  <a:cubicBezTo>
                    <a:pt x="79" y="2377"/>
                    <a:pt x="1" y="2521"/>
                    <a:pt x="28" y="2665"/>
                  </a:cubicBezTo>
                  <a:cubicBezTo>
                    <a:pt x="56" y="2809"/>
                    <a:pt x="182" y="2913"/>
                    <a:pt x="330" y="2913"/>
                  </a:cubicBezTo>
                  <a:cubicBezTo>
                    <a:pt x="368" y="2913"/>
                    <a:pt x="407" y="2906"/>
                    <a:pt x="443" y="2891"/>
                  </a:cubicBezTo>
                  <a:cubicBezTo>
                    <a:pt x="1300" y="2548"/>
                    <a:pt x="1891" y="758"/>
                    <a:pt x="1999" y="402"/>
                  </a:cubicBezTo>
                  <a:cubicBezTo>
                    <a:pt x="2052" y="239"/>
                    <a:pt x="1961" y="65"/>
                    <a:pt x="1799" y="14"/>
                  </a:cubicBezTo>
                  <a:cubicBezTo>
                    <a:pt x="1769" y="5"/>
                    <a:pt x="1738" y="1"/>
                    <a:pt x="1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4"/>
            <p:cNvSpPr/>
            <p:nvPr/>
          </p:nvSpPr>
          <p:spPr>
            <a:xfrm>
              <a:off x="2739375" y="3363375"/>
              <a:ext cx="97725" cy="171250"/>
            </a:xfrm>
            <a:custGeom>
              <a:avLst/>
              <a:gdLst/>
              <a:ahLst/>
              <a:cxnLst/>
              <a:rect l="l" t="t" r="r" b="b"/>
              <a:pathLst>
                <a:path w="3909" h="6850" extrusionOk="0">
                  <a:moveTo>
                    <a:pt x="1383" y="1"/>
                  </a:moveTo>
                  <a:cubicBezTo>
                    <a:pt x="1140" y="1"/>
                    <a:pt x="921" y="122"/>
                    <a:pt x="859" y="522"/>
                  </a:cubicBezTo>
                  <a:cubicBezTo>
                    <a:pt x="745" y="1266"/>
                    <a:pt x="1343" y="2053"/>
                    <a:pt x="1672" y="2420"/>
                  </a:cubicBezTo>
                  <a:lnTo>
                    <a:pt x="1672" y="2420"/>
                  </a:lnTo>
                  <a:cubicBezTo>
                    <a:pt x="1380" y="2129"/>
                    <a:pt x="847" y="1640"/>
                    <a:pt x="542" y="1640"/>
                  </a:cubicBezTo>
                  <a:cubicBezTo>
                    <a:pt x="417" y="1640"/>
                    <a:pt x="330" y="1721"/>
                    <a:pt x="313" y="1930"/>
                  </a:cubicBezTo>
                  <a:cubicBezTo>
                    <a:pt x="234" y="2868"/>
                    <a:pt x="1173" y="3884"/>
                    <a:pt x="1173" y="3884"/>
                  </a:cubicBezTo>
                  <a:cubicBezTo>
                    <a:pt x="1173" y="3884"/>
                    <a:pt x="599" y="3616"/>
                    <a:pt x="254" y="3616"/>
                  </a:cubicBezTo>
                  <a:cubicBezTo>
                    <a:pt x="106" y="3616"/>
                    <a:pt x="1" y="3665"/>
                    <a:pt x="1" y="3806"/>
                  </a:cubicBezTo>
                  <a:cubicBezTo>
                    <a:pt x="1" y="4275"/>
                    <a:pt x="1641" y="5917"/>
                    <a:pt x="1720" y="6699"/>
                  </a:cubicBezTo>
                  <a:cubicBezTo>
                    <a:pt x="1730" y="6802"/>
                    <a:pt x="1765" y="6849"/>
                    <a:pt x="1818" y="6849"/>
                  </a:cubicBezTo>
                  <a:cubicBezTo>
                    <a:pt x="2170" y="6849"/>
                    <a:pt x="3324" y="4809"/>
                    <a:pt x="3597" y="3182"/>
                  </a:cubicBezTo>
                  <a:cubicBezTo>
                    <a:pt x="3909" y="1305"/>
                    <a:pt x="2189" y="288"/>
                    <a:pt x="2189" y="288"/>
                  </a:cubicBezTo>
                  <a:cubicBezTo>
                    <a:pt x="2189" y="288"/>
                    <a:pt x="1758" y="1"/>
                    <a:pt x="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4"/>
            <p:cNvSpPr/>
            <p:nvPr/>
          </p:nvSpPr>
          <p:spPr>
            <a:xfrm>
              <a:off x="2731700" y="3355750"/>
              <a:ext cx="113500" cy="186500"/>
            </a:xfrm>
            <a:custGeom>
              <a:avLst/>
              <a:gdLst/>
              <a:ahLst/>
              <a:cxnLst/>
              <a:rect l="l" t="t" r="r" b="b"/>
              <a:pathLst>
                <a:path w="4540" h="7460" extrusionOk="0">
                  <a:moveTo>
                    <a:pt x="1689" y="612"/>
                  </a:moveTo>
                  <a:cubicBezTo>
                    <a:pt x="1871" y="612"/>
                    <a:pt x="2155" y="734"/>
                    <a:pt x="2327" y="848"/>
                  </a:cubicBezTo>
                  <a:cubicBezTo>
                    <a:pt x="2332" y="850"/>
                    <a:pt x="2336" y="854"/>
                    <a:pt x="2340" y="857"/>
                  </a:cubicBezTo>
                  <a:cubicBezTo>
                    <a:pt x="2355" y="866"/>
                    <a:pt x="3877" y="1785"/>
                    <a:pt x="3601" y="3435"/>
                  </a:cubicBezTo>
                  <a:cubicBezTo>
                    <a:pt x="3387" y="4716"/>
                    <a:pt x="2651" y="6119"/>
                    <a:pt x="2252" y="6652"/>
                  </a:cubicBezTo>
                  <a:cubicBezTo>
                    <a:pt x="2079" y="6191"/>
                    <a:pt x="1668" y="5639"/>
                    <a:pt x="1268" y="5102"/>
                  </a:cubicBezTo>
                  <a:cubicBezTo>
                    <a:pt x="1055" y="4816"/>
                    <a:pt x="780" y="4445"/>
                    <a:pt x="665" y="4236"/>
                  </a:cubicBezTo>
                  <a:lnTo>
                    <a:pt x="665" y="4236"/>
                  </a:lnTo>
                  <a:cubicBezTo>
                    <a:pt x="837" y="4264"/>
                    <a:pt x="1112" y="4355"/>
                    <a:pt x="1350" y="4466"/>
                  </a:cubicBezTo>
                  <a:cubicBezTo>
                    <a:pt x="1391" y="4485"/>
                    <a:pt x="1435" y="4495"/>
                    <a:pt x="1479" y="4495"/>
                  </a:cubicBezTo>
                  <a:cubicBezTo>
                    <a:pt x="1574" y="4495"/>
                    <a:pt x="1667" y="4450"/>
                    <a:pt x="1727" y="4370"/>
                  </a:cubicBezTo>
                  <a:cubicBezTo>
                    <a:pt x="1813" y="4252"/>
                    <a:pt x="1803" y="4089"/>
                    <a:pt x="1705" y="3982"/>
                  </a:cubicBezTo>
                  <a:cubicBezTo>
                    <a:pt x="1470" y="3727"/>
                    <a:pt x="877" y="2929"/>
                    <a:pt x="924" y="2271"/>
                  </a:cubicBezTo>
                  <a:lnTo>
                    <a:pt x="924" y="2271"/>
                  </a:lnTo>
                  <a:cubicBezTo>
                    <a:pt x="1098" y="2345"/>
                    <a:pt x="1425" y="2605"/>
                    <a:pt x="1739" y="2916"/>
                  </a:cubicBezTo>
                  <a:cubicBezTo>
                    <a:pt x="1866" y="3060"/>
                    <a:pt x="1960" y="3149"/>
                    <a:pt x="1974" y="3161"/>
                  </a:cubicBezTo>
                  <a:cubicBezTo>
                    <a:pt x="2033" y="3217"/>
                    <a:pt x="2109" y="3245"/>
                    <a:pt x="2185" y="3245"/>
                  </a:cubicBezTo>
                  <a:cubicBezTo>
                    <a:pt x="2262" y="3245"/>
                    <a:pt x="2340" y="3216"/>
                    <a:pt x="2399" y="3158"/>
                  </a:cubicBezTo>
                  <a:cubicBezTo>
                    <a:pt x="2517" y="3041"/>
                    <a:pt x="2522" y="2853"/>
                    <a:pt x="2410" y="2732"/>
                  </a:cubicBezTo>
                  <a:cubicBezTo>
                    <a:pt x="2336" y="2650"/>
                    <a:pt x="2250" y="2558"/>
                    <a:pt x="2157" y="2465"/>
                  </a:cubicBezTo>
                  <a:cubicBezTo>
                    <a:pt x="1823" y="2079"/>
                    <a:pt x="1384" y="1424"/>
                    <a:pt x="1470" y="873"/>
                  </a:cubicBezTo>
                  <a:cubicBezTo>
                    <a:pt x="1484" y="780"/>
                    <a:pt x="1516" y="662"/>
                    <a:pt x="1592" y="629"/>
                  </a:cubicBezTo>
                  <a:cubicBezTo>
                    <a:pt x="1619" y="617"/>
                    <a:pt x="1652" y="612"/>
                    <a:pt x="1689" y="612"/>
                  </a:cubicBezTo>
                  <a:close/>
                  <a:moveTo>
                    <a:pt x="1688" y="0"/>
                  </a:moveTo>
                  <a:cubicBezTo>
                    <a:pt x="1571" y="0"/>
                    <a:pt x="1454" y="20"/>
                    <a:pt x="1343" y="68"/>
                  </a:cubicBezTo>
                  <a:cubicBezTo>
                    <a:pt x="1162" y="148"/>
                    <a:pt x="931" y="337"/>
                    <a:pt x="863" y="780"/>
                  </a:cubicBezTo>
                  <a:cubicBezTo>
                    <a:pt x="818" y="1077"/>
                    <a:pt x="865" y="1374"/>
                    <a:pt x="960" y="1653"/>
                  </a:cubicBezTo>
                  <a:cubicBezTo>
                    <a:pt x="917" y="1645"/>
                    <a:pt x="875" y="1640"/>
                    <a:pt x="835" y="1640"/>
                  </a:cubicBezTo>
                  <a:cubicBezTo>
                    <a:pt x="780" y="1640"/>
                    <a:pt x="727" y="1649"/>
                    <a:pt x="677" y="1667"/>
                  </a:cubicBezTo>
                  <a:cubicBezTo>
                    <a:pt x="555" y="1708"/>
                    <a:pt x="345" y="1833"/>
                    <a:pt x="314" y="2208"/>
                  </a:cubicBezTo>
                  <a:cubicBezTo>
                    <a:pt x="272" y="2713"/>
                    <a:pt x="474" y="3224"/>
                    <a:pt x="702" y="3624"/>
                  </a:cubicBezTo>
                  <a:cubicBezTo>
                    <a:pt x="657" y="3620"/>
                    <a:pt x="613" y="3617"/>
                    <a:pt x="570" y="3617"/>
                  </a:cubicBezTo>
                  <a:cubicBezTo>
                    <a:pt x="437" y="3617"/>
                    <a:pt x="314" y="3641"/>
                    <a:pt x="217" y="3703"/>
                  </a:cubicBezTo>
                  <a:cubicBezTo>
                    <a:pt x="79" y="3790"/>
                    <a:pt x="1" y="3939"/>
                    <a:pt x="1" y="4110"/>
                  </a:cubicBezTo>
                  <a:cubicBezTo>
                    <a:pt x="1" y="4411"/>
                    <a:pt x="268" y="4783"/>
                    <a:pt x="777" y="5467"/>
                  </a:cubicBezTo>
                  <a:cubicBezTo>
                    <a:pt x="1162" y="5984"/>
                    <a:pt x="1688" y="6691"/>
                    <a:pt x="1722" y="7033"/>
                  </a:cubicBezTo>
                  <a:cubicBezTo>
                    <a:pt x="1753" y="7338"/>
                    <a:pt x="1944" y="7454"/>
                    <a:pt x="2113" y="7459"/>
                  </a:cubicBezTo>
                  <a:lnTo>
                    <a:pt x="2122" y="7459"/>
                  </a:lnTo>
                  <a:cubicBezTo>
                    <a:pt x="2832" y="7459"/>
                    <a:pt x="3969" y="4952"/>
                    <a:pt x="4204" y="3535"/>
                  </a:cubicBezTo>
                  <a:cubicBezTo>
                    <a:pt x="4539" y="1522"/>
                    <a:pt x="2806" y="424"/>
                    <a:pt x="2657" y="334"/>
                  </a:cubicBezTo>
                  <a:cubicBezTo>
                    <a:pt x="2575" y="279"/>
                    <a:pt x="2131" y="0"/>
                    <a:pt x="1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4"/>
            <p:cNvSpPr/>
            <p:nvPr/>
          </p:nvSpPr>
          <p:spPr>
            <a:xfrm>
              <a:off x="2737850" y="3339450"/>
              <a:ext cx="164525" cy="367525"/>
            </a:xfrm>
            <a:custGeom>
              <a:avLst/>
              <a:gdLst/>
              <a:ahLst/>
              <a:cxnLst/>
              <a:rect l="l" t="t" r="r" b="b"/>
              <a:pathLst>
                <a:path w="6581" h="14701" extrusionOk="0">
                  <a:moveTo>
                    <a:pt x="2630" y="0"/>
                  </a:moveTo>
                  <a:cubicBezTo>
                    <a:pt x="2425" y="0"/>
                    <a:pt x="2213" y="51"/>
                    <a:pt x="1990" y="162"/>
                  </a:cubicBezTo>
                  <a:cubicBezTo>
                    <a:pt x="766" y="774"/>
                    <a:pt x="3367" y="2917"/>
                    <a:pt x="2756" y="4141"/>
                  </a:cubicBezTo>
                  <a:cubicBezTo>
                    <a:pt x="2143" y="5365"/>
                    <a:pt x="766" y="7507"/>
                    <a:pt x="766" y="8732"/>
                  </a:cubicBezTo>
                  <a:cubicBezTo>
                    <a:pt x="766" y="9956"/>
                    <a:pt x="1" y="12864"/>
                    <a:pt x="1" y="12864"/>
                  </a:cubicBezTo>
                  <a:lnTo>
                    <a:pt x="766" y="14700"/>
                  </a:lnTo>
                  <a:cubicBezTo>
                    <a:pt x="766" y="14700"/>
                    <a:pt x="1378" y="14394"/>
                    <a:pt x="2296" y="13476"/>
                  </a:cubicBezTo>
                  <a:cubicBezTo>
                    <a:pt x="3214" y="12558"/>
                    <a:pt x="4744" y="10415"/>
                    <a:pt x="5663" y="8426"/>
                  </a:cubicBezTo>
                  <a:cubicBezTo>
                    <a:pt x="6581" y="6436"/>
                    <a:pt x="6275" y="3528"/>
                    <a:pt x="5204" y="2151"/>
                  </a:cubicBezTo>
                  <a:cubicBezTo>
                    <a:pt x="4327" y="1025"/>
                    <a:pt x="3553" y="0"/>
                    <a:pt x="2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4"/>
            <p:cNvSpPr/>
            <p:nvPr/>
          </p:nvSpPr>
          <p:spPr>
            <a:xfrm>
              <a:off x="2730025" y="3331650"/>
              <a:ext cx="179725" cy="382950"/>
            </a:xfrm>
            <a:custGeom>
              <a:avLst/>
              <a:gdLst/>
              <a:ahLst/>
              <a:cxnLst/>
              <a:rect l="l" t="t" r="r" b="b"/>
              <a:pathLst>
                <a:path w="7189" h="15318" extrusionOk="0">
                  <a:moveTo>
                    <a:pt x="2940" y="621"/>
                  </a:moveTo>
                  <a:cubicBezTo>
                    <a:pt x="3652" y="621"/>
                    <a:pt x="4306" y="1404"/>
                    <a:pt x="5213" y="2572"/>
                  </a:cubicBezTo>
                  <a:lnTo>
                    <a:pt x="5275" y="2652"/>
                  </a:lnTo>
                  <a:cubicBezTo>
                    <a:pt x="6217" y="3862"/>
                    <a:pt x="6623" y="6606"/>
                    <a:pt x="5699" y="8609"/>
                  </a:cubicBezTo>
                  <a:cubicBezTo>
                    <a:pt x="4809" y="10536"/>
                    <a:pt x="3319" y="12645"/>
                    <a:pt x="2393" y="13571"/>
                  </a:cubicBezTo>
                  <a:cubicBezTo>
                    <a:pt x="1887" y="14078"/>
                    <a:pt x="1477" y="14391"/>
                    <a:pt x="1224" y="14562"/>
                  </a:cubicBezTo>
                  <a:lnTo>
                    <a:pt x="636" y="13153"/>
                  </a:lnTo>
                  <a:cubicBezTo>
                    <a:pt x="773" y="12619"/>
                    <a:pt x="1385" y="10177"/>
                    <a:pt x="1385" y="9044"/>
                  </a:cubicBezTo>
                  <a:cubicBezTo>
                    <a:pt x="1385" y="8179"/>
                    <a:pt x="2214" y="6671"/>
                    <a:pt x="2818" y="5568"/>
                  </a:cubicBezTo>
                  <a:cubicBezTo>
                    <a:pt x="3017" y="5208"/>
                    <a:pt x="3199" y="4874"/>
                    <a:pt x="3342" y="4589"/>
                  </a:cubicBezTo>
                  <a:cubicBezTo>
                    <a:pt x="3706" y="3864"/>
                    <a:pt x="3217" y="2978"/>
                    <a:pt x="2785" y="2196"/>
                  </a:cubicBezTo>
                  <a:cubicBezTo>
                    <a:pt x="2516" y="1709"/>
                    <a:pt x="2209" y="1154"/>
                    <a:pt x="2290" y="897"/>
                  </a:cubicBezTo>
                  <a:cubicBezTo>
                    <a:pt x="2302" y="857"/>
                    <a:pt x="2331" y="802"/>
                    <a:pt x="2441" y="747"/>
                  </a:cubicBezTo>
                  <a:cubicBezTo>
                    <a:pt x="2613" y="662"/>
                    <a:pt x="2778" y="621"/>
                    <a:pt x="2940" y="621"/>
                  </a:cubicBezTo>
                  <a:close/>
                  <a:moveTo>
                    <a:pt x="2951" y="0"/>
                  </a:moveTo>
                  <a:cubicBezTo>
                    <a:pt x="2702" y="0"/>
                    <a:pt x="2442" y="62"/>
                    <a:pt x="2166" y="200"/>
                  </a:cubicBezTo>
                  <a:cubicBezTo>
                    <a:pt x="1929" y="319"/>
                    <a:pt x="1774" y="492"/>
                    <a:pt x="1704" y="715"/>
                  </a:cubicBezTo>
                  <a:cubicBezTo>
                    <a:pt x="1547" y="1222"/>
                    <a:pt x="1888" y="1840"/>
                    <a:pt x="2249" y="2493"/>
                  </a:cubicBezTo>
                  <a:cubicBezTo>
                    <a:pt x="2607" y="3142"/>
                    <a:pt x="3013" y="3877"/>
                    <a:pt x="2794" y="4316"/>
                  </a:cubicBezTo>
                  <a:cubicBezTo>
                    <a:pt x="2656" y="4595"/>
                    <a:pt x="2475" y="4922"/>
                    <a:pt x="2281" y="5274"/>
                  </a:cubicBezTo>
                  <a:cubicBezTo>
                    <a:pt x="1609" y="6499"/>
                    <a:pt x="772" y="8023"/>
                    <a:pt x="772" y="9044"/>
                  </a:cubicBezTo>
                  <a:cubicBezTo>
                    <a:pt x="772" y="10214"/>
                    <a:pt x="25" y="13069"/>
                    <a:pt x="17" y="13098"/>
                  </a:cubicBezTo>
                  <a:cubicBezTo>
                    <a:pt x="0" y="13162"/>
                    <a:pt x="5" y="13232"/>
                    <a:pt x="31" y="13293"/>
                  </a:cubicBezTo>
                  <a:lnTo>
                    <a:pt x="797" y="15130"/>
                  </a:lnTo>
                  <a:cubicBezTo>
                    <a:pt x="829" y="15208"/>
                    <a:pt x="893" y="15269"/>
                    <a:pt x="972" y="15299"/>
                  </a:cubicBezTo>
                  <a:cubicBezTo>
                    <a:pt x="1006" y="15311"/>
                    <a:pt x="1043" y="15318"/>
                    <a:pt x="1079" y="15318"/>
                  </a:cubicBezTo>
                  <a:cubicBezTo>
                    <a:pt x="1127" y="15318"/>
                    <a:pt x="1173" y="15307"/>
                    <a:pt x="1215" y="15285"/>
                  </a:cubicBezTo>
                  <a:cubicBezTo>
                    <a:pt x="1243" y="15273"/>
                    <a:pt x="1883" y="14947"/>
                    <a:pt x="2826" y="14004"/>
                  </a:cubicBezTo>
                  <a:cubicBezTo>
                    <a:pt x="3790" y="13039"/>
                    <a:pt x="5336" y="10854"/>
                    <a:pt x="6254" y="8866"/>
                  </a:cubicBezTo>
                  <a:cubicBezTo>
                    <a:pt x="7189" y="6841"/>
                    <a:pt x="6961" y="3823"/>
                    <a:pt x="5758" y="2276"/>
                  </a:cubicBezTo>
                  <a:lnTo>
                    <a:pt x="5696" y="2196"/>
                  </a:lnTo>
                  <a:cubicBezTo>
                    <a:pt x="4823" y="1074"/>
                    <a:pt x="3988" y="0"/>
                    <a:pt x="2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4"/>
            <p:cNvSpPr/>
            <p:nvPr/>
          </p:nvSpPr>
          <p:spPr>
            <a:xfrm>
              <a:off x="2766850" y="3370525"/>
              <a:ext cx="62750" cy="217050"/>
            </a:xfrm>
            <a:custGeom>
              <a:avLst/>
              <a:gdLst/>
              <a:ahLst/>
              <a:cxnLst/>
              <a:rect l="l" t="t" r="r" b="b"/>
              <a:pathLst>
                <a:path w="2510" h="8682" extrusionOk="0">
                  <a:moveTo>
                    <a:pt x="1148" y="1"/>
                  </a:moveTo>
                  <a:cubicBezTo>
                    <a:pt x="1111" y="1"/>
                    <a:pt x="1090" y="2"/>
                    <a:pt x="1090" y="2"/>
                  </a:cubicBezTo>
                  <a:cubicBezTo>
                    <a:pt x="1090" y="2"/>
                    <a:pt x="1" y="2865"/>
                    <a:pt x="1" y="4803"/>
                  </a:cubicBezTo>
                  <a:lnTo>
                    <a:pt x="1" y="8682"/>
                  </a:lnTo>
                  <a:lnTo>
                    <a:pt x="2510" y="5146"/>
                  </a:lnTo>
                  <a:cubicBezTo>
                    <a:pt x="2510" y="5146"/>
                    <a:pt x="2053" y="2865"/>
                    <a:pt x="2281" y="1381"/>
                  </a:cubicBezTo>
                  <a:cubicBezTo>
                    <a:pt x="2482" y="81"/>
                    <a:pt x="1414" y="1"/>
                    <a:pt x="1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4"/>
            <p:cNvSpPr/>
            <p:nvPr/>
          </p:nvSpPr>
          <p:spPr>
            <a:xfrm>
              <a:off x="2759175" y="3362900"/>
              <a:ext cx="78850" cy="232350"/>
            </a:xfrm>
            <a:custGeom>
              <a:avLst/>
              <a:gdLst/>
              <a:ahLst/>
              <a:cxnLst/>
              <a:rect l="l" t="t" r="r" b="b"/>
              <a:pathLst>
                <a:path w="3154" h="9294" extrusionOk="0">
                  <a:moveTo>
                    <a:pt x="1445" y="0"/>
                  </a:moveTo>
                  <a:cubicBezTo>
                    <a:pt x="1405" y="0"/>
                    <a:pt x="1379" y="1"/>
                    <a:pt x="1374" y="1"/>
                  </a:cubicBezTo>
                  <a:cubicBezTo>
                    <a:pt x="1256" y="10"/>
                    <a:pt x="1153" y="87"/>
                    <a:pt x="1111" y="198"/>
                  </a:cubicBezTo>
                  <a:cubicBezTo>
                    <a:pt x="1064" y="317"/>
                    <a:pt x="1" y="3136"/>
                    <a:pt x="1" y="5108"/>
                  </a:cubicBezTo>
                  <a:lnTo>
                    <a:pt x="1" y="8987"/>
                  </a:lnTo>
                  <a:cubicBezTo>
                    <a:pt x="1" y="9156"/>
                    <a:pt x="138" y="9293"/>
                    <a:pt x="308" y="9293"/>
                  </a:cubicBezTo>
                  <a:cubicBezTo>
                    <a:pt x="476" y="9293"/>
                    <a:pt x="613" y="9156"/>
                    <a:pt x="613" y="8988"/>
                  </a:cubicBezTo>
                  <a:lnTo>
                    <a:pt x="613" y="5108"/>
                  </a:lnTo>
                  <a:cubicBezTo>
                    <a:pt x="613" y="3542"/>
                    <a:pt x="1364" y="1303"/>
                    <a:pt x="1608" y="621"/>
                  </a:cubicBezTo>
                  <a:cubicBezTo>
                    <a:pt x="1767" y="640"/>
                    <a:pt x="1989" y="696"/>
                    <a:pt x="2138" y="856"/>
                  </a:cubicBezTo>
                  <a:cubicBezTo>
                    <a:pt x="2290" y="1022"/>
                    <a:pt x="2340" y="1285"/>
                    <a:pt x="2286" y="1640"/>
                  </a:cubicBezTo>
                  <a:cubicBezTo>
                    <a:pt x="2052" y="3159"/>
                    <a:pt x="2498" y="5415"/>
                    <a:pt x="2516" y="5510"/>
                  </a:cubicBezTo>
                  <a:cubicBezTo>
                    <a:pt x="2544" y="5658"/>
                    <a:pt x="2673" y="5763"/>
                    <a:pt x="2817" y="5763"/>
                  </a:cubicBezTo>
                  <a:cubicBezTo>
                    <a:pt x="2837" y="5763"/>
                    <a:pt x="2857" y="5761"/>
                    <a:pt x="2878" y="5756"/>
                  </a:cubicBezTo>
                  <a:cubicBezTo>
                    <a:pt x="3046" y="5723"/>
                    <a:pt x="3153" y="5558"/>
                    <a:pt x="3117" y="5391"/>
                  </a:cubicBezTo>
                  <a:cubicBezTo>
                    <a:pt x="3112" y="5369"/>
                    <a:pt x="2674" y="3144"/>
                    <a:pt x="2891" y="1733"/>
                  </a:cubicBezTo>
                  <a:cubicBezTo>
                    <a:pt x="2975" y="1186"/>
                    <a:pt x="2873" y="751"/>
                    <a:pt x="2586" y="440"/>
                  </a:cubicBezTo>
                  <a:cubicBezTo>
                    <a:pt x="2212" y="34"/>
                    <a:pt x="1644" y="0"/>
                    <a:pt x="1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4"/>
            <p:cNvSpPr/>
            <p:nvPr/>
          </p:nvSpPr>
          <p:spPr>
            <a:xfrm>
              <a:off x="1865600" y="3423825"/>
              <a:ext cx="975575" cy="860850"/>
            </a:xfrm>
            <a:custGeom>
              <a:avLst/>
              <a:gdLst/>
              <a:ahLst/>
              <a:cxnLst/>
              <a:rect l="l" t="t" r="r" b="b"/>
              <a:pathLst>
                <a:path w="39023" h="34434" extrusionOk="0">
                  <a:moveTo>
                    <a:pt x="8110" y="0"/>
                  </a:moveTo>
                  <a:lnTo>
                    <a:pt x="2143" y="4285"/>
                  </a:lnTo>
                  <a:cubicBezTo>
                    <a:pt x="2143" y="4285"/>
                    <a:pt x="0" y="7346"/>
                    <a:pt x="1071" y="10713"/>
                  </a:cubicBezTo>
                  <a:cubicBezTo>
                    <a:pt x="2143" y="14080"/>
                    <a:pt x="17446" y="34433"/>
                    <a:pt x="19588" y="34433"/>
                  </a:cubicBezTo>
                  <a:cubicBezTo>
                    <a:pt x="21730" y="34433"/>
                    <a:pt x="37186" y="14386"/>
                    <a:pt x="38104" y="13162"/>
                  </a:cubicBezTo>
                  <a:cubicBezTo>
                    <a:pt x="39023" y="11938"/>
                    <a:pt x="35044" y="8877"/>
                    <a:pt x="35044" y="8877"/>
                  </a:cubicBezTo>
                  <a:lnTo>
                    <a:pt x="19588" y="22956"/>
                  </a:lnTo>
                  <a:cubicBezTo>
                    <a:pt x="19588" y="22956"/>
                    <a:pt x="15456" y="6428"/>
                    <a:pt x="13772" y="3368"/>
                  </a:cubicBezTo>
                  <a:cubicBezTo>
                    <a:pt x="12089" y="307"/>
                    <a:pt x="8110" y="0"/>
                    <a:pt x="8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4"/>
            <p:cNvSpPr/>
            <p:nvPr/>
          </p:nvSpPr>
          <p:spPr>
            <a:xfrm>
              <a:off x="1857450" y="3416125"/>
              <a:ext cx="993025" cy="876200"/>
            </a:xfrm>
            <a:custGeom>
              <a:avLst/>
              <a:gdLst/>
              <a:ahLst/>
              <a:cxnLst/>
              <a:rect l="l" t="t" r="r" b="b"/>
              <a:pathLst>
                <a:path w="39721" h="35048" extrusionOk="0">
                  <a:moveTo>
                    <a:pt x="8415" y="0"/>
                  </a:moveTo>
                  <a:cubicBezTo>
                    <a:pt x="8263" y="0"/>
                    <a:pt x="8143" y="132"/>
                    <a:pt x="8132" y="285"/>
                  </a:cubicBezTo>
                  <a:cubicBezTo>
                    <a:pt x="8118" y="454"/>
                    <a:pt x="8244" y="601"/>
                    <a:pt x="8412" y="614"/>
                  </a:cubicBezTo>
                  <a:cubicBezTo>
                    <a:pt x="8451" y="616"/>
                    <a:pt x="12248" y="948"/>
                    <a:pt x="13830" y="3823"/>
                  </a:cubicBezTo>
                  <a:cubicBezTo>
                    <a:pt x="15475" y="6813"/>
                    <a:pt x="19575" y="23173"/>
                    <a:pt x="19616" y="23338"/>
                  </a:cubicBezTo>
                  <a:cubicBezTo>
                    <a:pt x="19653" y="23483"/>
                    <a:pt x="19782" y="23569"/>
                    <a:pt x="19915" y="23569"/>
                  </a:cubicBezTo>
                  <a:cubicBezTo>
                    <a:pt x="19987" y="23569"/>
                    <a:pt x="20060" y="23544"/>
                    <a:pt x="20120" y="23490"/>
                  </a:cubicBezTo>
                  <a:lnTo>
                    <a:pt x="35384" y="9585"/>
                  </a:lnTo>
                  <a:cubicBezTo>
                    <a:pt x="36862" y="10764"/>
                    <a:pt x="38665" y="12646"/>
                    <a:pt x="38186" y="13286"/>
                  </a:cubicBezTo>
                  <a:cubicBezTo>
                    <a:pt x="34491" y="18212"/>
                    <a:pt x="21572" y="34436"/>
                    <a:pt x="19914" y="34436"/>
                  </a:cubicBezTo>
                  <a:cubicBezTo>
                    <a:pt x="18207" y="34436"/>
                    <a:pt x="2877" y="14663"/>
                    <a:pt x="1689" y="10929"/>
                  </a:cubicBezTo>
                  <a:cubicBezTo>
                    <a:pt x="677" y="7750"/>
                    <a:pt x="2699" y="4798"/>
                    <a:pt x="2719" y="4768"/>
                  </a:cubicBezTo>
                  <a:cubicBezTo>
                    <a:pt x="2815" y="4630"/>
                    <a:pt x="2782" y="4439"/>
                    <a:pt x="2644" y="4343"/>
                  </a:cubicBezTo>
                  <a:cubicBezTo>
                    <a:pt x="2590" y="4305"/>
                    <a:pt x="2529" y="4287"/>
                    <a:pt x="2469" y="4287"/>
                  </a:cubicBezTo>
                  <a:cubicBezTo>
                    <a:pt x="2372" y="4287"/>
                    <a:pt x="2277" y="4333"/>
                    <a:pt x="2217" y="4418"/>
                  </a:cubicBezTo>
                  <a:cubicBezTo>
                    <a:pt x="2126" y="4548"/>
                    <a:pt x="1" y="7643"/>
                    <a:pt x="1105" y="11114"/>
                  </a:cubicBezTo>
                  <a:cubicBezTo>
                    <a:pt x="1680" y="12919"/>
                    <a:pt x="6020" y="19130"/>
                    <a:pt x="10010" y="24329"/>
                  </a:cubicBezTo>
                  <a:cubicBezTo>
                    <a:pt x="12484" y="27552"/>
                    <a:pt x="18399" y="35047"/>
                    <a:pt x="19914" y="35047"/>
                  </a:cubicBezTo>
                  <a:cubicBezTo>
                    <a:pt x="22342" y="35047"/>
                    <a:pt x="38515" y="13867"/>
                    <a:pt x="38674" y="13653"/>
                  </a:cubicBezTo>
                  <a:cubicBezTo>
                    <a:pt x="39721" y="12258"/>
                    <a:pt x="36260" y="9484"/>
                    <a:pt x="35556" y="8941"/>
                  </a:cubicBezTo>
                  <a:cubicBezTo>
                    <a:pt x="35501" y="8899"/>
                    <a:pt x="35435" y="8879"/>
                    <a:pt x="35370" y="8879"/>
                  </a:cubicBezTo>
                  <a:cubicBezTo>
                    <a:pt x="35296" y="8879"/>
                    <a:pt x="35221" y="8905"/>
                    <a:pt x="35162" y="8958"/>
                  </a:cubicBezTo>
                  <a:lnTo>
                    <a:pt x="20086" y="22692"/>
                  </a:lnTo>
                  <a:cubicBezTo>
                    <a:pt x="19370" y="19864"/>
                    <a:pt x="15904" y="6325"/>
                    <a:pt x="14366" y="3528"/>
                  </a:cubicBezTo>
                  <a:cubicBezTo>
                    <a:pt x="12624" y="359"/>
                    <a:pt x="8629" y="16"/>
                    <a:pt x="8460" y="4"/>
                  </a:cubicBezTo>
                  <a:cubicBezTo>
                    <a:pt x="8444" y="1"/>
                    <a:pt x="8429" y="0"/>
                    <a:pt x="8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4"/>
            <p:cNvSpPr/>
            <p:nvPr/>
          </p:nvSpPr>
          <p:spPr>
            <a:xfrm>
              <a:off x="3748275" y="1839425"/>
              <a:ext cx="212500" cy="174025"/>
            </a:xfrm>
            <a:custGeom>
              <a:avLst/>
              <a:gdLst/>
              <a:ahLst/>
              <a:cxnLst/>
              <a:rect l="l" t="t" r="r" b="b"/>
              <a:pathLst>
                <a:path w="8500" h="6961" extrusionOk="0">
                  <a:moveTo>
                    <a:pt x="5902" y="1"/>
                  </a:moveTo>
                  <a:cubicBezTo>
                    <a:pt x="5677" y="1"/>
                    <a:pt x="5438" y="24"/>
                    <a:pt x="5185" y="73"/>
                  </a:cubicBezTo>
                  <a:cubicBezTo>
                    <a:pt x="2963" y="496"/>
                    <a:pt x="847" y="2823"/>
                    <a:pt x="847" y="2823"/>
                  </a:cubicBezTo>
                  <a:cubicBezTo>
                    <a:pt x="847" y="2823"/>
                    <a:pt x="1" y="3564"/>
                    <a:pt x="529" y="4939"/>
                  </a:cubicBezTo>
                  <a:cubicBezTo>
                    <a:pt x="1059" y="6315"/>
                    <a:pt x="2963" y="6844"/>
                    <a:pt x="4127" y="6950"/>
                  </a:cubicBezTo>
                  <a:cubicBezTo>
                    <a:pt x="4206" y="6957"/>
                    <a:pt x="4289" y="6961"/>
                    <a:pt x="4375" y="6961"/>
                  </a:cubicBezTo>
                  <a:cubicBezTo>
                    <a:pt x="5558" y="6961"/>
                    <a:pt x="7344" y="6242"/>
                    <a:pt x="7937" y="3776"/>
                  </a:cubicBezTo>
                  <a:cubicBezTo>
                    <a:pt x="8500" y="1432"/>
                    <a:pt x="7649" y="1"/>
                    <a:pt x="59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4"/>
            <p:cNvSpPr/>
            <p:nvPr/>
          </p:nvSpPr>
          <p:spPr>
            <a:xfrm>
              <a:off x="3740250" y="1831750"/>
              <a:ext cx="222875" cy="189325"/>
            </a:xfrm>
            <a:custGeom>
              <a:avLst/>
              <a:gdLst/>
              <a:ahLst/>
              <a:cxnLst/>
              <a:rect l="l" t="t" r="r" b="b"/>
              <a:pathLst>
                <a:path w="8915" h="7573" extrusionOk="0">
                  <a:moveTo>
                    <a:pt x="6223" y="613"/>
                  </a:moveTo>
                  <a:cubicBezTo>
                    <a:pt x="6801" y="613"/>
                    <a:pt x="7268" y="787"/>
                    <a:pt x="7593" y="1127"/>
                  </a:cubicBezTo>
                  <a:cubicBezTo>
                    <a:pt x="8139" y="1699"/>
                    <a:pt x="8269" y="2723"/>
                    <a:pt x="7960" y="4011"/>
                  </a:cubicBezTo>
                  <a:cubicBezTo>
                    <a:pt x="7400" y="6347"/>
                    <a:pt x="5748" y="6963"/>
                    <a:pt x="4706" y="6963"/>
                  </a:cubicBezTo>
                  <a:cubicBezTo>
                    <a:pt x="4625" y="6963"/>
                    <a:pt x="4548" y="6959"/>
                    <a:pt x="4476" y="6952"/>
                  </a:cubicBezTo>
                  <a:cubicBezTo>
                    <a:pt x="3213" y="6837"/>
                    <a:pt x="1581" y="6293"/>
                    <a:pt x="1136" y="5136"/>
                  </a:cubicBezTo>
                  <a:cubicBezTo>
                    <a:pt x="695" y="3991"/>
                    <a:pt x="1344" y="3384"/>
                    <a:pt x="1372" y="3358"/>
                  </a:cubicBezTo>
                  <a:cubicBezTo>
                    <a:pt x="1380" y="3352"/>
                    <a:pt x="1388" y="3345"/>
                    <a:pt x="1395" y="3336"/>
                  </a:cubicBezTo>
                  <a:cubicBezTo>
                    <a:pt x="1415" y="3313"/>
                    <a:pt x="3467" y="1079"/>
                    <a:pt x="5564" y="680"/>
                  </a:cubicBezTo>
                  <a:cubicBezTo>
                    <a:pt x="5797" y="635"/>
                    <a:pt x="6017" y="613"/>
                    <a:pt x="6223" y="613"/>
                  </a:cubicBezTo>
                  <a:close/>
                  <a:moveTo>
                    <a:pt x="6227" y="1"/>
                  </a:moveTo>
                  <a:cubicBezTo>
                    <a:pt x="5981" y="1"/>
                    <a:pt x="5721" y="26"/>
                    <a:pt x="5449" y="78"/>
                  </a:cubicBezTo>
                  <a:cubicBezTo>
                    <a:pt x="3205" y="506"/>
                    <a:pt x="1128" y="2721"/>
                    <a:pt x="951" y="2914"/>
                  </a:cubicBezTo>
                  <a:cubicBezTo>
                    <a:pt x="820" y="3037"/>
                    <a:pt x="1" y="3889"/>
                    <a:pt x="564" y="5357"/>
                  </a:cubicBezTo>
                  <a:cubicBezTo>
                    <a:pt x="1112" y="6775"/>
                    <a:pt x="2983" y="7432"/>
                    <a:pt x="4421" y="7562"/>
                  </a:cubicBezTo>
                  <a:cubicBezTo>
                    <a:pt x="4498" y="7569"/>
                    <a:pt x="4581" y="7572"/>
                    <a:pt x="4669" y="7572"/>
                  </a:cubicBezTo>
                  <a:cubicBezTo>
                    <a:pt x="5854" y="7572"/>
                    <a:pt x="7901" y="6881"/>
                    <a:pt x="8556" y="4154"/>
                  </a:cubicBezTo>
                  <a:cubicBezTo>
                    <a:pt x="8915" y="2657"/>
                    <a:pt x="8730" y="1433"/>
                    <a:pt x="8036" y="705"/>
                  </a:cubicBezTo>
                  <a:cubicBezTo>
                    <a:pt x="7591" y="239"/>
                    <a:pt x="6974" y="1"/>
                    <a:pt x="6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4"/>
            <p:cNvSpPr/>
            <p:nvPr/>
          </p:nvSpPr>
          <p:spPr>
            <a:xfrm>
              <a:off x="3573675" y="1894125"/>
              <a:ext cx="283075" cy="198425"/>
            </a:xfrm>
            <a:custGeom>
              <a:avLst/>
              <a:gdLst/>
              <a:ahLst/>
              <a:cxnLst/>
              <a:rect l="l" t="t" r="r" b="b"/>
              <a:pathLst>
                <a:path w="11323" h="7937" extrusionOk="0">
                  <a:moveTo>
                    <a:pt x="9101" y="1"/>
                  </a:moveTo>
                  <a:cubicBezTo>
                    <a:pt x="9101" y="1"/>
                    <a:pt x="4551" y="635"/>
                    <a:pt x="3493" y="1376"/>
                  </a:cubicBezTo>
                  <a:cubicBezTo>
                    <a:pt x="2434" y="2116"/>
                    <a:pt x="0" y="6244"/>
                    <a:pt x="0" y="6772"/>
                  </a:cubicBezTo>
                  <a:cubicBezTo>
                    <a:pt x="0" y="7302"/>
                    <a:pt x="1483" y="7830"/>
                    <a:pt x="2223" y="7830"/>
                  </a:cubicBezTo>
                  <a:cubicBezTo>
                    <a:pt x="2964" y="7830"/>
                    <a:pt x="4868" y="5292"/>
                    <a:pt x="4868" y="5291"/>
                  </a:cubicBezTo>
                  <a:lnTo>
                    <a:pt x="4868" y="5291"/>
                  </a:lnTo>
                  <a:lnTo>
                    <a:pt x="3915" y="7937"/>
                  </a:lnTo>
                  <a:cubicBezTo>
                    <a:pt x="3915" y="7937"/>
                    <a:pt x="4868" y="7830"/>
                    <a:pt x="4973" y="7407"/>
                  </a:cubicBezTo>
                  <a:cubicBezTo>
                    <a:pt x="5080" y="6984"/>
                    <a:pt x="6561" y="4127"/>
                    <a:pt x="6561" y="4127"/>
                  </a:cubicBezTo>
                  <a:cubicBezTo>
                    <a:pt x="6561" y="4127"/>
                    <a:pt x="6616" y="4129"/>
                    <a:pt x="6714" y="4129"/>
                  </a:cubicBezTo>
                  <a:cubicBezTo>
                    <a:pt x="7303" y="4129"/>
                    <a:pt x="9418" y="4052"/>
                    <a:pt x="10052" y="2963"/>
                  </a:cubicBezTo>
                  <a:cubicBezTo>
                    <a:pt x="10793" y="1693"/>
                    <a:pt x="11323" y="847"/>
                    <a:pt x="9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4"/>
            <p:cNvSpPr/>
            <p:nvPr/>
          </p:nvSpPr>
          <p:spPr>
            <a:xfrm>
              <a:off x="3566025" y="1886475"/>
              <a:ext cx="286700" cy="213725"/>
            </a:xfrm>
            <a:custGeom>
              <a:avLst/>
              <a:gdLst/>
              <a:ahLst/>
              <a:cxnLst/>
              <a:rect l="l" t="t" r="r" b="b"/>
              <a:pathLst>
                <a:path w="11468" h="8549" extrusionOk="0">
                  <a:moveTo>
                    <a:pt x="9370" y="621"/>
                  </a:moveTo>
                  <a:cubicBezTo>
                    <a:pt x="10126" y="917"/>
                    <a:pt x="10548" y="1216"/>
                    <a:pt x="10661" y="1533"/>
                  </a:cubicBezTo>
                  <a:cubicBezTo>
                    <a:pt x="10795" y="1915"/>
                    <a:pt x="10498" y="2422"/>
                    <a:pt x="10095" y="3115"/>
                  </a:cubicBezTo>
                  <a:cubicBezTo>
                    <a:pt x="9601" y="3960"/>
                    <a:pt x="7863" y="4130"/>
                    <a:pt x="7047" y="4130"/>
                  </a:cubicBezTo>
                  <a:cubicBezTo>
                    <a:pt x="6985" y="4130"/>
                    <a:pt x="6929" y="4129"/>
                    <a:pt x="6879" y="4127"/>
                  </a:cubicBezTo>
                  <a:cubicBezTo>
                    <a:pt x="6875" y="4127"/>
                    <a:pt x="6871" y="4127"/>
                    <a:pt x="6867" y="4127"/>
                  </a:cubicBezTo>
                  <a:cubicBezTo>
                    <a:pt x="6753" y="4127"/>
                    <a:pt x="6648" y="4190"/>
                    <a:pt x="6595" y="4292"/>
                  </a:cubicBezTo>
                  <a:cubicBezTo>
                    <a:pt x="6345" y="4774"/>
                    <a:pt x="5092" y="7202"/>
                    <a:pt x="4983" y="7639"/>
                  </a:cubicBezTo>
                  <a:cubicBezTo>
                    <a:pt x="4970" y="7689"/>
                    <a:pt x="4859" y="7756"/>
                    <a:pt x="4701" y="7816"/>
                  </a:cubicBezTo>
                  <a:lnTo>
                    <a:pt x="5462" y="5700"/>
                  </a:lnTo>
                  <a:cubicBezTo>
                    <a:pt x="5513" y="5558"/>
                    <a:pt x="5452" y="5400"/>
                    <a:pt x="5319" y="5328"/>
                  </a:cubicBezTo>
                  <a:cubicBezTo>
                    <a:pt x="5273" y="5303"/>
                    <a:pt x="5223" y="5291"/>
                    <a:pt x="5174" y="5291"/>
                  </a:cubicBezTo>
                  <a:cubicBezTo>
                    <a:pt x="5080" y="5291"/>
                    <a:pt x="4989" y="5334"/>
                    <a:pt x="4929" y="5413"/>
                  </a:cubicBezTo>
                  <a:cubicBezTo>
                    <a:pt x="3947" y="6723"/>
                    <a:pt x="2848" y="7831"/>
                    <a:pt x="2529" y="7831"/>
                  </a:cubicBezTo>
                  <a:cubicBezTo>
                    <a:pt x="1775" y="7831"/>
                    <a:pt x="649" y="7308"/>
                    <a:pt x="612" y="7087"/>
                  </a:cubicBezTo>
                  <a:cubicBezTo>
                    <a:pt x="668" y="6584"/>
                    <a:pt x="2985" y="2625"/>
                    <a:pt x="3974" y="1933"/>
                  </a:cubicBezTo>
                  <a:cubicBezTo>
                    <a:pt x="4776" y="1371"/>
                    <a:pt x="8066" y="807"/>
                    <a:pt x="9370" y="621"/>
                  </a:cubicBezTo>
                  <a:close/>
                  <a:moveTo>
                    <a:pt x="9409" y="1"/>
                  </a:moveTo>
                  <a:cubicBezTo>
                    <a:pt x="9394" y="1"/>
                    <a:pt x="9380" y="2"/>
                    <a:pt x="9365" y="4"/>
                  </a:cubicBezTo>
                  <a:cubicBezTo>
                    <a:pt x="8892" y="69"/>
                    <a:pt x="4711" y="670"/>
                    <a:pt x="3623" y="1431"/>
                  </a:cubicBezTo>
                  <a:cubicBezTo>
                    <a:pt x="2504" y="2214"/>
                    <a:pt x="1" y="6425"/>
                    <a:pt x="1" y="7078"/>
                  </a:cubicBezTo>
                  <a:cubicBezTo>
                    <a:pt x="1" y="7914"/>
                    <a:pt x="1779" y="8443"/>
                    <a:pt x="2529" y="8443"/>
                  </a:cubicBezTo>
                  <a:cubicBezTo>
                    <a:pt x="2988" y="8443"/>
                    <a:pt x="3682" y="7817"/>
                    <a:pt x="4289" y="7154"/>
                  </a:cubicBezTo>
                  <a:lnTo>
                    <a:pt x="4289" y="7154"/>
                  </a:lnTo>
                  <a:lnTo>
                    <a:pt x="3934" y="8138"/>
                  </a:lnTo>
                  <a:cubicBezTo>
                    <a:pt x="3862" y="8338"/>
                    <a:pt x="4010" y="8548"/>
                    <a:pt x="4222" y="8548"/>
                  </a:cubicBezTo>
                  <a:cubicBezTo>
                    <a:pt x="4233" y="8548"/>
                    <a:pt x="4245" y="8548"/>
                    <a:pt x="4256" y="8547"/>
                  </a:cubicBezTo>
                  <a:cubicBezTo>
                    <a:pt x="4451" y="8525"/>
                    <a:pt x="5428" y="8388"/>
                    <a:pt x="5577" y="7788"/>
                  </a:cubicBezTo>
                  <a:cubicBezTo>
                    <a:pt x="5644" y="7519"/>
                    <a:pt x="6483" y="5844"/>
                    <a:pt x="7053" y="4742"/>
                  </a:cubicBezTo>
                  <a:cubicBezTo>
                    <a:pt x="7728" y="4739"/>
                    <a:pt x="9920" y="4631"/>
                    <a:pt x="10652" y="3375"/>
                  </a:cubicBezTo>
                  <a:cubicBezTo>
                    <a:pt x="11089" y="2626"/>
                    <a:pt x="11467" y="1979"/>
                    <a:pt x="11237" y="1330"/>
                  </a:cubicBezTo>
                  <a:cubicBezTo>
                    <a:pt x="11055" y="815"/>
                    <a:pt x="10509" y="398"/>
                    <a:pt x="9516" y="21"/>
                  </a:cubicBezTo>
                  <a:cubicBezTo>
                    <a:pt x="9482" y="7"/>
                    <a:pt x="9446" y="1"/>
                    <a:pt x="9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4"/>
            <p:cNvSpPr/>
            <p:nvPr/>
          </p:nvSpPr>
          <p:spPr>
            <a:xfrm>
              <a:off x="3960075" y="1719450"/>
              <a:ext cx="202550" cy="700950"/>
            </a:xfrm>
            <a:custGeom>
              <a:avLst/>
              <a:gdLst/>
              <a:ahLst/>
              <a:cxnLst/>
              <a:rect l="l" t="t" r="r" b="b"/>
              <a:pathLst>
                <a:path w="8102" h="28038" extrusionOk="0">
                  <a:moveTo>
                    <a:pt x="2778" y="1"/>
                  </a:moveTo>
                  <a:cubicBezTo>
                    <a:pt x="2778" y="1"/>
                    <a:pt x="1504" y="4283"/>
                    <a:pt x="1504" y="6945"/>
                  </a:cubicBezTo>
                  <a:cubicBezTo>
                    <a:pt x="1504" y="9607"/>
                    <a:pt x="3357" y="18172"/>
                    <a:pt x="3357" y="18172"/>
                  </a:cubicBezTo>
                  <a:cubicBezTo>
                    <a:pt x="3357" y="18172"/>
                    <a:pt x="3010" y="20486"/>
                    <a:pt x="1504" y="22106"/>
                  </a:cubicBezTo>
                  <a:cubicBezTo>
                    <a:pt x="0" y="23727"/>
                    <a:pt x="463" y="25925"/>
                    <a:pt x="1158" y="26619"/>
                  </a:cubicBezTo>
                  <a:cubicBezTo>
                    <a:pt x="1694" y="27156"/>
                    <a:pt x="2645" y="28038"/>
                    <a:pt x="3263" y="28038"/>
                  </a:cubicBezTo>
                  <a:cubicBezTo>
                    <a:pt x="3445" y="28038"/>
                    <a:pt x="3598" y="27961"/>
                    <a:pt x="3703" y="27777"/>
                  </a:cubicBezTo>
                  <a:cubicBezTo>
                    <a:pt x="4166" y="26967"/>
                    <a:pt x="3820" y="25463"/>
                    <a:pt x="4283" y="24884"/>
                  </a:cubicBezTo>
                  <a:cubicBezTo>
                    <a:pt x="4746" y="24305"/>
                    <a:pt x="6482" y="23379"/>
                    <a:pt x="6713" y="21643"/>
                  </a:cubicBezTo>
                  <a:cubicBezTo>
                    <a:pt x="6945" y="19907"/>
                    <a:pt x="6597" y="14584"/>
                    <a:pt x="6597" y="11690"/>
                  </a:cubicBezTo>
                  <a:cubicBezTo>
                    <a:pt x="6597" y="8797"/>
                    <a:pt x="8101" y="4515"/>
                    <a:pt x="6482" y="1506"/>
                  </a:cubicBez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4"/>
            <p:cNvSpPr/>
            <p:nvPr/>
          </p:nvSpPr>
          <p:spPr>
            <a:xfrm>
              <a:off x="3950375" y="1711825"/>
              <a:ext cx="207725" cy="716250"/>
            </a:xfrm>
            <a:custGeom>
              <a:avLst/>
              <a:gdLst/>
              <a:ahLst/>
              <a:cxnLst/>
              <a:rect l="l" t="t" r="r" b="b"/>
              <a:pathLst>
                <a:path w="8309" h="28650" extrusionOk="0">
                  <a:moveTo>
                    <a:pt x="3166" y="0"/>
                  </a:moveTo>
                  <a:cubicBezTo>
                    <a:pt x="3034" y="0"/>
                    <a:pt x="2912" y="87"/>
                    <a:pt x="2873" y="219"/>
                  </a:cubicBezTo>
                  <a:cubicBezTo>
                    <a:pt x="2820" y="397"/>
                    <a:pt x="1587" y="4575"/>
                    <a:pt x="1587" y="7250"/>
                  </a:cubicBezTo>
                  <a:cubicBezTo>
                    <a:pt x="1587" y="9829"/>
                    <a:pt x="3257" y="17665"/>
                    <a:pt x="3433" y="18483"/>
                  </a:cubicBezTo>
                  <a:cubicBezTo>
                    <a:pt x="3370" y="18829"/>
                    <a:pt x="2967" y="20806"/>
                    <a:pt x="1669" y="22203"/>
                  </a:cubicBezTo>
                  <a:cubicBezTo>
                    <a:pt x="0" y="24000"/>
                    <a:pt x="561" y="26374"/>
                    <a:pt x="1330" y="27142"/>
                  </a:cubicBezTo>
                  <a:cubicBezTo>
                    <a:pt x="2353" y="28166"/>
                    <a:pt x="3098" y="28649"/>
                    <a:pt x="3652" y="28649"/>
                  </a:cubicBezTo>
                  <a:cubicBezTo>
                    <a:pt x="3691" y="28649"/>
                    <a:pt x="3731" y="28646"/>
                    <a:pt x="3771" y="28642"/>
                  </a:cubicBezTo>
                  <a:cubicBezTo>
                    <a:pt x="4022" y="28607"/>
                    <a:pt x="4224" y="28467"/>
                    <a:pt x="4357" y="28234"/>
                  </a:cubicBezTo>
                  <a:cubicBezTo>
                    <a:pt x="4624" y="27769"/>
                    <a:pt x="4655" y="27163"/>
                    <a:pt x="4687" y="26576"/>
                  </a:cubicBezTo>
                  <a:cubicBezTo>
                    <a:pt x="4712" y="26094"/>
                    <a:pt x="4738" y="25594"/>
                    <a:pt x="4910" y="25380"/>
                  </a:cubicBezTo>
                  <a:cubicBezTo>
                    <a:pt x="5011" y="25254"/>
                    <a:pt x="5208" y="25088"/>
                    <a:pt x="5435" y="24895"/>
                  </a:cubicBezTo>
                  <a:cubicBezTo>
                    <a:pt x="6145" y="24297"/>
                    <a:pt x="7217" y="23392"/>
                    <a:pt x="7405" y="21988"/>
                  </a:cubicBezTo>
                  <a:cubicBezTo>
                    <a:pt x="7554" y="20864"/>
                    <a:pt x="7469" y="18317"/>
                    <a:pt x="7386" y="15853"/>
                  </a:cubicBezTo>
                  <a:cubicBezTo>
                    <a:pt x="7337" y="14412"/>
                    <a:pt x="7292" y="13052"/>
                    <a:pt x="7292" y="11995"/>
                  </a:cubicBezTo>
                  <a:cubicBezTo>
                    <a:pt x="7292" y="11125"/>
                    <a:pt x="7432" y="10116"/>
                    <a:pt x="7581" y="9048"/>
                  </a:cubicBezTo>
                  <a:cubicBezTo>
                    <a:pt x="7922" y="6606"/>
                    <a:pt x="8309" y="3836"/>
                    <a:pt x="7140" y="1666"/>
                  </a:cubicBezTo>
                  <a:cubicBezTo>
                    <a:pt x="7085" y="1560"/>
                    <a:pt x="6978" y="1500"/>
                    <a:pt x="6867" y="1500"/>
                  </a:cubicBezTo>
                  <a:cubicBezTo>
                    <a:pt x="6818" y="1500"/>
                    <a:pt x="6768" y="1512"/>
                    <a:pt x="6722" y="1537"/>
                  </a:cubicBezTo>
                  <a:cubicBezTo>
                    <a:pt x="6572" y="1617"/>
                    <a:pt x="6516" y="1806"/>
                    <a:pt x="6600" y="1955"/>
                  </a:cubicBezTo>
                  <a:cubicBezTo>
                    <a:pt x="7675" y="3950"/>
                    <a:pt x="7303" y="6615"/>
                    <a:pt x="6975" y="8964"/>
                  </a:cubicBezTo>
                  <a:cubicBezTo>
                    <a:pt x="6823" y="10054"/>
                    <a:pt x="6680" y="11083"/>
                    <a:pt x="6680" y="11995"/>
                  </a:cubicBezTo>
                  <a:cubicBezTo>
                    <a:pt x="6680" y="13062"/>
                    <a:pt x="6726" y="14428"/>
                    <a:pt x="6774" y="15873"/>
                  </a:cubicBezTo>
                  <a:cubicBezTo>
                    <a:pt x="6856" y="18313"/>
                    <a:pt x="6941" y="20834"/>
                    <a:pt x="6798" y="21907"/>
                  </a:cubicBezTo>
                  <a:cubicBezTo>
                    <a:pt x="6643" y="23077"/>
                    <a:pt x="5716" y="23858"/>
                    <a:pt x="5041" y="24428"/>
                  </a:cubicBezTo>
                  <a:cubicBezTo>
                    <a:pt x="4788" y="24641"/>
                    <a:pt x="4570" y="24825"/>
                    <a:pt x="4431" y="24998"/>
                  </a:cubicBezTo>
                  <a:cubicBezTo>
                    <a:pt x="4137" y="25366"/>
                    <a:pt x="4107" y="25939"/>
                    <a:pt x="4075" y="26545"/>
                  </a:cubicBezTo>
                  <a:cubicBezTo>
                    <a:pt x="4048" y="27059"/>
                    <a:pt x="4019" y="27591"/>
                    <a:pt x="3825" y="27930"/>
                  </a:cubicBezTo>
                  <a:cubicBezTo>
                    <a:pt x="3782" y="28007"/>
                    <a:pt x="3740" y="28028"/>
                    <a:pt x="3689" y="28034"/>
                  </a:cubicBezTo>
                  <a:cubicBezTo>
                    <a:pt x="3678" y="28036"/>
                    <a:pt x="3665" y="28037"/>
                    <a:pt x="3650" y="28037"/>
                  </a:cubicBezTo>
                  <a:cubicBezTo>
                    <a:pt x="3459" y="28037"/>
                    <a:pt x="2934" y="27879"/>
                    <a:pt x="1763" y="26708"/>
                  </a:cubicBezTo>
                  <a:cubicBezTo>
                    <a:pt x="1157" y="26104"/>
                    <a:pt x="733" y="24111"/>
                    <a:pt x="2117" y="22620"/>
                  </a:cubicBezTo>
                  <a:cubicBezTo>
                    <a:pt x="3669" y="20949"/>
                    <a:pt x="4034" y="18621"/>
                    <a:pt x="4048" y="18522"/>
                  </a:cubicBezTo>
                  <a:cubicBezTo>
                    <a:pt x="4054" y="18485"/>
                    <a:pt x="4053" y="18448"/>
                    <a:pt x="4044" y="18412"/>
                  </a:cubicBezTo>
                  <a:cubicBezTo>
                    <a:pt x="4026" y="18327"/>
                    <a:pt x="2199" y="9849"/>
                    <a:pt x="2199" y="7250"/>
                  </a:cubicBezTo>
                  <a:cubicBezTo>
                    <a:pt x="2199" y="4665"/>
                    <a:pt x="3448" y="436"/>
                    <a:pt x="3460" y="393"/>
                  </a:cubicBezTo>
                  <a:cubicBezTo>
                    <a:pt x="3508" y="232"/>
                    <a:pt x="3416" y="61"/>
                    <a:pt x="3254" y="13"/>
                  </a:cubicBezTo>
                  <a:cubicBezTo>
                    <a:pt x="3224" y="5"/>
                    <a:pt x="3195" y="0"/>
                    <a:pt x="3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4"/>
            <p:cNvSpPr/>
            <p:nvPr/>
          </p:nvSpPr>
          <p:spPr>
            <a:xfrm>
              <a:off x="3960075" y="2136825"/>
              <a:ext cx="170875" cy="283575"/>
            </a:xfrm>
            <a:custGeom>
              <a:avLst/>
              <a:gdLst/>
              <a:ahLst/>
              <a:cxnLst/>
              <a:rect l="l" t="t" r="r" b="b"/>
              <a:pathLst>
                <a:path w="6835" h="11343" extrusionOk="0">
                  <a:moveTo>
                    <a:pt x="5684" y="0"/>
                  </a:moveTo>
                  <a:cubicBezTo>
                    <a:pt x="4452" y="0"/>
                    <a:pt x="3707" y="513"/>
                    <a:pt x="3267" y="1057"/>
                  </a:cubicBezTo>
                  <a:cubicBezTo>
                    <a:pt x="3323" y="1323"/>
                    <a:pt x="3357" y="1477"/>
                    <a:pt x="3357" y="1477"/>
                  </a:cubicBezTo>
                  <a:cubicBezTo>
                    <a:pt x="3357" y="1477"/>
                    <a:pt x="3009" y="3791"/>
                    <a:pt x="1504" y="5411"/>
                  </a:cubicBezTo>
                  <a:cubicBezTo>
                    <a:pt x="0" y="7032"/>
                    <a:pt x="463" y="9230"/>
                    <a:pt x="1158" y="9924"/>
                  </a:cubicBezTo>
                  <a:cubicBezTo>
                    <a:pt x="1694" y="10461"/>
                    <a:pt x="2645" y="11343"/>
                    <a:pt x="3263" y="11343"/>
                  </a:cubicBezTo>
                  <a:cubicBezTo>
                    <a:pt x="3445" y="11343"/>
                    <a:pt x="3598" y="11266"/>
                    <a:pt x="3703" y="11082"/>
                  </a:cubicBezTo>
                  <a:cubicBezTo>
                    <a:pt x="4166" y="10272"/>
                    <a:pt x="3820" y="8768"/>
                    <a:pt x="4283" y="8189"/>
                  </a:cubicBezTo>
                  <a:cubicBezTo>
                    <a:pt x="4745" y="7610"/>
                    <a:pt x="6482" y="6684"/>
                    <a:pt x="6712" y="4948"/>
                  </a:cubicBezTo>
                  <a:cubicBezTo>
                    <a:pt x="6835" y="4036"/>
                    <a:pt x="6796" y="2130"/>
                    <a:pt x="6732" y="110"/>
                  </a:cubicBezTo>
                  <a:cubicBezTo>
                    <a:pt x="6349" y="34"/>
                    <a:pt x="6001" y="0"/>
                    <a:pt x="5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4"/>
            <p:cNvSpPr/>
            <p:nvPr/>
          </p:nvSpPr>
          <p:spPr>
            <a:xfrm>
              <a:off x="3950375" y="2129175"/>
              <a:ext cx="188075" cy="298900"/>
            </a:xfrm>
            <a:custGeom>
              <a:avLst/>
              <a:gdLst/>
              <a:ahLst/>
              <a:cxnLst/>
              <a:rect l="l" t="t" r="r" b="b"/>
              <a:pathLst>
                <a:path w="7523" h="11956" extrusionOk="0">
                  <a:moveTo>
                    <a:pt x="6084" y="614"/>
                  </a:moveTo>
                  <a:cubicBezTo>
                    <a:pt x="6318" y="614"/>
                    <a:pt x="6564" y="634"/>
                    <a:pt x="6822" y="674"/>
                  </a:cubicBezTo>
                  <a:cubicBezTo>
                    <a:pt x="6878" y="2547"/>
                    <a:pt x="6911" y="4360"/>
                    <a:pt x="6797" y="5213"/>
                  </a:cubicBezTo>
                  <a:cubicBezTo>
                    <a:pt x="6641" y="6383"/>
                    <a:pt x="5716" y="7164"/>
                    <a:pt x="5040" y="7734"/>
                  </a:cubicBezTo>
                  <a:cubicBezTo>
                    <a:pt x="4788" y="7947"/>
                    <a:pt x="4569" y="8131"/>
                    <a:pt x="4430" y="8304"/>
                  </a:cubicBezTo>
                  <a:cubicBezTo>
                    <a:pt x="4137" y="8672"/>
                    <a:pt x="4106" y="9245"/>
                    <a:pt x="4075" y="9851"/>
                  </a:cubicBezTo>
                  <a:cubicBezTo>
                    <a:pt x="4048" y="10365"/>
                    <a:pt x="4019" y="10897"/>
                    <a:pt x="3825" y="11236"/>
                  </a:cubicBezTo>
                  <a:cubicBezTo>
                    <a:pt x="3782" y="11313"/>
                    <a:pt x="3739" y="11334"/>
                    <a:pt x="3688" y="11340"/>
                  </a:cubicBezTo>
                  <a:cubicBezTo>
                    <a:pt x="3677" y="11342"/>
                    <a:pt x="3664" y="11343"/>
                    <a:pt x="3649" y="11343"/>
                  </a:cubicBezTo>
                  <a:cubicBezTo>
                    <a:pt x="3458" y="11343"/>
                    <a:pt x="2933" y="11185"/>
                    <a:pt x="1762" y="10014"/>
                  </a:cubicBezTo>
                  <a:cubicBezTo>
                    <a:pt x="1157" y="9410"/>
                    <a:pt x="733" y="7417"/>
                    <a:pt x="2117" y="5926"/>
                  </a:cubicBezTo>
                  <a:cubicBezTo>
                    <a:pt x="3668" y="4255"/>
                    <a:pt x="4034" y="1927"/>
                    <a:pt x="4047" y="1828"/>
                  </a:cubicBezTo>
                  <a:cubicBezTo>
                    <a:pt x="4053" y="1791"/>
                    <a:pt x="4051" y="1754"/>
                    <a:pt x="4044" y="1717"/>
                  </a:cubicBezTo>
                  <a:lnTo>
                    <a:pt x="3986" y="1447"/>
                  </a:lnTo>
                  <a:cubicBezTo>
                    <a:pt x="4487" y="895"/>
                    <a:pt x="5200" y="614"/>
                    <a:pt x="6084" y="614"/>
                  </a:cubicBezTo>
                  <a:close/>
                  <a:moveTo>
                    <a:pt x="6073" y="1"/>
                  </a:moveTo>
                  <a:cubicBezTo>
                    <a:pt x="4690" y="1"/>
                    <a:pt x="3877" y="602"/>
                    <a:pt x="3418" y="1170"/>
                  </a:cubicBezTo>
                  <a:cubicBezTo>
                    <a:pt x="3359" y="1242"/>
                    <a:pt x="3337" y="1336"/>
                    <a:pt x="3356" y="1426"/>
                  </a:cubicBezTo>
                  <a:lnTo>
                    <a:pt x="3433" y="1789"/>
                  </a:lnTo>
                  <a:cubicBezTo>
                    <a:pt x="3372" y="2134"/>
                    <a:pt x="2970" y="4107"/>
                    <a:pt x="1669" y="5509"/>
                  </a:cubicBezTo>
                  <a:cubicBezTo>
                    <a:pt x="0" y="7306"/>
                    <a:pt x="561" y="9680"/>
                    <a:pt x="1330" y="10448"/>
                  </a:cubicBezTo>
                  <a:cubicBezTo>
                    <a:pt x="2353" y="11472"/>
                    <a:pt x="3098" y="11955"/>
                    <a:pt x="3652" y="11955"/>
                  </a:cubicBezTo>
                  <a:cubicBezTo>
                    <a:pt x="3691" y="11955"/>
                    <a:pt x="3731" y="11953"/>
                    <a:pt x="3770" y="11948"/>
                  </a:cubicBezTo>
                  <a:cubicBezTo>
                    <a:pt x="4022" y="11914"/>
                    <a:pt x="4224" y="11774"/>
                    <a:pt x="4357" y="11540"/>
                  </a:cubicBezTo>
                  <a:cubicBezTo>
                    <a:pt x="4623" y="11075"/>
                    <a:pt x="4655" y="10469"/>
                    <a:pt x="4686" y="9883"/>
                  </a:cubicBezTo>
                  <a:cubicBezTo>
                    <a:pt x="4712" y="9400"/>
                    <a:pt x="4737" y="8901"/>
                    <a:pt x="4909" y="8686"/>
                  </a:cubicBezTo>
                  <a:cubicBezTo>
                    <a:pt x="5011" y="8560"/>
                    <a:pt x="5207" y="8394"/>
                    <a:pt x="5435" y="8202"/>
                  </a:cubicBezTo>
                  <a:cubicBezTo>
                    <a:pt x="6144" y="7604"/>
                    <a:pt x="7217" y="6699"/>
                    <a:pt x="7404" y="5295"/>
                  </a:cubicBezTo>
                  <a:cubicBezTo>
                    <a:pt x="7522" y="4412"/>
                    <a:pt x="7499" y="2702"/>
                    <a:pt x="7427" y="406"/>
                  </a:cubicBezTo>
                  <a:cubicBezTo>
                    <a:pt x="7422" y="264"/>
                    <a:pt x="7319" y="143"/>
                    <a:pt x="7180" y="115"/>
                  </a:cubicBezTo>
                  <a:cubicBezTo>
                    <a:pt x="6775" y="36"/>
                    <a:pt x="6407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4"/>
            <p:cNvSpPr/>
            <p:nvPr/>
          </p:nvSpPr>
          <p:spPr>
            <a:xfrm>
              <a:off x="3931150" y="2136125"/>
              <a:ext cx="549725" cy="515025"/>
            </a:xfrm>
            <a:custGeom>
              <a:avLst/>
              <a:gdLst/>
              <a:ahLst/>
              <a:cxnLst/>
              <a:rect l="l" t="t" r="r" b="b"/>
              <a:pathLst>
                <a:path w="21989" h="20601" extrusionOk="0">
                  <a:moveTo>
                    <a:pt x="11110" y="0"/>
                  </a:moveTo>
                  <a:lnTo>
                    <a:pt x="1" y="12614"/>
                  </a:lnTo>
                  <a:lnTo>
                    <a:pt x="11226" y="20600"/>
                  </a:lnTo>
                  <a:lnTo>
                    <a:pt x="21989" y="6944"/>
                  </a:lnTo>
                  <a:lnTo>
                    <a:pt x="11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4"/>
            <p:cNvSpPr/>
            <p:nvPr/>
          </p:nvSpPr>
          <p:spPr>
            <a:xfrm>
              <a:off x="3922400" y="2128475"/>
              <a:ext cx="567325" cy="530325"/>
            </a:xfrm>
            <a:custGeom>
              <a:avLst/>
              <a:gdLst/>
              <a:ahLst/>
              <a:cxnLst/>
              <a:rect l="l" t="t" r="r" b="b"/>
              <a:pathLst>
                <a:path w="22693" h="21213" extrusionOk="0">
                  <a:moveTo>
                    <a:pt x="11517" y="705"/>
                  </a:moveTo>
                  <a:lnTo>
                    <a:pt x="21890" y="7326"/>
                  </a:lnTo>
                  <a:lnTo>
                    <a:pt x="11517" y="20488"/>
                  </a:lnTo>
                  <a:lnTo>
                    <a:pt x="805" y="12868"/>
                  </a:lnTo>
                  <a:lnTo>
                    <a:pt x="11517" y="705"/>
                  </a:lnTo>
                  <a:close/>
                  <a:moveTo>
                    <a:pt x="11460" y="0"/>
                  </a:moveTo>
                  <a:cubicBezTo>
                    <a:pt x="11375" y="0"/>
                    <a:pt x="11291" y="36"/>
                    <a:pt x="11231" y="104"/>
                  </a:cubicBezTo>
                  <a:lnTo>
                    <a:pt x="120" y="12718"/>
                  </a:lnTo>
                  <a:cubicBezTo>
                    <a:pt x="0" y="12854"/>
                    <a:pt x="24" y="13064"/>
                    <a:pt x="172" y="13170"/>
                  </a:cubicBezTo>
                  <a:lnTo>
                    <a:pt x="11398" y="21156"/>
                  </a:lnTo>
                  <a:cubicBezTo>
                    <a:pt x="11450" y="21192"/>
                    <a:pt x="11512" y="21212"/>
                    <a:pt x="11577" y="21212"/>
                  </a:cubicBezTo>
                  <a:cubicBezTo>
                    <a:pt x="11670" y="21212"/>
                    <a:pt x="11758" y="21169"/>
                    <a:pt x="11817" y="21096"/>
                  </a:cubicBezTo>
                  <a:lnTo>
                    <a:pt x="22579" y="7439"/>
                  </a:lnTo>
                  <a:cubicBezTo>
                    <a:pt x="22692" y="7297"/>
                    <a:pt x="22657" y="7089"/>
                    <a:pt x="22504" y="6992"/>
                  </a:cubicBezTo>
                  <a:lnTo>
                    <a:pt x="11624" y="48"/>
                  </a:lnTo>
                  <a:cubicBezTo>
                    <a:pt x="11574" y="16"/>
                    <a:pt x="11517" y="0"/>
                    <a:pt x="1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4"/>
            <p:cNvSpPr/>
            <p:nvPr/>
          </p:nvSpPr>
          <p:spPr>
            <a:xfrm>
              <a:off x="4087375" y="2214250"/>
              <a:ext cx="63700" cy="182325"/>
            </a:xfrm>
            <a:custGeom>
              <a:avLst/>
              <a:gdLst/>
              <a:ahLst/>
              <a:cxnLst/>
              <a:rect l="l" t="t" r="r" b="b"/>
              <a:pathLst>
                <a:path w="2548" h="7293" extrusionOk="0">
                  <a:moveTo>
                    <a:pt x="1621" y="0"/>
                  </a:moveTo>
                  <a:lnTo>
                    <a:pt x="0" y="2083"/>
                  </a:lnTo>
                  <a:cubicBezTo>
                    <a:pt x="0" y="2083"/>
                    <a:pt x="117" y="6018"/>
                    <a:pt x="117" y="6597"/>
                  </a:cubicBezTo>
                  <a:cubicBezTo>
                    <a:pt x="117" y="6926"/>
                    <a:pt x="528" y="7292"/>
                    <a:pt x="904" y="7292"/>
                  </a:cubicBezTo>
                  <a:cubicBezTo>
                    <a:pt x="1189" y="7292"/>
                    <a:pt x="1455" y="7081"/>
                    <a:pt x="1505" y="6481"/>
                  </a:cubicBezTo>
                  <a:cubicBezTo>
                    <a:pt x="1621" y="5093"/>
                    <a:pt x="1621" y="4513"/>
                    <a:pt x="1736" y="4167"/>
                  </a:cubicBezTo>
                  <a:cubicBezTo>
                    <a:pt x="1853" y="3819"/>
                    <a:pt x="2547" y="1620"/>
                    <a:pt x="1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4"/>
            <p:cNvSpPr/>
            <p:nvPr/>
          </p:nvSpPr>
          <p:spPr>
            <a:xfrm>
              <a:off x="4079625" y="2206625"/>
              <a:ext cx="78525" cy="197575"/>
            </a:xfrm>
            <a:custGeom>
              <a:avLst/>
              <a:gdLst/>
              <a:ahLst/>
              <a:cxnLst/>
              <a:rect l="l" t="t" r="r" b="b"/>
              <a:pathLst>
                <a:path w="3141" h="7903" extrusionOk="0">
                  <a:moveTo>
                    <a:pt x="1932" y="0"/>
                  </a:moveTo>
                  <a:cubicBezTo>
                    <a:pt x="1881" y="0"/>
                    <a:pt x="1828" y="13"/>
                    <a:pt x="1780" y="41"/>
                  </a:cubicBezTo>
                  <a:cubicBezTo>
                    <a:pt x="1635" y="124"/>
                    <a:pt x="1583" y="310"/>
                    <a:pt x="1665" y="456"/>
                  </a:cubicBezTo>
                  <a:cubicBezTo>
                    <a:pt x="2505" y="1924"/>
                    <a:pt x="1889" y="3978"/>
                    <a:pt x="1757" y="4374"/>
                  </a:cubicBezTo>
                  <a:cubicBezTo>
                    <a:pt x="1663" y="4651"/>
                    <a:pt x="1639" y="5001"/>
                    <a:pt x="1591" y="5698"/>
                  </a:cubicBezTo>
                  <a:cubicBezTo>
                    <a:pt x="1570" y="5987"/>
                    <a:pt x="1546" y="6335"/>
                    <a:pt x="1510" y="6760"/>
                  </a:cubicBezTo>
                  <a:cubicBezTo>
                    <a:pt x="1490" y="6996"/>
                    <a:pt x="1416" y="7291"/>
                    <a:pt x="1227" y="7291"/>
                  </a:cubicBezTo>
                  <a:cubicBezTo>
                    <a:pt x="1219" y="7291"/>
                    <a:pt x="1211" y="7291"/>
                    <a:pt x="1202" y="7290"/>
                  </a:cubicBezTo>
                  <a:cubicBezTo>
                    <a:pt x="968" y="7281"/>
                    <a:pt x="733" y="7034"/>
                    <a:pt x="733" y="6902"/>
                  </a:cubicBezTo>
                  <a:cubicBezTo>
                    <a:pt x="733" y="6325"/>
                    <a:pt x="622" y="2540"/>
                    <a:pt x="616" y="2379"/>
                  </a:cubicBezTo>
                  <a:cubicBezTo>
                    <a:pt x="610" y="2213"/>
                    <a:pt x="473" y="2082"/>
                    <a:pt x="308" y="2082"/>
                  </a:cubicBezTo>
                  <a:cubicBezTo>
                    <a:pt x="306" y="2082"/>
                    <a:pt x="304" y="2082"/>
                    <a:pt x="302" y="2082"/>
                  </a:cubicBezTo>
                  <a:cubicBezTo>
                    <a:pt x="133" y="2087"/>
                    <a:pt x="0" y="2227"/>
                    <a:pt x="5" y="2397"/>
                  </a:cubicBezTo>
                  <a:cubicBezTo>
                    <a:pt x="6" y="2437"/>
                    <a:pt x="120" y="6334"/>
                    <a:pt x="120" y="6902"/>
                  </a:cubicBezTo>
                  <a:cubicBezTo>
                    <a:pt x="120" y="7384"/>
                    <a:pt x="643" y="7879"/>
                    <a:pt x="1177" y="7902"/>
                  </a:cubicBezTo>
                  <a:lnTo>
                    <a:pt x="1209" y="7902"/>
                  </a:lnTo>
                  <a:cubicBezTo>
                    <a:pt x="1439" y="7902"/>
                    <a:pt x="2037" y="7805"/>
                    <a:pt x="2121" y="6811"/>
                  </a:cubicBezTo>
                  <a:cubicBezTo>
                    <a:pt x="2157" y="6383"/>
                    <a:pt x="2182" y="6031"/>
                    <a:pt x="2201" y="5740"/>
                  </a:cubicBezTo>
                  <a:cubicBezTo>
                    <a:pt x="2246" y="5115"/>
                    <a:pt x="2270" y="4772"/>
                    <a:pt x="2338" y="4568"/>
                  </a:cubicBezTo>
                  <a:cubicBezTo>
                    <a:pt x="2544" y="3950"/>
                    <a:pt x="3141" y="1804"/>
                    <a:pt x="2197" y="152"/>
                  </a:cubicBezTo>
                  <a:cubicBezTo>
                    <a:pt x="2140" y="55"/>
                    <a:pt x="2038" y="0"/>
                    <a:pt x="1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4"/>
            <p:cNvSpPr/>
            <p:nvPr/>
          </p:nvSpPr>
          <p:spPr>
            <a:xfrm>
              <a:off x="4280375" y="1456175"/>
              <a:ext cx="712625" cy="1035850"/>
            </a:xfrm>
            <a:custGeom>
              <a:avLst/>
              <a:gdLst/>
              <a:ahLst/>
              <a:cxnLst/>
              <a:rect l="l" t="t" r="r" b="b"/>
              <a:pathLst>
                <a:path w="28505" h="41434" extrusionOk="0">
                  <a:moveTo>
                    <a:pt x="27232" y="0"/>
                  </a:moveTo>
                  <a:lnTo>
                    <a:pt x="23529" y="1737"/>
                  </a:lnTo>
                  <a:cubicBezTo>
                    <a:pt x="23529" y="1737"/>
                    <a:pt x="20404" y="5209"/>
                    <a:pt x="18899" y="8450"/>
                  </a:cubicBezTo>
                  <a:cubicBezTo>
                    <a:pt x="17395" y="11691"/>
                    <a:pt x="16237" y="20023"/>
                    <a:pt x="16237" y="20023"/>
                  </a:cubicBezTo>
                  <a:cubicBezTo>
                    <a:pt x="16237" y="20023"/>
                    <a:pt x="10219" y="29860"/>
                    <a:pt x="9409" y="30670"/>
                  </a:cubicBezTo>
                  <a:cubicBezTo>
                    <a:pt x="8599" y="31481"/>
                    <a:pt x="9062" y="31365"/>
                    <a:pt x="7095" y="32291"/>
                  </a:cubicBezTo>
                  <a:cubicBezTo>
                    <a:pt x="5127" y="33216"/>
                    <a:pt x="2581" y="33680"/>
                    <a:pt x="2234" y="34258"/>
                  </a:cubicBezTo>
                  <a:cubicBezTo>
                    <a:pt x="1888" y="34836"/>
                    <a:pt x="614" y="37615"/>
                    <a:pt x="266" y="37961"/>
                  </a:cubicBezTo>
                  <a:cubicBezTo>
                    <a:pt x="1" y="38227"/>
                    <a:pt x="411" y="38694"/>
                    <a:pt x="826" y="38694"/>
                  </a:cubicBezTo>
                  <a:cubicBezTo>
                    <a:pt x="954" y="38694"/>
                    <a:pt x="1083" y="38649"/>
                    <a:pt x="1193" y="38540"/>
                  </a:cubicBezTo>
                  <a:cubicBezTo>
                    <a:pt x="1656" y="38078"/>
                    <a:pt x="3275" y="36226"/>
                    <a:pt x="3275" y="36225"/>
                  </a:cubicBezTo>
                  <a:lnTo>
                    <a:pt x="3275" y="36225"/>
                  </a:lnTo>
                  <a:lnTo>
                    <a:pt x="1308" y="40854"/>
                  </a:lnTo>
                  <a:cubicBezTo>
                    <a:pt x="1308" y="40854"/>
                    <a:pt x="1308" y="41433"/>
                    <a:pt x="2002" y="41433"/>
                  </a:cubicBezTo>
                  <a:cubicBezTo>
                    <a:pt x="2697" y="41433"/>
                    <a:pt x="4433" y="40622"/>
                    <a:pt x="4433" y="40622"/>
                  </a:cubicBezTo>
                  <a:cubicBezTo>
                    <a:pt x="4433" y="40622"/>
                    <a:pt x="6400" y="40159"/>
                    <a:pt x="7095" y="39234"/>
                  </a:cubicBezTo>
                  <a:cubicBezTo>
                    <a:pt x="7789" y="38308"/>
                    <a:pt x="10335" y="33332"/>
                    <a:pt x="10335" y="33332"/>
                  </a:cubicBezTo>
                  <a:cubicBezTo>
                    <a:pt x="10335" y="33332"/>
                    <a:pt x="17047" y="29049"/>
                    <a:pt x="19477" y="26156"/>
                  </a:cubicBezTo>
                  <a:cubicBezTo>
                    <a:pt x="21908" y="23262"/>
                    <a:pt x="23529" y="19675"/>
                    <a:pt x="23875" y="18518"/>
                  </a:cubicBezTo>
                  <a:cubicBezTo>
                    <a:pt x="24222" y="17360"/>
                    <a:pt x="28505" y="4514"/>
                    <a:pt x="28389" y="2431"/>
                  </a:cubicBezTo>
                  <a:cubicBezTo>
                    <a:pt x="28274" y="348"/>
                    <a:pt x="27232" y="0"/>
                    <a:pt x="27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4"/>
            <p:cNvSpPr/>
            <p:nvPr/>
          </p:nvSpPr>
          <p:spPr>
            <a:xfrm>
              <a:off x="4275250" y="1448525"/>
              <a:ext cx="724750" cy="1051125"/>
            </a:xfrm>
            <a:custGeom>
              <a:avLst/>
              <a:gdLst/>
              <a:ahLst/>
              <a:cxnLst/>
              <a:rect l="l" t="t" r="r" b="b"/>
              <a:pathLst>
                <a:path w="28990" h="42045" extrusionOk="0">
                  <a:moveTo>
                    <a:pt x="27439" y="1"/>
                  </a:moveTo>
                  <a:cubicBezTo>
                    <a:pt x="27313" y="1"/>
                    <a:pt x="27196" y="79"/>
                    <a:pt x="27153" y="204"/>
                  </a:cubicBezTo>
                  <a:cubicBezTo>
                    <a:pt x="27098" y="363"/>
                    <a:pt x="27179" y="535"/>
                    <a:pt x="27336" y="594"/>
                  </a:cubicBezTo>
                  <a:cubicBezTo>
                    <a:pt x="27370" y="607"/>
                    <a:pt x="28189" y="939"/>
                    <a:pt x="28290" y="2754"/>
                  </a:cubicBezTo>
                  <a:cubicBezTo>
                    <a:pt x="28384" y="4461"/>
                    <a:pt x="25231" y="14244"/>
                    <a:pt x="24196" y="17459"/>
                  </a:cubicBezTo>
                  <a:cubicBezTo>
                    <a:pt x="23987" y="18105"/>
                    <a:pt x="23842" y="18558"/>
                    <a:pt x="23789" y="18735"/>
                  </a:cubicBezTo>
                  <a:cubicBezTo>
                    <a:pt x="23494" y="19718"/>
                    <a:pt x="21918" y="23327"/>
                    <a:pt x="19450" y="26265"/>
                  </a:cubicBezTo>
                  <a:cubicBezTo>
                    <a:pt x="17077" y="29089"/>
                    <a:pt x="10442" y="33337"/>
                    <a:pt x="10376" y="33380"/>
                  </a:cubicBezTo>
                  <a:cubicBezTo>
                    <a:pt x="10331" y="33409"/>
                    <a:pt x="10293" y="33450"/>
                    <a:pt x="10269" y="33498"/>
                  </a:cubicBezTo>
                  <a:cubicBezTo>
                    <a:pt x="10243" y="33547"/>
                    <a:pt x="7727" y="38461"/>
                    <a:pt x="7056" y="39356"/>
                  </a:cubicBezTo>
                  <a:cubicBezTo>
                    <a:pt x="6542" y="40041"/>
                    <a:pt x="5086" y="40507"/>
                    <a:pt x="4569" y="40630"/>
                  </a:cubicBezTo>
                  <a:cubicBezTo>
                    <a:pt x="4548" y="40635"/>
                    <a:pt x="4528" y="40642"/>
                    <a:pt x="4509" y="40650"/>
                  </a:cubicBezTo>
                  <a:cubicBezTo>
                    <a:pt x="4043" y="40868"/>
                    <a:pt x="2721" y="41432"/>
                    <a:pt x="2208" y="41432"/>
                  </a:cubicBezTo>
                  <a:cubicBezTo>
                    <a:pt x="1929" y="41432"/>
                    <a:pt x="1847" y="41306"/>
                    <a:pt x="1826" y="41207"/>
                  </a:cubicBezTo>
                  <a:lnTo>
                    <a:pt x="3763" y="36650"/>
                  </a:lnTo>
                  <a:cubicBezTo>
                    <a:pt x="3822" y="36512"/>
                    <a:pt x="3773" y="36350"/>
                    <a:pt x="3644" y="36270"/>
                  </a:cubicBezTo>
                  <a:cubicBezTo>
                    <a:pt x="3594" y="36238"/>
                    <a:pt x="3538" y="36223"/>
                    <a:pt x="3482" y="36223"/>
                  </a:cubicBezTo>
                  <a:cubicBezTo>
                    <a:pt x="3396" y="36223"/>
                    <a:pt x="3311" y="36260"/>
                    <a:pt x="3251" y="36329"/>
                  </a:cubicBezTo>
                  <a:cubicBezTo>
                    <a:pt x="3234" y="36348"/>
                    <a:pt x="1632" y="38179"/>
                    <a:pt x="1182" y="38629"/>
                  </a:cubicBezTo>
                  <a:cubicBezTo>
                    <a:pt x="1162" y="38648"/>
                    <a:pt x="1116" y="38694"/>
                    <a:pt x="1030" y="38694"/>
                  </a:cubicBezTo>
                  <a:cubicBezTo>
                    <a:pt x="997" y="38694"/>
                    <a:pt x="960" y="38687"/>
                    <a:pt x="916" y="38671"/>
                  </a:cubicBezTo>
                  <a:cubicBezTo>
                    <a:pt x="774" y="38615"/>
                    <a:pt x="695" y="38501"/>
                    <a:pt x="687" y="38483"/>
                  </a:cubicBezTo>
                  <a:cubicBezTo>
                    <a:pt x="924" y="38246"/>
                    <a:pt x="1376" y="37351"/>
                    <a:pt x="2041" y="36011"/>
                  </a:cubicBezTo>
                  <a:cubicBezTo>
                    <a:pt x="2318" y="35453"/>
                    <a:pt x="2580" y="34924"/>
                    <a:pt x="2701" y="34721"/>
                  </a:cubicBezTo>
                  <a:cubicBezTo>
                    <a:pt x="2838" y="34494"/>
                    <a:pt x="3870" y="34159"/>
                    <a:pt x="4701" y="33888"/>
                  </a:cubicBezTo>
                  <a:cubicBezTo>
                    <a:pt x="5567" y="33607"/>
                    <a:pt x="6549" y="33288"/>
                    <a:pt x="7430" y="32873"/>
                  </a:cubicBezTo>
                  <a:cubicBezTo>
                    <a:pt x="8934" y="32166"/>
                    <a:pt x="9077" y="32039"/>
                    <a:pt x="9437" y="31621"/>
                  </a:cubicBezTo>
                  <a:cubicBezTo>
                    <a:pt x="9531" y="31511"/>
                    <a:pt x="9646" y="31376"/>
                    <a:pt x="9831" y="31192"/>
                  </a:cubicBezTo>
                  <a:cubicBezTo>
                    <a:pt x="10657" y="30366"/>
                    <a:pt x="16458" y="20891"/>
                    <a:pt x="16704" y="20488"/>
                  </a:cubicBezTo>
                  <a:cubicBezTo>
                    <a:pt x="16726" y="20452"/>
                    <a:pt x="16740" y="20412"/>
                    <a:pt x="16746" y="20370"/>
                  </a:cubicBezTo>
                  <a:cubicBezTo>
                    <a:pt x="16757" y="20287"/>
                    <a:pt x="17914" y="12046"/>
                    <a:pt x="19382" y="8884"/>
                  </a:cubicBezTo>
                  <a:cubicBezTo>
                    <a:pt x="20849" y="5723"/>
                    <a:pt x="23931" y="2281"/>
                    <a:pt x="23962" y="2247"/>
                  </a:cubicBezTo>
                  <a:cubicBezTo>
                    <a:pt x="24075" y="2122"/>
                    <a:pt x="24064" y="1928"/>
                    <a:pt x="23939" y="1815"/>
                  </a:cubicBezTo>
                  <a:cubicBezTo>
                    <a:pt x="23880" y="1762"/>
                    <a:pt x="23806" y="1736"/>
                    <a:pt x="23733" y="1736"/>
                  </a:cubicBezTo>
                  <a:cubicBezTo>
                    <a:pt x="23650" y="1736"/>
                    <a:pt x="23567" y="1770"/>
                    <a:pt x="23506" y="1837"/>
                  </a:cubicBezTo>
                  <a:cubicBezTo>
                    <a:pt x="23377" y="1981"/>
                    <a:pt x="20334" y="5381"/>
                    <a:pt x="18827" y="8627"/>
                  </a:cubicBezTo>
                  <a:cubicBezTo>
                    <a:pt x="17373" y="11757"/>
                    <a:pt x="16266" y="19388"/>
                    <a:pt x="16149" y="20223"/>
                  </a:cubicBezTo>
                  <a:cubicBezTo>
                    <a:pt x="14455" y="22991"/>
                    <a:pt x="10037" y="30120"/>
                    <a:pt x="9398" y="30759"/>
                  </a:cubicBezTo>
                  <a:cubicBezTo>
                    <a:pt x="9198" y="30958"/>
                    <a:pt x="9074" y="31103"/>
                    <a:pt x="8972" y="31222"/>
                  </a:cubicBezTo>
                  <a:cubicBezTo>
                    <a:pt x="8688" y="31551"/>
                    <a:pt x="8611" y="31641"/>
                    <a:pt x="7169" y="32319"/>
                  </a:cubicBezTo>
                  <a:cubicBezTo>
                    <a:pt x="6323" y="32717"/>
                    <a:pt x="5360" y="33030"/>
                    <a:pt x="4513" y="33307"/>
                  </a:cubicBezTo>
                  <a:cubicBezTo>
                    <a:pt x="3144" y="33751"/>
                    <a:pt x="2419" y="34002"/>
                    <a:pt x="2176" y="34406"/>
                  </a:cubicBezTo>
                  <a:cubicBezTo>
                    <a:pt x="2041" y="34631"/>
                    <a:pt x="1787" y="35143"/>
                    <a:pt x="1493" y="35739"/>
                  </a:cubicBezTo>
                  <a:cubicBezTo>
                    <a:pt x="1098" y="36535"/>
                    <a:pt x="438" y="37867"/>
                    <a:pt x="255" y="38050"/>
                  </a:cubicBezTo>
                  <a:cubicBezTo>
                    <a:pt x="1" y="38305"/>
                    <a:pt x="32" y="38706"/>
                    <a:pt x="329" y="39003"/>
                  </a:cubicBezTo>
                  <a:cubicBezTo>
                    <a:pt x="513" y="39187"/>
                    <a:pt x="773" y="39304"/>
                    <a:pt x="1033" y="39304"/>
                  </a:cubicBezTo>
                  <a:cubicBezTo>
                    <a:pt x="1239" y="39304"/>
                    <a:pt x="1445" y="39231"/>
                    <a:pt x="1614" y="39062"/>
                  </a:cubicBezTo>
                  <a:cubicBezTo>
                    <a:pt x="1789" y="38888"/>
                    <a:pt x="2118" y="38528"/>
                    <a:pt x="2463" y="38141"/>
                  </a:cubicBezTo>
                  <a:lnTo>
                    <a:pt x="2463" y="38141"/>
                  </a:lnTo>
                  <a:lnTo>
                    <a:pt x="1231" y="41040"/>
                  </a:lnTo>
                  <a:cubicBezTo>
                    <a:pt x="1215" y="41078"/>
                    <a:pt x="1207" y="41119"/>
                    <a:pt x="1207" y="41160"/>
                  </a:cubicBezTo>
                  <a:cubicBezTo>
                    <a:pt x="1207" y="41515"/>
                    <a:pt x="1473" y="42045"/>
                    <a:pt x="2207" y="42045"/>
                  </a:cubicBezTo>
                  <a:cubicBezTo>
                    <a:pt x="2920" y="42045"/>
                    <a:pt x="4457" y="41349"/>
                    <a:pt x="4740" y="41218"/>
                  </a:cubicBezTo>
                  <a:cubicBezTo>
                    <a:pt x="5011" y="41152"/>
                    <a:pt x="6834" y="40670"/>
                    <a:pt x="7546" y="39723"/>
                  </a:cubicBezTo>
                  <a:cubicBezTo>
                    <a:pt x="8209" y="38839"/>
                    <a:pt x="10444" y="34497"/>
                    <a:pt x="10776" y="33851"/>
                  </a:cubicBezTo>
                  <a:cubicBezTo>
                    <a:pt x="11537" y="33361"/>
                    <a:pt x="17591" y="29430"/>
                    <a:pt x="19918" y="26659"/>
                  </a:cubicBezTo>
                  <a:cubicBezTo>
                    <a:pt x="22400" y="23706"/>
                    <a:pt x="24017" y="20102"/>
                    <a:pt x="24374" y="18911"/>
                  </a:cubicBezTo>
                  <a:cubicBezTo>
                    <a:pt x="24427" y="18735"/>
                    <a:pt x="24572" y="18288"/>
                    <a:pt x="24778" y="17647"/>
                  </a:cubicBezTo>
                  <a:cubicBezTo>
                    <a:pt x="26745" y="11545"/>
                    <a:pt x="28990" y="4334"/>
                    <a:pt x="28900" y="2720"/>
                  </a:cubicBezTo>
                  <a:cubicBezTo>
                    <a:pt x="28775" y="455"/>
                    <a:pt x="27585" y="33"/>
                    <a:pt x="27534" y="16"/>
                  </a:cubicBezTo>
                  <a:cubicBezTo>
                    <a:pt x="27503" y="5"/>
                    <a:pt x="27471" y="1"/>
                    <a:pt x="27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4"/>
            <p:cNvSpPr/>
            <p:nvPr/>
          </p:nvSpPr>
          <p:spPr>
            <a:xfrm>
              <a:off x="4280375" y="2232175"/>
              <a:ext cx="285600" cy="259850"/>
            </a:xfrm>
            <a:custGeom>
              <a:avLst/>
              <a:gdLst/>
              <a:ahLst/>
              <a:cxnLst/>
              <a:rect l="l" t="t" r="r" b="b"/>
              <a:pathLst>
                <a:path w="11424" h="10394" extrusionOk="0">
                  <a:moveTo>
                    <a:pt x="9064" y="0"/>
                  </a:moveTo>
                  <a:cubicBezTo>
                    <a:pt x="8687" y="433"/>
                    <a:pt x="8694" y="497"/>
                    <a:pt x="7095" y="1250"/>
                  </a:cubicBezTo>
                  <a:cubicBezTo>
                    <a:pt x="5127" y="2176"/>
                    <a:pt x="2581" y="2639"/>
                    <a:pt x="2234" y="3217"/>
                  </a:cubicBezTo>
                  <a:cubicBezTo>
                    <a:pt x="1888" y="3796"/>
                    <a:pt x="614" y="6574"/>
                    <a:pt x="266" y="6921"/>
                  </a:cubicBezTo>
                  <a:cubicBezTo>
                    <a:pt x="1" y="7186"/>
                    <a:pt x="411" y="7654"/>
                    <a:pt x="826" y="7654"/>
                  </a:cubicBezTo>
                  <a:cubicBezTo>
                    <a:pt x="954" y="7654"/>
                    <a:pt x="1083" y="7609"/>
                    <a:pt x="1193" y="7500"/>
                  </a:cubicBezTo>
                  <a:cubicBezTo>
                    <a:pt x="1656" y="7037"/>
                    <a:pt x="3275" y="5185"/>
                    <a:pt x="3275" y="5184"/>
                  </a:cubicBezTo>
                  <a:lnTo>
                    <a:pt x="3275" y="5184"/>
                  </a:lnTo>
                  <a:lnTo>
                    <a:pt x="1308" y="9814"/>
                  </a:lnTo>
                  <a:cubicBezTo>
                    <a:pt x="1308" y="9814"/>
                    <a:pt x="1308" y="10393"/>
                    <a:pt x="2002" y="10393"/>
                  </a:cubicBezTo>
                  <a:cubicBezTo>
                    <a:pt x="2697" y="10393"/>
                    <a:pt x="4433" y="9582"/>
                    <a:pt x="4433" y="9582"/>
                  </a:cubicBezTo>
                  <a:cubicBezTo>
                    <a:pt x="4433" y="9582"/>
                    <a:pt x="6400" y="9119"/>
                    <a:pt x="7095" y="8194"/>
                  </a:cubicBezTo>
                  <a:cubicBezTo>
                    <a:pt x="7789" y="7268"/>
                    <a:pt x="10335" y="2292"/>
                    <a:pt x="10335" y="2292"/>
                  </a:cubicBezTo>
                  <a:cubicBezTo>
                    <a:pt x="10335" y="2292"/>
                    <a:pt x="10755" y="2023"/>
                    <a:pt x="11424" y="1575"/>
                  </a:cubicBezTo>
                  <a:cubicBezTo>
                    <a:pt x="10749" y="696"/>
                    <a:pt x="9818" y="236"/>
                    <a:pt x="9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4"/>
            <p:cNvSpPr/>
            <p:nvPr/>
          </p:nvSpPr>
          <p:spPr>
            <a:xfrm>
              <a:off x="4275250" y="2224500"/>
              <a:ext cx="299525" cy="275150"/>
            </a:xfrm>
            <a:custGeom>
              <a:avLst/>
              <a:gdLst/>
              <a:ahLst/>
              <a:cxnLst/>
              <a:rect l="l" t="t" r="r" b="b"/>
              <a:pathLst>
                <a:path w="11981" h="11006" extrusionOk="0">
                  <a:moveTo>
                    <a:pt x="9366" y="661"/>
                  </a:moveTo>
                  <a:cubicBezTo>
                    <a:pt x="9922" y="860"/>
                    <a:pt x="10615" y="1210"/>
                    <a:pt x="11175" y="1818"/>
                  </a:cubicBezTo>
                  <a:cubicBezTo>
                    <a:pt x="10677" y="2147"/>
                    <a:pt x="10376" y="2340"/>
                    <a:pt x="10375" y="2341"/>
                  </a:cubicBezTo>
                  <a:cubicBezTo>
                    <a:pt x="10328" y="2370"/>
                    <a:pt x="10292" y="2411"/>
                    <a:pt x="10266" y="2459"/>
                  </a:cubicBezTo>
                  <a:cubicBezTo>
                    <a:pt x="10242" y="2509"/>
                    <a:pt x="7725" y="7423"/>
                    <a:pt x="7054" y="8317"/>
                  </a:cubicBezTo>
                  <a:cubicBezTo>
                    <a:pt x="6541" y="9002"/>
                    <a:pt x="5085" y="9469"/>
                    <a:pt x="4567" y="9591"/>
                  </a:cubicBezTo>
                  <a:cubicBezTo>
                    <a:pt x="4547" y="9597"/>
                    <a:pt x="4527" y="9603"/>
                    <a:pt x="4507" y="9612"/>
                  </a:cubicBezTo>
                  <a:cubicBezTo>
                    <a:pt x="4042" y="9829"/>
                    <a:pt x="2720" y="10393"/>
                    <a:pt x="2207" y="10393"/>
                  </a:cubicBezTo>
                  <a:cubicBezTo>
                    <a:pt x="1928" y="10393"/>
                    <a:pt x="1846" y="10267"/>
                    <a:pt x="1825" y="10170"/>
                  </a:cubicBezTo>
                  <a:lnTo>
                    <a:pt x="3762" y="5611"/>
                  </a:lnTo>
                  <a:cubicBezTo>
                    <a:pt x="3821" y="5473"/>
                    <a:pt x="3771" y="5311"/>
                    <a:pt x="3643" y="5231"/>
                  </a:cubicBezTo>
                  <a:cubicBezTo>
                    <a:pt x="3593" y="5200"/>
                    <a:pt x="3536" y="5184"/>
                    <a:pt x="3481" y="5184"/>
                  </a:cubicBezTo>
                  <a:cubicBezTo>
                    <a:pt x="3395" y="5184"/>
                    <a:pt x="3309" y="5221"/>
                    <a:pt x="3250" y="5290"/>
                  </a:cubicBezTo>
                  <a:cubicBezTo>
                    <a:pt x="3233" y="5309"/>
                    <a:pt x="1630" y="7140"/>
                    <a:pt x="1180" y="7590"/>
                  </a:cubicBezTo>
                  <a:cubicBezTo>
                    <a:pt x="1161" y="7609"/>
                    <a:pt x="1115" y="7655"/>
                    <a:pt x="1029" y="7655"/>
                  </a:cubicBezTo>
                  <a:cubicBezTo>
                    <a:pt x="997" y="7655"/>
                    <a:pt x="959" y="7649"/>
                    <a:pt x="915" y="7632"/>
                  </a:cubicBezTo>
                  <a:cubicBezTo>
                    <a:pt x="772" y="7576"/>
                    <a:pt x="694" y="7462"/>
                    <a:pt x="686" y="7444"/>
                  </a:cubicBezTo>
                  <a:cubicBezTo>
                    <a:pt x="923" y="7208"/>
                    <a:pt x="1375" y="6312"/>
                    <a:pt x="2040" y="4972"/>
                  </a:cubicBezTo>
                  <a:cubicBezTo>
                    <a:pt x="2317" y="4414"/>
                    <a:pt x="2578" y="3886"/>
                    <a:pt x="2700" y="3682"/>
                  </a:cubicBezTo>
                  <a:cubicBezTo>
                    <a:pt x="2837" y="3456"/>
                    <a:pt x="3869" y="3120"/>
                    <a:pt x="4700" y="2849"/>
                  </a:cubicBezTo>
                  <a:cubicBezTo>
                    <a:pt x="5566" y="2568"/>
                    <a:pt x="6548" y="2250"/>
                    <a:pt x="7429" y="1835"/>
                  </a:cubicBezTo>
                  <a:cubicBezTo>
                    <a:pt x="8833" y="1174"/>
                    <a:pt x="9050" y="1020"/>
                    <a:pt x="9366" y="661"/>
                  </a:cubicBezTo>
                  <a:close/>
                  <a:moveTo>
                    <a:pt x="9269" y="0"/>
                  </a:moveTo>
                  <a:cubicBezTo>
                    <a:pt x="9182" y="0"/>
                    <a:pt x="9098" y="37"/>
                    <a:pt x="9039" y="105"/>
                  </a:cubicBezTo>
                  <a:lnTo>
                    <a:pt x="8971" y="183"/>
                  </a:lnTo>
                  <a:cubicBezTo>
                    <a:pt x="8688" y="512"/>
                    <a:pt x="8612" y="602"/>
                    <a:pt x="7169" y="1280"/>
                  </a:cubicBezTo>
                  <a:cubicBezTo>
                    <a:pt x="6323" y="1678"/>
                    <a:pt x="5360" y="1991"/>
                    <a:pt x="4513" y="2268"/>
                  </a:cubicBezTo>
                  <a:cubicBezTo>
                    <a:pt x="3144" y="2712"/>
                    <a:pt x="2419" y="2963"/>
                    <a:pt x="2176" y="3367"/>
                  </a:cubicBezTo>
                  <a:cubicBezTo>
                    <a:pt x="2041" y="3592"/>
                    <a:pt x="1787" y="4104"/>
                    <a:pt x="1493" y="4700"/>
                  </a:cubicBezTo>
                  <a:cubicBezTo>
                    <a:pt x="1098" y="5496"/>
                    <a:pt x="438" y="6828"/>
                    <a:pt x="255" y="7011"/>
                  </a:cubicBezTo>
                  <a:cubicBezTo>
                    <a:pt x="1" y="7266"/>
                    <a:pt x="32" y="7667"/>
                    <a:pt x="329" y="7964"/>
                  </a:cubicBezTo>
                  <a:cubicBezTo>
                    <a:pt x="513" y="8148"/>
                    <a:pt x="773" y="8265"/>
                    <a:pt x="1033" y="8265"/>
                  </a:cubicBezTo>
                  <a:cubicBezTo>
                    <a:pt x="1239" y="8265"/>
                    <a:pt x="1445" y="8192"/>
                    <a:pt x="1614" y="8023"/>
                  </a:cubicBezTo>
                  <a:cubicBezTo>
                    <a:pt x="1789" y="7849"/>
                    <a:pt x="2118" y="7489"/>
                    <a:pt x="2463" y="7102"/>
                  </a:cubicBezTo>
                  <a:lnTo>
                    <a:pt x="2463" y="7102"/>
                  </a:lnTo>
                  <a:lnTo>
                    <a:pt x="1231" y="10001"/>
                  </a:lnTo>
                  <a:cubicBezTo>
                    <a:pt x="1215" y="10039"/>
                    <a:pt x="1207" y="10080"/>
                    <a:pt x="1207" y="10121"/>
                  </a:cubicBezTo>
                  <a:cubicBezTo>
                    <a:pt x="1207" y="10476"/>
                    <a:pt x="1473" y="11006"/>
                    <a:pt x="2207" y="11006"/>
                  </a:cubicBezTo>
                  <a:cubicBezTo>
                    <a:pt x="2920" y="11006"/>
                    <a:pt x="4457" y="10310"/>
                    <a:pt x="4740" y="10179"/>
                  </a:cubicBezTo>
                  <a:cubicBezTo>
                    <a:pt x="5011" y="10112"/>
                    <a:pt x="6834" y="9631"/>
                    <a:pt x="7545" y="8684"/>
                  </a:cubicBezTo>
                  <a:cubicBezTo>
                    <a:pt x="8208" y="7800"/>
                    <a:pt x="10444" y="3458"/>
                    <a:pt x="10775" y="2812"/>
                  </a:cubicBezTo>
                  <a:cubicBezTo>
                    <a:pt x="10921" y="2718"/>
                    <a:pt x="11289" y="2479"/>
                    <a:pt x="11800" y="2137"/>
                  </a:cubicBezTo>
                  <a:cubicBezTo>
                    <a:pt x="11947" y="2038"/>
                    <a:pt x="11980" y="1837"/>
                    <a:pt x="11872" y="1696"/>
                  </a:cubicBezTo>
                  <a:cubicBezTo>
                    <a:pt x="11128" y="725"/>
                    <a:pt x="10095" y="245"/>
                    <a:pt x="9361" y="15"/>
                  </a:cubicBezTo>
                  <a:cubicBezTo>
                    <a:pt x="9331" y="5"/>
                    <a:pt x="9300" y="0"/>
                    <a:pt x="9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4"/>
            <p:cNvSpPr/>
            <p:nvPr/>
          </p:nvSpPr>
          <p:spPr>
            <a:xfrm>
              <a:off x="4847400" y="2242575"/>
              <a:ext cx="1032450" cy="480900"/>
            </a:xfrm>
            <a:custGeom>
              <a:avLst/>
              <a:gdLst/>
              <a:ahLst/>
              <a:cxnLst/>
              <a:rect l="l" t="t" r="r" b="b"/>
              <a:pathLst>
                <a:path w="41298" h="19236" extrusionOk="0">
                  <a:moveTo>
                    <a:pt x="39308" y="1"/>
                  </a:moveTo>
                  <a:lnTo>
                    <a:pt x="32300" y="3221"/>
                  </a:lnTo>
                  <a:cubicBezTo>
                    <a:pt x="32300" y="3221"/>
                    <a:pt x="29742" y="8052"/>
                    <a:pt x="29269" y="9946"/>
                  </a:cubicBezTo>
                  <a:cubicBezTo>
                    <a:pt x="28795" y="11840"/>
                    <a:pt x="28037" y="13924"/>
                    <a:pt x="28037" y="13924"/>
                  </a:cubicBezTo>
                  <a:cubicBezTo>
                    <a:pt x="28037" y="13924"/>
                    <a:pt x="23301" y="13166"/>
                    <a:pt x="19228" y="12692"/>
                  </a:cubicBezTo>
                  <a:cubicBezTo>
                    <a:pt x="15154" y="12219"/>
                    <a:pt x="9377" y="11177"/>
                    <a:pt x="7956" y="10892"/>
                  </a:cubicBezTo>
                  <a:cubicBezTo>
                    <a:pt x="6861" y="10673"/>
                    <a:pt x="5033" y="10172"/>
                    <a:pt x="3993" y="10172"/>
                  </a:cubicBezTo>
                  <a:cubicBezTo>
                    <a:pt x="3685" y="10172"/>
                    <a:pt x="3446" y="10216"/>
                    <a:pt x="3316" y="10325"/>
                  </a:cubicBezTo>
                  <a:cubicBezTo>
                    <a:pt x="2747" y="10799"/>
                    <a:pt x="3126" y="10704"/>
                    <a:pt x="3789" y="10987"/>
                  </a:cubicBezTo>
                  <a:cubicBezTo>
                    <a:pt x="4073" y="11110"/>
                    <a:pt x="4428" y="11144"/>
                    <a:pt x="4739" y="11144"/>
                  </a:cubicBezTo>
                  <a:cubicBezTo>
                    <a:pt x="5154" y="11144"/>
                    <a:pt x="5493" y="11083"/>
                    <a:pt x="5494" y="11083"/>
                  </a:cubicBezTo>
                  <a:lnTo>
                    <a:pt x="5494" y="11083"/>
                  </a:lnTo>
                  <a:cubicBezTo>
                    <a:pt x="5493" y="11083"/>
                    <a:pt x="4546" y="11366"/>
                    <a:pt x="3505" y="11745"/>
                  </a:cubicBezTo>
                  <a:cubicBezTo>
                    <a:pt x="2463" y="12124"/>
                    <a:pt x="568" y="12788"/>
                    <a:pt x="285" y="13166"/>
                  </a:cubicBezTo>
                  <a:cubicBezTo>
                    <a:pt x="0" y="13545"/>
                    <a:pt x="664" y="14871"/>
                    <a:pt x="1705" y="14871"/>
                  </a:cubicBezTo>
                  <a:cubicBezTo>
                    <a:pt x="2400" y="14871"/>
                    <a:pt x="2968" y="14829"/>
                    <a:pt x="3438" y="14829"/>
                  </a:cubicBezTo>
                  <a:cubicBezTo>
                    <a:pt x="3674" y="14829"/>
                    <a:pt x="3884" y="14840"/>
                    <a:pt x="4073" y="14871"/>
                  </a:cubicBezTo>
                  <a:cubicBezTo>
                    <a:pt x="4641" y="14967"/>
                    <a:pt x="4925" y="15535"/>
                    <a:pt x="6820" y="15535"/>
                  </a:cubicBezTo>
                  <a:cubicBezTo>
                    <a:pt x="8714" y="15535"/>
                    <a:pt x="11366" y="14018"/>
                    <a:pt x="11366" y="14018"/>
                  </a:cubicBezTo>
                  <a:cubicBezTo>
                    <a:pt x="11366" y="14018"/>
                    <a:pt x="20270" y="18092"/>
                    <a:pt x="25291" y="18945"/>
                  </a:cubicBezTo>
                  <a:cubicBezTo>
                    <a:pt x="26472" y="19145"/>
                    <a:pt x="27417" y="19235"/>
                    <a:pt x="28199" y="19235"/>
                  </a:cubicBezTo>
                  <a:cubicBezTo>
                    <a:pt x="30741" y="19235"/>
                    <a:pt x="31558" y="18281"/>
                    <a:pt x="33152" y="17050"/>
                  </a:cubicBezTo>
                  <a:cubicBezTo>
                    <a:pt x="35236" y="15440"/>
                    <a:pt x="41298" y="5494"/>
                    <a:pt x="40824" y="3504"/>
                  </a:cubicBezTo>
                  <a:cubicBezTo>
                    <a:pt x="40351" y="1516"/>
                    <a:pt x="39308" y="1"/>
                    <a:pt x="39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4"/>
            <p:cNvSpPr/>
            <p:nvPr/>
          </p:nvSpPr>
          <p:spPr>
            <a:xfrm>
              <a:off x="4843725" y="2234750"/>
              <a:ext cx="1044575" cy="496350"/>
            </a:xfrm>
            <a:custGeom>
              <a:avLst/>
              <a:gdLst/>
              <a:ahLst/>
              <a:cxnLst/>
              <a:rect l="l" t="t" r="r" b="b"/>
              <a:pathLst>
                <a:path w="41783" h="19854" extrusionOk="0">
                  <a:moveTo>
                    <a:pt x="39449" y="0"/>
                  </a:moveTo>
                  <a:cubicBezTo>
                    <a:pt x="39389" y="0"/>
                    <a:pt x="39329" y="18"/>
                    <a:pt x="39276" y="54"/>
                  </a:cubicBezTo>
                  <a:cubicBezTo>
                    <a:pt x="39134" y="152"/>
                    <a:pt x="39100" y="347"/>
                    <a:pt x="39202" y="486"/>
                  </a:cubicBezTo>
                  <a:cubicBezTo>
                    <a:pt x="39212" y="501"/>
                    <a:pt x="40219" y="1982"/>
                    <a:pt x="40672" y="3888"/>
                  </a:cubicBezTo>
                  <a:cubicBezTo>
                    <a:pt x="41096" y="5672"/>
                    <a:pt x="35249" y="15467"/>
                    <a:pt x="33110" y="17120"/>
                  </a:cubicBezTo>
                  <a:cubicBezTo>
                    <a:pt x="32904" y="17279"/>
                    <a:pt x="32711" y="17434"/>
                    <a:pt x="32525" y="17583"/>
                  </a:cubicBezTo>
                  <a:cubicBezTo>
                    <a:pt x="31312" y="18553"/>
                    <a:pt x="30453" y="19242"/>
                    <a:pt x="28337" y="19242"/>
                  </a:cubicBezTo>
                  <a:cubicBezTo>
                    <a:pt x="27575" y="19242"/>
                    <a:pt x="26650" y="19153"/>
                    <a:pt x="25486" y="18955"/>
                  </a:cubicBezTo>
                  <a:cubicBezTo>
                    <a:pt x="20565" y="18119"/>
                    <a:pt x="11727" y="14094"/>
                    <a:pt x="11639" y="14053"/>
                  </a:cubicBezTo>
                  <a:cubicBezTo>
                    <a:pt x="11598" y="14035"/>
                    <a:pt x="11555" y="14025"/>
                    <a:pt x="11511" y="14025"/>
                  </a:cubicBezTo>
                  <a:cubicBezTo>
                    <a:pt x="11459" y="14025"/>
                    <a:pt x="11407" y="14039"/>
                    <a:pt x="11360" y="14065"/>
                  </a:cubicBezTo>
                  <a:cubicBezTo>
                    <a:pt x="11333" y="14080"/>
                    <a:pt x="8755" y="15541"/>
                    <a:pt x="6964" y="15541"/>
                  </a:cubicBezTo>
                  <a:cubicBezTo>
                    <a:pt x="5728" y="15541"/>
                    <a:pt x="5245" y="15298"/>
                    <a:pt x="4857" y="15103"/>
                  </a:cubicBezTo>
                  <a:cubicBezTo>
                    <a:pt x="4668" y="15008"/>
                    <a:pt x="4490" y="14918"/>
                    <a:pt x="4268" y="14882"/>
                  </a:cubicBezTo>
                  <a:cubicBezTo>
                    <a:pt x="4060" y="14847"/>
                    <a:pt x="3836" y="14835"/>
                    <a:pt x="3588" y="14835"/>
                  </a:cubicBezTo>
                  <a:cubicBezTo>
                    <a:pt x="3371" y="14835"/>
                    <a:pt x="3135" y="14844"/>
                    <a:pt x="2873" y="14854"/>
                  </a:cubicBezTo>
                  <a:cubicBezTo>
                    <a:pt x="2567" y="14865"/>
                    <a:pt x="2228" y="14877"/>
                    <a:pt x="1850" y="14877"/>
                  </a:cubicBezTo>
                  <a:cubicBezTo>
                    <a:pt x="1301" y="14877"/>
                    <a:pt x="954" y="14396"/>
                    <a:pt x="861" y="14248"/>
                  </a:cubicBezTo>
                  <a:cubicBezTo>
                    <a:pt x="660" y="13933"/>
                    <a:pt x="657" y="13702"/>
                    <a:pt x="674" y="13662"/>
                  </a:cubicBezTo>
                  <a:cubicBezTo>
                    <a:pt x="885" y="13385"/>
                    <a:pt x="2716" y="12722"/>
                    <a:pt x="3498" y="12439"/>
                  </a:cubicBezTo>
                  <a:lnTo>
                    <a:pt x="3754" y="12346"/>
                  </a:lnTo>
                  <a:cubicBezTo>
                    <a:pt x="4775" y="11975"/>
                    <a:pt x="5718" y="11691"/>
                    <a:pt x="5727" y="11688"/>
                  </a:cubicBezTo>
                  <a:cubicBezTo>
                    <a:pt x="5882" y="11642"/>
                    <a:pt x="5974" y="11482"/>
                    <a:pt x="5936" y="11324"/>
                  </a:cubicBezTo>
                  <a:cubicBezTo>
                    <a:pt x="5903" y="11184"/>
                    <a:pt x="5778" y="11089"/>
                    <a:pt x="5639" y="11089"/>
                  </a:cubicBezTo>
                  <a:cubicBezTo>
                    <a:pt x="5621" y="11089"/>
                    <a:pt x="5602" y="11091"/>
                    <a:pt x="5584" y="11094"/>
                  </a:cubicBezTo>
                  <a:cubicBezTo>
                    <a:pt x="5451" y="11118"/>
                    <a:pt x="5183" y="11151"/>
                    <a:pt x="4889" y="11151"/>
                  </a:cubicBezTo>
                  <a:cubicBezTo>
                    <a:pt x="4601" y="11151"/>
                    <a:pt x="4289" y="11120"/>
                    <a:pt x="4054" y="11019"/>
                  </a:cubicBezTo>
                  <a:cubicBezTo>
                    <a:pt x="3906" y="10956"/>
                    <a:pt x="3772" y="10909"/>
                    <a:pt x="3657" y="10873"/>
                  </a:cubicBezTo>
                  <a:cubicBezTo>
                    <a:pt x="3732" y="10810"/>
                    <a:pt x="3890" y="10784"/>
                    <a:pt x="4102" y="10784"/>
                  </a:cubicBezTo>
                  <a:cubicBezTo>
                    <a:pt x="4836" y="10784"/>
                    <a:pt x="6216" y="11098"/>
                    <a:pt x="7042" y="11286"/>
                  </a:cubicBezTo>
                  <a:cubicBezTo>
                    <a:pt x="7409" y="11370"/>
                    <a:pt x="7751" y="11448"/>
                    <a:pt x="8042" y="11506"/>
                  </a:cubicBezTo>
                  <a:cubicBezTo>
                    <a:pt x="9333" y="11765"/>
                    <a:pt x="15197" y="12828"/>
                    <a:pt x="19338" y="13310"/>
                  </a:cubicBezTo>
                  <a:cubicBezTo>
                    <a:pt x="23357" y="13777"/>
                    <a:pt x="28086" y="14532"/>
                    <a:pt x="28134" y="14540"/>
                  </a:cubicBezTo>
                  <a:cubicBezTo>
                    <a:pt x="28150" y="14542"/>
                    <a:pt x="28165" y="14543"/>
                    <a:pt x="28181" y="14543"/>
                  </a:cubicBezTo>
                  <a:cubicBezTo>
                    <a:pt x="28308" y="14543"/>
                    <a:pt x="28424" y="14464"/>
                    <a:pt x="28470" y="14341"/>
                  </a:cubicBezTo>
                  <a:cubicBezTo>
                    <a:pt x="28477" y="14320"/>
                    <a:pt x="29238" y="12221"/>
                    <a:pt x="29710" y="10332"/>
                  </a:cubicBezTo>
                  <a:cubicBezTo>
                    <a:pt x="30170" y="8496"/>
                    <a:pt x="32690" y="3725"/>
                    <a:pt x="32716" y="3677"/>
                  </a:cubicBezTo>
                  <a:cubicBezTo>
                    <a:pt x="32801" y="3527"/>
                    <a:pt x="32746" y="3336"/>
                    <a:pt x="32593" y="3256"/>
                  </a:cubicBezTo>
                  <a:cubicBezTo>
                    <a:pt x="32547" y="3231"/>
                    <a:pt x="32498" y="3220"/>
                    <a:pt x="32450" y="3220"/>
                  </a:cubicBezTo>
                  <a:cubicBezTo>
                    <a:pt x="32337" y="3220"/>
                    <a:pt x="32229" y="3282"/>
                    <a:pt x="32175" y="3391"/>
                  </a:cubicBezTo>
                  <a:cubicBezTo>
                    <a:pt x="32070" y="3589"/>
                    <a:pt x="29594" y="8276"/>
                    <a:pt x="29118" y="10185"/>
                  </a:cubicBezTo>
                  <a:cubicBezTo>
                    <a:pt x="28745" y="11673"/>
                    <a:pt x="28189" y="13297"/>
                    <a:pt x="27980" y="13895"/>
                  </a:cubicBezTo>
                  <a:cubicBezTo>
                    <a:pt x="26945" y="13732"/>
                    <a:pt x="22911" y="13108"/>
                    <a:pt x="19409" y="12702"/>
                  </a:cubicBezTo>
                  <a:cubicBezTo>
                    <a:pt x="15288" y="12222"/>
                    <a:pt x="9448" y="11163"/>
                    <a:pt x="8162" y="10906"/>
                  </a:cubicBezTo>
                  <a:cubicBezTo>
                    <a:pt x="7876" y="10848"/>
                    <a:pt x="7539" y="10772"/>
                    <a:pt x="7179" y="10690"/>
                  </a:cubicBezTo>
                  <a:cubicBezTo>
                    <a:pt x="5912" y="10401"/>
                    <a:pt x="4867" y="10181"/>
                    <a:pt x="4145" y="10181"/>
                  </a:cubicBezTo>
                  <a:cubicBezTo>
                    <a:pt x="3750" y="10181"/>
                    <a:pt x="3452" y="10247"/>
                    <a:pt x="3266" y="10402"/>
                  </a:cubicBezTo>
                  <a:cubicBezTo>
                    <a:pt x="3028" y="10599"/>
                    <a:pt x="2836" y="10784"/>
                    <a:pt x="2886" y="11033"/>
                  </a:cubicBezTo>
                  <a:cubicBezTo>
                    <a:pt x="2934" y="11283"/>
                    <a:pt x="3166" y="11357"/>
                    <a:pt x="3412" y="11436"/>
                  </a:cubicBezTo>
                  <a:cubicBezTo>
                    <a:pt x="3524" y="11472"/>
                    <a:pt x="3661" y="11515"/>
                    <a:pt x="3815" y="11582"/>
                  </a:cubicBezTo>
                  <a:cubicBezTo>
                    <a:pt x="3856" y="11600"/>
                    <a:pt x="3898" y="11615"/>
                    <a:pt x="3941" y="11631"/>
                  </a:cubicBezTo>
                  <a:cubicBezTo>
                    <a:pt x="3812" y="11675"/>
                    <a:pt x="3680" y="11722"/>
                    <a:pt x="3547" y="11771"/>
                  </a:cubicBezTo>
                  <a:lnTo>
                    <a:pt x="3291" y="11863"/>
                  </a:lnTo>
                  <a:cubicBezTo>
                    <a:pt x="1442" y="12533"/>
                    <a:pt x="454" y="12938"/>
                    <a:pt x="186" y="13296"/>
                  </a:cubicBezTo>
                  <a:cubicBezTo>
                    <a:pt x="1" y="13544"/>
                    <a:pt x="21" y="13951"/>
                    <a:pt x="238" y="14387"/>
                  </a:cubicBezTo>
                  <a:cubicBezTo>
                    <a:pt x="493" y="14895"/>
                    <a:pt x="1069" y="15490"/>
                    <a:pt x="1852" y="15490"/>
                  </a:cubicBezTo>
                  <a:cubicBezTo>
                    <a:pt x="2237" y="15490"/>
                    <a:pt x="2584" y="15477"/>
                    <a:pt x="2897" y="15466"/>
                  </a:cubicBezTo>
                  <a:cubicBezTo>
                    <a:pt x="3152" y="15457"/>
                    <a:pt x="3381" y="15448"/>
                    <a:pt x="3587" y="15448"/>
                  </a:cubicBezTo>
                  <a:cubicBezTo>
                    <a:pt x="3807" y="15448"/>
                    <a:pt x="3999" y="15458"/>
                    <a:pt x="4169" y="15486"/>
                  </a:cubicBezTo>
                  <a:cubicBezTo>
                    <a:pt x="4300" y="15508"/>
                    <a:pt x="4419" y="15568"/>
                    <a:pt x="4585" y="15651"/>
                  </a:cubicBezTo>
                  <a:cubicBezTo>
                    <a:pt x="5007" y="15862"/>
                    <a:pt x="5586" y="16154"/>
                    <a:pt x="6967" y="16154"/>
                  </a:cubicBezTo>
                  <a:cubicBezTo>
                    <a:pt x="8691" y="16154"/>
                    <a:pt x="10946" y="14990"/>
                    <a:pt x="11527" y="14675"/>
                  </a:cubicBezTo>
                  <a:cubicBezTo>
                    <a:pt x="12725" y="15215"/>
                    <a:pt x="20670" y="18758"/>
                    <a:pt x="25386" y="19559"/>
                  </a:cubicBezTo>
                  <a:cubicBezTo>
                    <a:pt x="26582" y="19762"/>
                    <a:pt x="27545" y="19854"/>
                    <a:pt x="28346" y="19854"/>
                  </a:cubicBezTo>
                  <a:cubicBezTo>
                    <a:pt x="30670" y="19854"/>
                    <a:pt x="31629" y="19086"/>
                    <a:pt x="32908" y="18061"/>
                  </a:cubicBezTo>
                  <a:cubicBezTo>
                    <a:pt x="33091" y="17914"/>
                    <a:pt x="33281" y="17762"/>
                    <a:pt x="33484" y="17605"/>
                  </a:cubicBezTo>
                  <a:cubicBezTo>
                    <a:pt x="35632" y="15945"/>
                    <a:pt x="41783" y="5913"/>
                    <a:pt x="41268" y="3747"/>
                  </a:cubicBezTo>
                  <a:cubicBezTo>
                    <a:pt x="40786" y="1726"/>
                    <a:pt x="39750" y="204"/>
                    <a:pt x="39706" y="140"/>
                  </a:cubicBezTo>
                  <a:cubicBezTo>
                    <a:pt x="39647" y="49"/>
                    <a:pt x="39549" y="0"/>
                    <a:pt x="39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4"/>
            <p:cNvSpPr/>
            <p:nvPr/>
          </p:nvSpPr>
          <p:spPr>
            <a:xfrm>
              <a:off x="4847400" y="2496875"/>
              <a:ext cx="335200" cy="134075"/>
            </a:xfrm>
            <a:custGeom>
              <a:avLst/>
              <a:gdLst/>
              <a:ahLst/>
              <a:cxnLst/>
              <a:rect l="l" t="t" r="r" b="b"/>
              <a:pathLst>
                <a:path w="13408" h="5363" extrusionOk="0">
                  <a:moveTo>
                    <a:pt x="3993" y="1"/>
                  </a:moveTo>
                  <a:cubicBezTo>
                    <a:pt x="3684" y="1"/>
                    <a:pt x="3446" y="45"/>
                    <a:pt x="3316" y="153"/>
                  </a:cubicBezTo>
                  <a:cubicBezTo>
                    <a:pt x="2747" y="627"/>
                    <a:pt x="3126" y="532"/>
                    <a:pt x="3789" y="817"/>
                  </a:cubicBezTo>
                  <a:cubicBezTo>
                    <a:pt x="4073" y="938"/>
                    <a:pt x="4426" y="973"/>
                    <a:pt x="4737" y="973"/>
                  </a:cubicBezTo>
                  <a:cubicBezTo>
                    <a:pt x="5153" y="973"/>
                    <a:pt x="5493" y="911"/>
                    <a:pt x="5494" y="911"/>
                  </a:cubicBezTo>
                  <a:lnTo>
                    <a:pt x="5494" y="911"/>
                  </a:lnTo>
                  <a:cubicBezTo>
                    <a:pt x="5493" y="911"/>
                    <a:pt x="4546" y="1195"/>
                    <a:pt x="3505" y="1574"/>
                  </a:cubicBezTo>
                  <a:cubicBezTo>
                    <a:pt x="2463" y="1953"/>
                    <a:pt x="568" y="2616"/>
                    <a:pt x="284" y="2994"/>
                  </a:cubicBezTo>
                  <a:cubicBezTo>
                    <a:pt x="0" y="3374"/>
                    <a:pt x="663" y="4699"/>
                    <a:pt x="1705" y="4699"/>
                  </a:cubicBezTo>
                  <a:cubicBezTo>
                    <a:pt x="2399" y="4699"/>
                    <a:pt x="2968" y="4657"/>
                    <a:pt x="3438" y="4657"/>
                  </a:cubicBezTo>
                  <a:cubicBezTo>
                    <a:pt x="3673" y="4657"/>
                    <a:pt x="3883" y="4668"/>
                    <a:pt x="4072" y="4699"/>
                  </a:cubicBezTo>
                  <a:cubicBezTo>
                    <a:pt x="4641" y="4795"/>
                    <a:pt x="4925" y="5363"/>
                    <a:pt x="6820" y="5363"/>
                  </a:cubicBezTo>
                  <a:cubicBezTo>
                    <a:pt x="8714" y="5363"/>
                    <a:pt x="11366" y="3847"/>
                    <a:pt x="11366" y="3847"/>
                  </a:cubicBezTo>
                  <a:cubicBezTo>
                    <a:pt x="11366" y="3847"/>
                    <a:pt x="12062" y="4165"/>
                    <a:pt x="13170" y="4642"/>
                  </a:cubicBezTo>
                  <a:lnTo>
                    <a:pt x="13408" y="1683"/>
                  </a:lnTo>
                  <a:cubicBezTo>
                    <a:pt x="10932" y="1280"/>
                    <a:pt x="8755" y="881"/>
                    <a:pt x="7956" y="721"/>
                  </a:cubicBezTo>
                  <a:cubicBezTo>
                    <a:pt x="6861" y="502"/>
                    <a:pt x="5032" y="1"/>
                    <a:pt x="3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4"/>
            <p:cNvSpPr/>
            <p:nvPr/>
          </p:nvSpPr>
          <p:spPr>
            <a:xfrm>
              <a:off x="4843725" y="2489275"/>
              <a:ext cx="346800" cy="149325"/>
            </a:xfrm>
            <a:custGeom>
              <a:avLst/>
              <a:gdLst/>
              <a:ahLst/>
              <a:cxnLst/>
              <a:rect l="l" t="t" r="r" b="b"/>
              <a:pathLst>
                <a:path w="13872" h="5973" extrusionOk="0">
                  <a:moveTo>
                    <a:pt x="4104" y="603"/>
                  </a:moveTo>
                  <a:cubicBezTo>
                    <a:pt x="4839" y="603"/>
                    <a:pt x="6218" y="917"/>
                    <a:pt x="7045" y="1106"/>
                  </a:cubicBezTo>
                  <a:cubicBezTo>
                    <a:pt x="7411" y="1189"/>
                    <a:pt x="7753" y="1267"/>
                    <a:pt x="8043" y="1325"/>
                  </a:cubicBezTo>
                  <a:cubicBezTo>
                    <a:pt x="8793" y="1475"/>
                    <a:pt x="10833" y="1851"/>
                    <a:pt x="13228" y="2244"/>
                  </a:cubicBezTo>
                  <a:lnTo>
                    <a:pt x="13047" y="4495"/>
                  </a:lnTo>
                  <a:cubicBezTo>
                    <a:pt x="12173" y="4116"/>
                    <a:pt x="11642" y="3872"/>
                    <a:pt x="11641" y="3872"/>
                  </a:cubicBezTo>
                  <a:cubicBezTo>
                    <a:pt x="11601" y="3854"/>
                    <a:pt x="11557" y="3845"/>
                    <a:pt x="11514" y="3845"/>
                  </a:cubicBezTo>
                  <a:cubicBezTo>
                    <a:pt x="11462" y="3845"/>
                    <a:pt x="11409" y="3858"/>
                    <a:pt x="11362" y="3886"/>
                  </a:cubicBezTo>
                  <a:cubicBezTo>
                    <a:pt x="11337" y="3900"/>
                    <a:pt x="8758" y="5360"/>
                    <a:pt x="6968" y="5360"/>
                  </a:cubicBezTo>
                  <a:cubicBezTo>
                    <a:pt x="5731" y="5360"/>
                    <a:pt x="5248" y="5117"/>
                    <a:pt x="4860" y="4922"/>
                  </a:cubicBezTo>
                  <a:cubicBezTo>
                    <a:pt x="4670" y="4828"/>
                    <a:pt x="4492" y="4739"/>
                    <a:pt x="4270" y="4701"/>
                  </a:cubicBezTo>
                  <a:cubicBezTo>
                    <a:pt x="4061" y="4667"/>
                    <a:pt x="3837" y="4655"/>
                    <a:pt x="3588" y="4655"/>
                  </a:cubicBezTo>
                  <a:cubicBezTo>
                    <a:pt x="3371" y="4655"/>
                    <a:pt x="3136" y="4663"/>
                    <a:pt x="2876" y="4673"/>
                  </a:cubicBezTo>
                  <a:cubicBezTo>
                    <a:pt x="2569" y="4684"/>
                    <a:pt x="2230" y="4696"/>
                    <a:pt x="1853" y="4696"/>
                  </a:cubicBezTo>
                  <a:cubicBezTo>
                    <a:pt x="1304" y="4696"/>
                    <a:pt x="956" y="4215"/>
                    <a:pt x="863" y="4067"/>
                  </a:cubicBezTo>
                  <a:cubicBezTo>
                    <a:pt x="663" y="3752"/>
                    <a:pt x="659" y="3521"/>
                    <a:pt x="677" y="3482"/>
                  </a:cubicBezTo>
                  <a:cubicBezTo>
                    <a:pt x="887" y="3204"/>
                    <a:pt x="2718" y="2541"/>
                    <a:pt x="3500" y="2258"/>
                  </a:cubicBezTo>
                  <a:lnTo>
                    <a:pt x="3756" y="2165"/>
                  </a:lnTo>
                  <a:cubicBezTo>
                    <a:pt x="4778" y="1794"/>
                    <a:pt x="5720" y="1510"/>
                    <a:pt x="5729" y="1507"/>
                  </a:cubicBezTo>
                  <a:cubicBezTo>
                    <a:pt x="5884" y="1461"/>
                    <a:pt x="5976" y="1301"/>
                    <a:pt x="5939" y="1143"/>
                  </a:cubicBezTo>
                  <a:cubicBezTo>
                    <a:pt x="5905" y="1003"/>
                    <a:pt x="5780" y="908"/>
                    <a:pt x="5641" y="908"/>
                  </a:cubicBezTo>
                  <a:cubicBezTo>
                    <a:pt x="5623" y="908"/>
                    <a:pt x="5605" y="910"/>
                    <a:pt x="5586" y="913"/>
                  </a:cubicBezTo>
                  <a:cubicBezTo>
                    <a:pt x="5453" y="937"/>
                    <a:pt x="5185" y="970"/>
                    <a:pt x="4891" y="970"/>
                  </a:cubicBezTo>
                  <a:cubicBezTo>
                    <a:pt x="4604" y="970"/>
                    <a:pt x="4292" y="939"/>
                    <a:pt x="4058" y="838"/>
                  </a:cubicBezTo>
                  <a:cubicBezTo>
                    <a:pt x="3908" y="775"/>
                    <a:pt x="3774" y="730"/>
                    <a:pt x="3659" y="692"/>
                  </a:cubicBezTo>
                  <a:cubicBezTo>
                    <a:pt x="3734" y="629"/>
                    <a:pt x="3892" y="603"/>
                    <a:pt x="4104" y="603"/>
                  </a:cubicBezTo>
                  <a:close/>
                  <a:moveTo>
                    <a:pt x="4145" y="1"/>
                  </a:moveTo>
                  <a:cubicBezTo>
                    <a:pt x="3750" y="1"/>
                    <a:pt x="3452" y="66"/>
                    <a:pt x="3266" y="221"/>
                  </a:cubicBezTo>
                  <a:cubicBezTo>
                    <a:pt x="3028" y="419"/>
                    <a:pt x="2836" y="604"/>
                    <a:pt x="2886" y="852"/>
                  </a:cubicBezTo>
                  <a:cubicBezTo>
                    <a:pt x="2934" y="1102"/>
                    <a:pt x="3166" y="1176"/>
                    <a:pt x="3412" y="1255"/>
                  </a:cubicBezTo>
                  <a:cubicBezTo>
                    <a:pt x="3524" y="1291"/>
                    <a:pt x="3661" y="1335"/>
                    <a:pt x="3815" y="1401"/>
                  </a:cubicBezTo>
                  <a:cubicBezTo>
                    <a:pt x="3856" y="1419"/>
                    <a:pt x="3898" y="1434"/>
                    <a:pt x="3941" y="1450"/>
                  </a:cubicBezTo>
                  <a:cubicBezTo>
                    <a:pt x="3812" y="1494"/>
                    <a:pt x="3680" y="1541"/>
                    <a:pt x="3547" y="1590"/>
                  </a:cubicBezTo>
                  <a:lnTo>
                    <a:pt x="3291" y="1682"/>
                  </a:lnTo>
                  <a:cubicBezTo>
                    <a:pt x="1442" y="2352"/>
                    <a:pt x="454" y="2758"/>
                    <a:pt x="186" y="3115"/>
                  </a:cubicBezTo>
                  <a:cubicBezTo>
                    <a:pt x="1" y="3363"/>
                    <a:pt x="21" y="3770"/>
                    <a:pt x="238" y="4206"/>
                  </a:cubicBezTo>
                  <a:cubicBezTo>
                    <a:pt x="493" y="4715"/>
                    <a:pt x="1069" y="5309"/>
                    <a:pt x="1852" y="5309"/>
                  </a:cubicBezTo>
                  <a:cubicBezTo>
                    <a:pt x="2237" y="5309"/>
                    <a:pt x="2584" y="5297"/>
                    <a:pt x="2897" y="5285"/>
                  </a:cubicBezTo>
                  <a:cubicBezTo>
                    <a:pt x="3152" y="5276"/>
                    <a:pt x="3381" y="5267"/>
                    <a:pt x="3587" y="5267"/>
                  </a:cubicBezTo>
                  <a:cubicBezTo>
                    <a:pt x="3807" y="5267"/>
                    <a:pt x="3999" y="5277"/>
                    <a:pt x="4169" y="5305"/>
                  </a:cubicBezTo>
                  <a:cubicBezTo>
                    <a:pt x="4300" y="5327"/>
                    <a:pt x="4419" y="5387"/>
                    <a:pt x="4585" y="5470"/>
                  </a:cubicBezTo>
                  <a:cubicBezTo>
                    <a:pt x="5007" y="5681"/>
                    <a:pt x="5586" y="5973"/>
                    <a:pt x="6967" y="5973"/>
                  </a:cubicBezTo>
                  <a:cubicBezTo>
                    <a:pt x="8691" y="5973"/>
                    <a:pt x="10946" y="4809"/>
                    <a:pt x="11526" y="4493"/>
                  </a:cubicBezTo>
                  <a:cubicBezTo>
                    <a:pt x="11783" y="4609"/>
                    <a:pt x="12377" y="4875"/>
                    <a:pt x="13196" y="5226"/>
                  </a:cubicBezTo>
                  <a:cubicBezTo>
                    <a:pt x="13236" y="5243"/>
                    <a:pt x="13277" y="5251"/>
                    <a:pt x="13317" y="5251"/>
                  </a:cubicBezTo>
                  <a:cubicBezTo>
                    <a:pt x="13470" y="5251"/>
                    <a:pt x="13609" y="5135"/>
                    <a:pt x="13622" y="4969"/>
                  </a:cubicBezTo>
                  <a:lnTo>
                    <a:pt x="13858" y="2011"/>
                  </a:lnTo>
                  <a:cubicBezTo>
                    <a:pt x="13871" y="1853"/>
                    <a:pt x="13761" y="1711"/>
                    <a:pt x="13602" y="1684"/>
                  </a:cubicBezTo>
                  <a:cubicBezTo>
                    <a:pt x="11096" y="1277"/>
                    <a:pt x="8936" y="880"/>
                    <a:pt x="8162" y="725"/>
                  </a:cubicBezTo>
                  <a:cubicBezTo>
                    <a:pt x="7876" y="667"/>
                    <a:pt x="7539" y="591"/>
                    <a:pt x="7179" y="509"/>
                  </a:cubicBezTo>
                  <a:cubicBezTo>
                    <a:pt x="5912" y="220"/>
                    <a:pt x="4867" y="1"/>
                    <a:pt x="4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4"/>
            <p:cNvSpPr/>
            <p:nvPr/>
          </p:nvSpPr>
          <p:spPr>
            <a:xfrm>
              <a:off x="4722300" y="1958400"/>
              <a:ext cx="354800" cy="408550"/>
            </a:xfrm>
            <a:custGeom>
              <a:avLst/>
              <a:gdLst/>
              <a:ahLst/>
              <a:cxnLst/>
              <a:rect l="l" t="t" r="r" b="b"/>
              <a:pathLst>
                <a:path w="14192" h="16342" extrusionOk="0">
                  <a:moveTo>
                    <a:pt x="12298" y="1"/>
                  </a:moveTo>
                  <a:cubicBezTo>
                    <a:pt x="12298" y="1"/>
                    <a:pt x="7846" y="2180"/>
                    <a:pt x="6141" y="3695"/>
                  </a:cubicBezTo>
                  <a:cubicBezTo>
                    <a:pt x="4436" y="5211"/>
                    <a:pt x="173" y="14777"/>
                    <a:pt x="79" y="15440"/>
                  </a:cubicBezTo>
                  <a:cubicBezTo>
                    <a:pt x="0" y="15988"/>
                    <a:pt x="2247" y="16341"/>
                    <a:pt x="3246" y="16341"/>
                  </a:cubicBezTo>
                  <a:cubicBezTo>
                    <a:pt x="3457" y="16341"/>
                    <a:pt x="3612" y="16326"/>
                    <a:pt x="3678" y="16293"/>
                  </a:cubicBezTo>
                  <a:cubicBezTo>
                    <a:pt x="4057" y="16103"/>
                    <a:pt x="10781" y="8337"/>
                    <a:pt x="12487" y="7010"/>
                  </a:cubicBezTo>
                  <a:cubicBezTo>
                    <a:pt x="14192" y="5684"/>
                    <a:pt x="13434" y="4074"/>
                    <a:pt x="13434" y="4074"/>
                  </a:cubicBezTo>
                  <a:lnTo>
                    <a:pt x="12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4"/>
            <p:cNvSpPr/>
            <p:nvPr/>
          </p:nvSpPr>
          <p:spPr>
            <a:xfrm>
              <a:off x="4716150" y="1950750"/>
              <a:ext cx="369975" cy="423750"/>
            </a:xfrm>
            <a:custGeom>
              <a:avLst/>
              <a:gdLst/>
              <a:ahLst/>
              <a:cxnLst/>
              <a:rect l="l" t="t" r="r" b="b"/>
              <a:pathLst>
                <a:path w="14799" h="16950" extrusionOk="0">
                  <a:moveTo>
                    <a:pt x="12544" y="1"/>
                  </a:moveTo>
                  <a:cubicBezTo>
                    <a:pt x="12499" y="1"/>
                    <a:pt x="12453" y="11"/>
                    <a:pt x="12410" y="32"/>
                  </a:cubicBezTo>
                  <a:cubicBezTo>
                    <a:pt x="12226" y="122"/>
                    <a:pt x="7900" y="2246"/>
                    <a:pt x="6183" y="3772"/>
                  </a:cubicBezTo>
                  <a:cubicBezTo>
                    <a:pt x="4436" y="5325"/>
                    <a:pt x="121" y="15003"/>
                    <a:pt x="21" y="15704"/>
                  </a:cubicBezTo>
                  <a:cubicBezTo>
                    <a:pt x="0" y="15852"/>
                    <a:pt x="34" y="16073"/>
                    <a:pt x="315" y="16275"/>
                  </a:cubicBezTo>
                  <a:cubicBezTo>
                    <a:pt x="885" y="16687"/>
                    <a:pt x="2512" y="16950"/>
                    <a:pt x="3447" y="16950"/>
                  </a:cubicBezTo>
                  <a:cubicBezTo>
                    <a:pt x="3734" y="16950"/>
                    <a:pt x="3955" y="16925"/>
                    <a:pt x="4061" y="16872"/>
                  </a:cubicBezTo>
                  <a:cubicBezTo>
                    <a:pt x="4242" y="16783"/>
                    <a:pt x="4780" y="16200"/>
                    <a:pt x="6828" y="13946"/>
                  </a:cubicBezTo>
                  <a:cubicBezTo>
                    <a:pt x="8970" y="11584"/>
                    <a:pt x="11905" y="8349"/>
                    <a:pt x="12921" y="7558"/>
                  </a:cubicBezTo>
                  <a:cubicBezTo>
                    <a:pt x="14798" y="6098"/>
                    <a:pt x="13967" y="4267"/>
                    <a:pt x="13958" y="4249"/>
                  </a:cubicBezTo>
                  <a:cubicBezTo>
                    <a:pt x="13906" y="4139"/>
                    <a:pt x="13796" y="4074"/>
                    <a:pt x="13681" y="4074"/>
                  </a:cubicBezTo>
                  <a:cubicBezTo>
                    <a:pt x="13637" y="4074"/>
                    <a:pt x="13593" y="4083"/>
                    <a:pt x="13551" y="4103"/>
                  </a:cubicBezTo>
                  <a:cubicBezTo>
                    <a:pt x="13398" y="4175"/>
                    <a:pt x="13332" y="4357"/>
                    <a:pt x="13404" y="4510"/>
                  </a:cubicBezTo>
                  <a:cubicBezTo>
                    <a:pt x="13410" y="4524"/>
                    <a:pt x="14039" y="5912"/>
                    <a:pt x="12546" y="7075"/>
                  </a:cubicBezTo>
                  <a:cubicBezTo>
                    <a:pt x="11486" y="7898"/>
                    <a:pt x="8650" y="11023"/>
                    <a:pt x="6372" y="13533"/>
                  </a:cubicBezTo>
                  <a:cubicBezTo>
                    <a:pt x="5181" y="14846"/>
                    <a:pt x="3950" y="16204"/>
                    <a:pt x="3800" y="16320"/>
                  </a:cubicBezTo>
                  <a:cubicBezTo>
                    <a:pt x="3735" y="16341"/>
                    <a:pt x="3620" y="16350"/>
                    <a:pt x="3472" y="16350"/>
                  </a:cubicBezTo>
                  <a:cubicBezTo>
                    <a:pt x="2655" y="16350"/>
                    <a:pt x="822" y="16056"/>
                    <a:pt x="627" y="15790"/>
                  </a:cubicBezTo>
                  <a:cubicBezTo>
                    <a:pt x="745" y="15093"/>
                    <a:pt x="4975" y="5665"/>
                    <a:pt x="6589" y="4229"/>
                  </a:cubicBezTo>
                  <a:cubicBezTo>
                    <a:pt x="8244" y="2759"/>
                    <a:pt x="12635" y="604"/>
                    <a:pt x="12679" y="581"/>
                  </a:cubicBezTo>
                  <a:cubicBezTo>
                    <a:pt x="12831" y="507"/>
                    <a:pt x="12893" y="324"/>
                    <a:pt x="12818" y="173"/>
                  </a:cubicBezTo>
                  <a:cubicBezTo>
                    <a:pt x="12765" y="63"/>
                    <a:pt x="12657" y="1"/>
                    <a:pt x="12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4"/>
            <p:cNvSpPr/>
            <p:nvPr/>
          </p:nvSpPr>
          <p:spPr>
            <a:xfrm>
              <a:off x="4565600" y="2266675"/>
              <a:ext cx="284175" cy="234825"/>
            </a:xfrm>
            <a:custGeom>
              <a:avLst/>
              <a:gdLst/>
              <a:ahLst/>
              <a:cxnLst/>
              <a:rect l="l" t="t" r="r" b="b"/>
              <a:pathLst>
                <a:path w="11367" h="9393" extrusionOk="0">
                  <a:moveTo>
                    <a:pt x="10235" y="1"/>
                  </a:moveTo>
                  <a:cubicBezTo>
                    <a:pt x="9342" y="1"/>
                    <a:pt x="7957" y="1120"/>
                    <a:pt x="7957" y="1120"/>
                  </a:cubicBezTo>
                  <a:cubicBezTo>
                    <a:pt x="7957" y="1120"/>
                    <a:pt x="4926" y="1783"/>
                    <a:pt x="3789" y="2257"/>
                  </a:cubicBezTo>
                  <a:cubicBezTo>
                    <a:pt x="2651" y="2730"/>
                    <a:pt x="1" y="6141"/>
                    <a:pt x="663" y="6330"/>
                  </a:cubicBezTo>
                  <a:cubicBezTo>
                    <a:pt x="691" y="6338"/>
                    <a:pt x="720" y="6342"/>
                    <a:pt x="752" y="6342"/>
                  </a:cubicBezTo>
                  <a:cubicBezTo>
                    <a:pt x="1473" y="6342"/>
                    <a:pt x="3125" y="4341"/>
                    <a:pt x="3126" y="4341"/>
                  </a:cubicBezTo>
                  <a:lnTo>
                    <a:pt x="3126" y="4341"/>
                  </a:lnTo>
                  <a:cubicBezTo>
                    <a:pt x="3125" y="4341"/>
                    <a:pt x="1705" y="6424"/>
                    <a:pt x="1516" y="7182"/>
                  </a:cubicBezTo>
                  <a:cubicBezTo>
                    <a:pt x="1341" y="7882"/>
                    <a:pt x="1166" y="9392"/>
                    <a:pt x="1739" y="9392"/>
                  </a:cubicBezTo>
                  <a:cubicBezTo>
                    <a:pt x="1786" y="9392"/>
                    <a:pt x="1838" y="9382"/>
                    <a:pt x="1895" y="9361"/>
                  </a:cubicBezTo>
                  <a:cubicBezTo>
                    <a:pt x="2653" y="9076"/>
                    <a:pt x="4168" y="6993"/>
                    <a:pt x="4168" y="6993"/>
                  </a:cubicBezTo>
                  <a:cubicBezTo>
                    <a:pt x="4168" y="6993"/>
                    <a:pt x="6062" y="5856"/>
                    <a:pt x="7578" y="5856"/>
                  </a:cubicBezTo>
                  <a:cubicBezTo>
                    <a:pt x="9093" y="5856"/>
                    <a:pt x="10136" y="3015"/>
                    <a:pt x="10136" y="3015"/>
                  </a:cubicBezTo>
                  <a:cubicBezTo>
                    <a:pt x="10136" y="3015"/>
                    <a:pt x="11366" y="1783"/>
                    <a:pt x="10893" y="457"/>
                  </a:cubicBezTo>
                  <a:cubicBezTo>
                    <a:pt x="10775" y="125"/>
                    <a:pt x="10532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4"/>
            <p:cNvSpPr/>
            <p:nvPr/>
          </p:nvSpPr>
          <p:spPr>
            <a:xfrm>
              <a:off x="4570625" y="2259075"/>
              <a:ext cx="286550" cy="250075"/>
            </a:xfrm>
            <a:custGeom>
              <a:avLst/>
              <a:gdLst/>
              <a:ahLst/>
              <a:cxnLst/>
              <a:rect l="l" t="t" r="r" b="b"/>
              <a:pathLst>
                <a:path w="11462" h="10003" extrusionOk="0">
                  <a:moveTo>
                    <a:pt x="10030" y="610"/>
                  </a:moveTo>
                  <a:cubicBezTo>
                    <a:pt x="10085" y="610"/>
                    <a:pt x="10135" y="616"/>
                    <a:pt x="10180" y="629"/>
                  </a:cubicBezTo>
                  <a:cubicBezTo>
                    <a:pt x="10252" y="649"/>
                    <a:pt x="10343" y="694"/>
                    <a:pt x="10404" y="864"/>
                  </a:cubicBezTo>
                  <a:cubicBezTo>
                    <a:pt x="10805" y="1988"/>
                    <a:pt x="9729" y="3091"/>
                    <a:pt x="9717" y="3103"/>
                  </a:cubicBezTo>
                  <a:cubicBezTo>
                    <a:pt x="9686" y="3134"/>
                    <a:pt x="9662" y="3171"/>
                    <a:pt x="9647" y="3213"/>
                  </a:cubicBezTo>
                  <a:cubicBezTo>
                    <a:pt x="9377" y="3948"/>
                    <a:pt x="8445" y="5854"/>
                    <a:pt x="7377" y="5854"/>
                  </a:cubicBezTo>
                  <a:cubicBezTo>
                    <a:pt x="5795" y="5854"/>
                    <a:pt x="3891" y="6986"/>
                    <a:pt x="3810" y="7034"/>
                  </a:cubicBezTo>
                  <a:cubicBezTo>
                    <a:pt x="3774" y="7055"/>
                    <a:pt x="3744" y="7084"/>
                    <a:pt x="3720" y="7117"/>
                  </a:cubicBezTo>
                  <a:cubicBezTo>
                    <a:pt x="3154" y="7894"/>
                    <a:pt x="2075" y="9195"/>
                    <a:pt x="1555" y="9398"/>
                  </a:cubicBezTo>
                  <a:cubicBezTo>
                    <a:pt x="1409" y="9272"/>
                    <a:pt x="1407" y="8381"/>
                    <a:pt x="1612" y="7560"/>
                  </a:cubicBezTo>
                  <a:cubicBezTo>
                    <a:pt x="1756" y="6983"/>
                    <a:pt x="2791" y="5385"/>
                    <a:pt x="3177" y="4817"/>
                  </a:cubicBezTo>
                  <a:cubicBezTo>
                    <a:pt x="3317" y="4615"/>
                    <a:pt x="3170" y="4339"/>
                    <a:pt x="2925" y="4339"/>
                  </a:cubicBezTo>
                  <a:cubicBezTo>
                    <a:pt x="2834" y="4339"/>
                    <a:pt x="2747" y="4379"/>
                    <a:pt x="2689" y="4450"/>
                  </a:cubicBezTo>
                  <a:cubicBezTo>
                    <a:pt x="1953" y="5340"/>
                    <a:pt x="1092" y="6132"/>
                    <a:pt x="698" y="6306"/>
                  </a:cubicBezTo>
                  <a:cubicBezTo>
                    <a:pt x="972" y="5552"/>
                    <a:pt x="2807" y="3218"/>
                    <a:pt x="3706" y="2843"/>
                  </a:cubicBezTo>
                  <a:cubicBezTo>
                    <a:pt x="4804" y="2386"/>
                    <a:pt x="7791" y="1729"/>
                    <a:pt x="7821" y="1722"/>
                  </a:cubicBezTo>
                  <a:cubicBezTo>
                    <a:pt x="7867" y="1712"/>
                    <a:pt x="7912" y="1691"/>
                    <a:pt x="7948" y="1662"/>
                  </a:cubicBezTo>
                  <a:cubicBezTo>
                    <a:pt x="8523" y="1198"/>
                    <a:pt x="9491" y="610"/>
                    <a:pt x="10030" y="610"/>
                  </a:cubicBezTo>
                  <a:close/>
                  <a:moveTo>
                    <a:pt x="10043" y="1"/>
                  </a:moveTo>
                  <a:cubicBezTo>
                    <a:pt x="9135" y="1"/>
                    <a:pt x="7929" y="898"/>
                    <a:pt x="7620" y="1140"/>
                  </a:cubicBezTo>
                  <a:cubicBezTo>
                    <a:pt x="7150" y="1245"/>
                    <a:pt x="4536" y="1833"/>
                    <a:pt x="3471" y="2277"/>
                  </a:cubicBezTo>
                  <a:cubicBezTo>
                    <a:pt x="2460" y="2698"/>
                    <a:pt x="0" y="5591"/>
                    <a:pt x="52" y="6502"/>
                  </a:cubicBezTo>
                  <a:cubicBezTo>
                    <a:pt x="65" y="6714"/>
                    <a:pt x="187" y="6872"/>
                    <a:pt x="378" y="6928"/>
                  </a:cubicBezTo>
                  <a:cubicBezTo>
                    <a:pt x="427" y="6941"/>
                    <a:pt x="478" y="6948"/>
                    <a:pt x="532" y="6948"/>
                  </a:cubicBezTo>
                  <a:cubicBezTo>
                    <a:pt x="774" y="6948"/>
                    <a:pt x="1062" y="6815"/>
                    <a:pt x="1360" y="6609"/>
                  </a:cubicBezTo>
                  <a:lnTo>
                    <a:pt x="1360" y="6609"/>
                  </a:lnTo>
                  <a:cubicBezTo>
                    <a:pt x="1198" y="6921"/>
                    <a:pt x="1070" y="7206"/>
                    <a:pt x="1018" y="7412"/>
                  </a:cubicBezTo>
                  <a:cubicBezTo>
                    <a:pt x="999" y="7489"/>
                    <a:pt x="549" y="9319"/>
                    <a:pt x="1148" y="9854"/>
                  </a:cubicBezTo>
                  <a:cubicBezTo>
                    <a:pt x="1255" y="9950"/>
                    <a:pt x="1394" y="10003"/>
                    <a:pt x="1538" y="10003"/>
                  </a:cubicBezTo>
                  <a:cubicBezTo>
                    <a:pt x="1627" y="10001"/>
                    <a:pt x="1717" y="9984"/>
                    <a:pt x="1801" y="9951"/>
                  </a:cubicBezTo>
                  <a:cubicBezTo>
                    <a:pt x="2576" y="9661"/>
                    <a:pt x="3897" y="7908"/>
                    <a:pt x="4176" y="7528"/>
                  </a:cubicBezTo>
                  <a:cubicBezTo>
                    <a:pt x="4483" y="7352"/>
                    <a:pt x="6096" y="6466"/>
                    <a:pt x="7377" y="6466"/>
                  </a:cubicBezTo>
                  <a:cubicBezTo>
                    <a:pt x="8972" y="6466"/>
                    <a:pt x="10028" y="3926"/>
                    <a:pt x="10198" y="3484"/>
                  </a:cubicBezTo>
                  <a:cubicBezTo>
                    <a:pt x="10440" y="3221"/>
                    <a:pt x="11461" y="2006"/>
                    <a:pt x="10980" y="658"/>
                  </a:cubicBezTo>
                  <a:cubicBezTo>
                    <a:pt x="10866" y="338"/>
                    <a:pt x="10647" y="124"/>
                    <a:pt x="10346" y="40"/>
                  </a:cubicBezTo>
                  <a:cubicBezTo>
                    <a:pt x="10250" y="13"/>
                    <a:pt x="10148" y="1"/>
                    <a:pt x="10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4"/>
            <p:cNvSpPr/>
            <p:nvPr/>
          </p:nvSpPr>
          <p:spPr>
            <a:xfrm>
              <a:off x="4731350" y="2244600"/>
              <a:ext cx="97125" cy="117925"/>
            </a:xfrm>
            <a:custGeom>
              <a:avLst/>
              <a:gdLst/>
              <a:ahLst/>
              <a:cxnLst/>
              <a:rect l="l" t="t" r="r" b="b"/>
              <a:pathLst>
                <a:path w="3885" h="4717" extrusionOk="0">
                  <a:moveTo>
                    <a:pt x="1307" y="0"/>
                  </a:moveTo>
                  <a:cubicBezTo>
                    <a:pt x="901" y="0"/>
                    <a:pt x="664" y="670"/>
                    <a:pt x="664" y="1341"/>
                  </a:cubicBezTo>
                  <a:cubicBezTo>
                    <a:pt x="664" y="2288"/>
                    <a:pt x="1611" y="2572"/>
                    <a:pt x="1611" y="2572"/>
                  </a:cubicBezTo>
                  <a:cubicBezTo>
                    <a:pt x="1611" y="2572"/>
                    <a:pt x="1" y="4087"/>
                    <a:pt x="948" y="4561"/>
                  </a:cubicBezTo>
                  <a:cubicBezTo>
                    <a:pt x="1173" y="4674"/>
                    <a:pt x="1398" y="4717"/>
                    <a:pt x="1611" y="4717"/>
                  </a:cubicBezTo>
                  <a:cubicBezTo>
                    <a:pt x="2292" y="4717"/>
                    <a:pt x="2842" y="4276"/>
                    <a:pt x="2842" y="4276"/>
                  </a:cubicBezTo>
                  <a:lnTo>
                    <a:pt x="3884" y="1246"/>
                  </a:lnTo>
                  <a:lnTo>
                    <a:pt x="3884" y="1246"/>
                  </a:lnTo>
                  <a:cubicBezTo>
                    <a:pt x="3884" y="1246"/>
                    <a:pt x="3850" y="1248"/>
                    <a:pt x="3789" y="1248"/>
                  </a:cubicBezTo>
                  <a:cubicBezTo>
                    <a:pt x="3485" y="1248"/>
                    <a:pt x="2526" y="1182"/>
                    <a:pt x="1895" y="393"/>
                  </a:cubicBezTo>
                  <a:cubicBezTo>
                    <a:pt x="1673" y="115"/>
                    <a:pt x="1475" y="0"/>
                    <a:pt x="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4"/>
            <p:cNvSpPr/>
            <p:nvPr/>
          </p:nvSpPr>
          <p:spPr>
            <a:xfrm>
              <a:off x="4738175" y="2236950"/>
              <a:ext cx="98250" cy="133250"/>
            </a:xfrm>
            <a:custGeom>
              <a:avLst/>
              <a:gdLst/>
              <a:ahLst/>
              <a:cxnLst/>
              <a:rect l="l" t="t" r="r" b="b"/>
              <a:pathLst>
                <a:path w="3930" h="5330" extrusionOk="0">
                  <a:moveTo>
                    <a:pt x="1036" y="0"/>
                  </a:moveTo>
                  <a:cubicBezTo>
                    <a:pt x="953" y="0"/>
                    <a:pt x="878" y="16"/>
                    <a:pt x="813" y="38"/>
                  </a:cubicBezTo>
                  <a:cubicBezTo>
                    <a:pt x="275" y="227"/>
                    <a:pt x="84" y="1023"/>
                    <a:pt x="84" y="1646"/>
                  </a:cubicBezTo>
                  <a:cubicBezTo>
                    <a:pt x="84" y="2299"/>
                    <a:pt x="461" y="2728"/>
                    <a:pt x="825" y="2967"/>
                  </a:cubicBezTo>
                  <a:cubicBezTo>
                    <a:pt x="479" y="3353"/>
                    <a:pt x="0" y="3999"/>
                    <a:pt x="80" y="4538"/>
                  </a:cubicBezTo>
                  <a:cubicBezTo>
                    <a:pt x="106" y="4722"/>
                    <a:pt x="207" y="4976"/>
                    <a:pt x="538" y="5141"/>
                  </a:cubicBezTo>
                  <a:cubicBezTo>
                    <a:pt x="785" y="5264"/>
                    <a:pt x="1057" y="5329"/>
                    <a:pt x="1332" y="5329"/>
                  </a:cubicBezTo>
                  <a:cubicBezTo>
                    <a:pt x="1335" y="5329"/>
                    <a:pt x="1337" y="5329"/>
                    <a:pt x="1339" y="5329"/>
                  </a:cubicBezTo>
                  <a:cubicBezTo>
                    <a:pt x="2114" y="5329"/>
                    <a:pt x="2726" y="4848"/>
                    <a:pt x="2761" y="4822"/>
                  </a:cubicBezTo>
                  <a:cubicBezTo>
                    <a:pt x="2892" y="4716"/>
                    <a:pt x="2915" y="4524"/>
                    <a:pt x="2808" y="4391"/>
                  </a:cubicBezTo>
                  <a:cubicBezTo>
                    <a:pt x="2748" y="4315"/>
                    <a:pt x="2659" y="4276"/>
                    <a:pt x="2570" y="4276"/>
                  </a:cubicBezTo>
                  <a:cubicBezTo>
                    <a:pt x="2502" y="4276"/>
                    <a:pt x="2435" y="4298"/>
                    <a:pt x="2378" y="4343"/>
                  </a:cubicBezTo>
                  <a:cubicBezTo>
                    <a:pt x="2373" y="4348"/>
                    <a:pt x="1903" y="4716"/>
                    <a:pt x="1341" y="4716"/>
                  </a:cubicBezTo>
                  <a:cubicBezTo>
                    <a:pt x="1170" y="4716"/>
                    <a:pt x="990" y="4681"/>
                    <a:pt x="812" y="4592"/>
                  </a:cubicBezTo>
                  <a:cubicBezTo>
                    <a:pt x="698" y="4536"/>
                    <a:pt x="689" y="4479"/>
                    <a:pt x="685" y="4449"/>
                  </a:cubicBezTo>
                  <a:cubicBezTo>
                    <a:pt x="638" y="4128"/>
                    <a:pt x="1172" y="3455"/>
                    <a:pt x="1548" y="3100"/>
                  </a:cubicBezTo>
                  <a:cubicBezTo>
                    <a:pt x="1717" y="2938"/>
                    <a:pt x="1651" y="2655"/>
                    <a:pt x="1428" y="2585"/>
                  </a:cubicBezTo>
                  <a:cubicBezTo>
                    <a:pt x="1398" y="2575"/>
                    <a:pt x="697" y="2348"/>
                    <a:pt x="697" y="1646"/>
                  </a:cubicBezTo>
                  <a:cubicBezTo>
                    <a:pt x="697" y="1076"/>
                    <a:pt x="883" y="662"/>
                    <a:pt x="1016" y="615"/>
                  </a:cubicBezTo>
                  <a:cubicBezTo>
                    <a:pt x="1020" y="614"/>
                    <a:pt x="1026" y="613"/>
                    <a:pt x="1032" y="613"/>
                  </a:cubicBezTo>
                  <a:cubicBezTo>
                    <a:pt x="1087" y="613"/>
                    <a:pt x="1206" y="668"/>
                    <a:pt x="1383" y="890"/>
                  </a:cubicBezTo>
                  <a:cubicBezTo>
                    <a:pt x="2096" y="1780"/>
                    <a:pt x="3158" y="1860"/>
                    <a:pt x="3515" y="1860"/>
                  </a:cubicBezTo>
                  <a:cubicBezTo>
                    <a:pt x="3583" y="1860"/>
                    <a:pt x="3626" y="1857"/>
                    <a:pt x="3635" y="1856"/>
                  </a:cubicBezTo>
                  <a:cubicBezTo>
                    <a:pt x="3803" y="1843"/>
                    <a:pt x="3929" y="1696"/>
                    <a:pt x="3916" y="1527"/>
                  </a:cubicBezTo>
                  <a:cubicBezTo>
                    <a:pt x="3904" y="1367"/>
                    <a:pt x="3760" y="1245"/>
                    <a:pt x="3611" y="1245"/>
                  </a:cubicBezTo>
                  <a:cubicBezTo>
                    <a:pt x="3603" y="1245"/>
                    <a:pt x="3596" y="1245"/>
                    <a:pt x="3588" y="1246"/>
                  </a:cubicBezTo>
                  <a:cubicBezTo>
                    <a:pt x="3586" y="1246"/>
                    <a:pt x="3557" y="1248"/>
                    <a:pt x="3507" y="1248"/>
                  </a:cubicBezTo>
                  <a:cubicBezTo>
                    <a:pt x="3244" y="1248"/>
                    <a:pt x="2407" y="1189"/>
                    <a:pt x="1861" y="508"/>
                  </a:cubicBezTo>
                  <a:cubicBezTo>
                    <a:pt x="1545" y="113"/>
                    <a:pt x="1261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4"/>
            <p:cNvSpPr/>
            <p:nvPr/>
          </p:nvSpPr>
          <p:spPr>
            <a:xfrm>
              <a:off x="5244575" y="2861075"/>
              <a:ext cx="586850" cy="176925"/>
            </a:xfrm>
            <a:custGeom>
              <a:avLst/>
              <a:gdLst/>
              <a:ahLst/>
              <a:cxnLst/>
              <a:rect l="l" t="t" r="r" b="b"/>
              <a:pathLst>
                <a:path w="23474" h="7077" extrusionOk="0">
                  <a:moveTo>
                    <a:pt x="9885" y="1"/>
                  </a:moveTo>
                  <a:cubicBezTo>
                    <a:pt x="7870" y="1"/>
                    <a:pt x="3022" y="1974"/>
                    <a:pt x="1566" y="2494"/>
                  </a:cubicBezTo>
                  <a:cubicBezTo>
                    <a:pt x="1" y="3053"/>
                    <a:pt x="1566" y="3500"/>
                    <a:pt x="3242" y="3836"/>
                  </a:cubicBezTo>
                  <a:cubicBezTo>
                    <a:pt x="3578" y="3903"/>
                    <a:pt x="3980" y="3930"/>
                    <a:pt x="4409" y="3930"/>
                  </a:cubicBezTo>
                  <a:cubicBezTo>
                    <a:pt x="6126" y="3930"/>
                    <a:pt x="8272" y="3500"/>
                    <a:pt x="8273" y="3500"/>
                  </a:cubicBezTo>
                  <a:lnTo>
                    <a:pt x="8273" y="3500"/>
                  </a:lnTo>
                  <a:cubicBezTo>
                    <a:pt x="8272" y="3500"/>
                    <a:pt x="4584" y="5065"/>
                    <a:pt x="5478" y="5288"/>
                  </a:cubicBezTo>
                  <a:cubicBezTo>
                    <a:pt x="5653" y="5332"/>
                    <a:pt x="5862" y="5350"/>
                    <a:pt x="6097" y="5350"/>
                  </a:cubicBezTo>
                  <a:cubicBezTo>
                    <a:pt x="7063" y="5350"/>
                    <a:pt x="8467" y="5043"/>
                    <a:pt x="9725" y="4953"/>
                  </a:cubicBezTo>
                  <a:cubicBezTo>
                    <a:pt x="11290" y="4841"/>
                    <a:pt x="12854" y="3388"/>
                    <a:pt x="12854" y="3388"/>
                  </a:cubicBezTo>
                  <a:cubicBezTo>
                    <a:pt x="12854" y="3388"/>
                    <a:pt x="20344" y="7077"/>
                    <a:pt x="21238" y="7077"/>
                  </a:cubicBezTo>
                  <a:cubicBezTo>
                    <a:pt x="22132" y="7077"/>
                    <a:pt x="23473" y="4394"/>
                    <a:pt x="21574" y="3277"/>
                  </a:cubicBezTo>
                  <a:cubicBezTo>
                    <a:pt x="19673" y="2160"/>
                    <a:pt x="16655" y="1264"/>
                    <a:pt x="16655" y="1264"/>
                  </a:cubicBezTo>
                  <a:cubicBezTo>
                    <a:pt x="16655" y="1264"/>
                    <a:pt x="11961" y="370"/>
                    <a:pt x="10284" y="35"/>
                  </a:cubicBezTo>
                  <a:cubicBezTo>
                    <a:pt x="10169" y="12"/>
                    <a:pt x="10035" y="1"/>
                    <a:pt x="9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4"/>
            <p:cNvSpPr/>
            <p:nvPr/>
          </p:nvSpPr>
          <p:spPr>
            <a:xfrm>
              <a:off x="5259200" y="2853425"/>
              <a:ext cx="561600" cy="192225"/>
            </a:xfrm>
            <a:custGeom>
              <a:avLst/>
              <a:gdLst/>
              <a:ahLst/>
              <a:cxnLst/>
              <a:rect l="l" t="t" r="r" b="b"/>
              <a:pathLst>
                <a:path w="22464" h="7689" extrusionOk="0">
                  <a:moveTo>
                    <a:pt x="9288" y="611"/>
                  </a:moveTo>
                  <a:cubicBezTo>
                    <a:pt x="9420" y="611"/>
                    <a:pt x="9538" y="621"/>
                    <a:pt x="9639" y="641"/>
                  </a:cubicBezTo>
                  <a:cubicBezTo>
                    <a:pt x="11261" y="966"/>
                    <a:pt x="15702" y="1812"/>
                    <a:pt x="15997" y="1868"/>
                  </a:cubicBezTo>
                  <a:cubicBezTo>
                    <a:pt x="16224" y="1936"/>
                    <a:pt x="19052" y="2799"/>
                    <a:pt x="20834" y="3846"/>
                  </a:cubicBezTo>
                  <a:cubicBezTo>
                    <a:pt x="21827" y="4431"/>
                    <a:pt x="21675" y="5447"/>
                    <a:pt x="21564" y="5856"/>
                  </a:cubicBezTo>
                  <a:cubicBezTo>
                    <a:pt x="21364" y="6590"/>
                    <a:pt x="20883" y="7076"/>
                    <a:pt x="20653" y="7076"/>
                  </a:cubicBezTo>
                  <a:cubicBezTo>
                    <a:pt x="20118" y="7076"/>
                    <a:pt x="16005" y="5193"/>
                    <a:pt x="12406" y="3420"/>
                  </a:cubicBezTo>
                  <a:cubicBezTo>
                    <a:pt x="12363" y="3399"/>
                    <a:pt x="12317" y="3388"/>
                    <a:pt x="12270" y="3388"/>
                  </a:cubicBezTo>
                  <a:cubicBezTo>
                    <a:pt x="12193" y="3388"/>
                    <a:pt x="12119" y="3417"/>
                    <a:pt x="12062" y="3470"/>
                  </a:cubicBezTo>
                  <a:cubicBezTo>
                    <a:pt x="12048" y="3484"/>
                    <a:pt x="10559" y="4851"/>
                    <a:pt x="9119" y="4954"/>
                  </a:cubicBezTo>
                  <a:cubicBezTo>
                    <a:pt x="8547" y="4995"/>
                    <a:pt x="7955" y="5078"/>
                    <a:pt x="7382" y="5159"/>
                  </a:cubicBezTo>
                  <a:cubicBezTo>
                    <a:pt x="6702" y="5255"/>
                    <a:pt x="6047" y="5350"/>
                    <a:pt x="5536" y="5350"/>
                  </a:cubicBezTo>
                  <a:cubicBezTo>
                    <a:pt x="5453" y="5350"/>
                    <a:pt x="5374" y="5348"/>
                    <a:pt x="5299" y="5342"/>
                  </a:cubicBezTo>
                  <a:cubicBezTo>
                    <a:pt x="5788" y="5018"/>
                    <a:pt x="6856" y="4492"/>
                    <a:pt x="7807" y="4087"/>
                  </a:cubicBezTo>
                  <a:cubicBezTo>
                    <a:pt x="7951" y="4026"/>
                    <a:pt x="8027" y="3866"/>
                    <a:pt x="7980" y="3716"/>
                  </a:cubicBezTo>
                  <a:cubicBezTo>
                    <a:pt x="7940" y="3587"/>
                    <a:pt x="7818" y="3499"/>
                    <a:pt x="7688" y="3499"/>
                  </a:cubicBezTo>
                  <a:cubicBezTo>
                    <a:pt x="7668" y="3499"/>
                    <a:pt x="7648" y="3501"/>
                    <a:pt x="7628" y="3506"/>
                  </a:cubicBezTo>
                  <a:cubicBezTo>
                    <a:pt x="7601" y="3511"/>
                    <a:pt x="5487" y="3930"/>
                    <a:pt x="3826" y="3930"/>
                  </a:cubicBezTo>
                  <a:cubicBezTo>
                    <a:pt x="3416" y="3930"/>
                    <a:pt x="3034" y="3905"/>
                    <a:pt x="2717" y="3841"/>
                  </a:cubicBezTo>
                  <a:cubicBezTo>
                    <a:pt x="1337" y="3566"/>
                    <a:pt x="864" y="3365"/>
                    <a:pt x="702" y="3261"/>
                  </a:cubicBezTo>
                  <a:cubicBezTo>
                    <a:pt x="765" y="3220"/>
                    <a:pt x="881" y="3160"/>
                    <a:pt x="1084" y="3088"/>
                  </a:cubicBezTo>
                  <a:cubicBezTo>
                    <a:pt x="1321" y="3004"/>
                    <a:pt x="1649" y="2880"/>
                    <a:pt x="2040" y="2732"/>
                  </a:cubicBezTo>
                  <a:cubicBezTo>
                    <a:pt x="3919" y="2025"/>
                    <a:pt x="7673" y="611"/>
                    <a:pt x="9288" y="611"/>
                  </a:cubicBezTo>
                  <a:close/>
                  <a:moveTo>
                    <a:pt x="9293" y="0"/>
                  </a:moveTo>
                  <a:cubicBezTo>
                    <a:pt x="7695" y="0"/>
                    <a:pt x="4628" y="1103"/>
                    <a:pt x="1824" y="2160"/>
                  </a:cubicBezTo>
                  <a:cubicBezTo>
                    <a:pt x="1438" y="2305"/>
                    <a:pt x="1113" y="2427"/>
                    <a:pt x="878" y="2511"/>
                  </a:cubicBezTo>
                  <a:cubicBezTo>
                    <a:pt x="467" y="2658"/>
                    <a:pt x="1" y="2879"/>
                    <a:pt x="31" y="3293"/>
                  </a:cubicBezTo>
                  <a:cubicBezTo>
                    <a:pt x="65" y="3768"/>
                    <a:pt x="737" y="4070"/>
                    <a:pt x="2597" y="4441"/>
                  </a:cubicBezTo>
                  <a:cubicBezTo>
                    <a:pt x="2956" y="4512"/>
                    <a:pt x="3382" y="4541"/>
                    <a:pt x="3834" y="4541"/>
                  </a:cubicBezTo>
                  <a:cubicBezTo>
                    <a:pt x="4426" y="4541"/>
                    <a:pt x="5061" y="4492"/>
                    <a:pt x="5644" y="4427"/>
                  </a:cubicBezTo>
                  <a:lnTo>
                    <a:pt x="5644" y="4427"/>
                  </a:lnTo>
                  <a:cubicBezTo>
                    <a:pt x="4416" y="5091"/>
                    <a:pt x="4437" y="5369"/>
                    <a:pt x="4448" y="5510"/>
                  </a:cubicBezTo>
                  <a:cubicBezTo>
                    <a:pt x="4456" y="5598"/>
                    <a:pt x="4505" y="5813"/>
                    <a:pt x="4820" y="5891"/>
                  </a:cubicBezTo>
                  <a:cubicBezTo>
                    <a:pt x="5019" y="5940"/>
                    <a:pt x="5253" y="5961"/>
                    <a:pt x="5512" y="5961"/>
                  </a:cubicBezTo>
                  <a:cubicBezTo>
                    <a:pt x="6075" y="5961"/>
                    <a:pt x="6757" y="5865"/>
                    <a:pt x="7467" y="5764"/>
                  </a:cubicBezTo>
                  <a:cubicBezTo>
                    <a:pt x="8030" y="5686"/>
                    <a:pt x="8613" y="5603"/>
                    <a:pt x="9162" y="5564"/>
                  </a:cubicBezTo>
                  <a:cubicBezTo>
                    <a:pt x="10533" y="5466"/>
                    <a:pt x="11866" y="4441"/>
                    <a:pt x="12318" y="4060"/>
                  </a:cubicBezTo>
                  <a:cubicBezTo>
                    <a:pt x="13914" y="4844"/>
                    <a:pt x="19772" y="7689"/>
                    <a:pt x="20653" y="7689"/>
                  </a:cubicBezTo>
                  <a:cubicBezTo>
                    <a:pt x="21308" y="7689"/>
                    <a:pt x="21931" y="6839"/>
                    <a:pt x="22154" y="6017"/>
                  </a:cubicBezTo>
                  <a:cubicBezTo>
                    <a:pt x="22463" y="4882"/>
                    <a:pt x="22085" y="3873"/>
                    <a:pt x="21144" y="3320"/>
                  </a:cubicBezTo>
                  <a:cubicBezTo>
                    <a:pt x="19233" y="2195"/>
                    <a:pt x="16282" y="1315"/>
                    <a:pt x="16157" y="1277"/>
                  </a:cubicBezTo>
                  <a:cubicBezTo>
                    <a:pt x="16147" y="1274"/>
                    <a:pt x="16138" y="1271"/>
                    <a:pt x="16128" y="1270"/>
                  </a:cubicBezTo>
                  <a:cubicBezTo>
                    <a:pt x="16128" y="1270"/>
                    <a:pt x="11434" y="376"/>
                    <a:pt x="9759" y="41"/>
                  </a:cubicBezTo>
                  <a:cubicBezTo>
                    <a:pt x="9622" y="13"/>
                    <a:pt x="9466" y="0"/>
                    <a:pt x="9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4"/>
            <p:cNvSpPr/>
            <p:nvPr/>
          </p:nvSpPr>
          <p:spPr>
            <a:xfrm>
              <a:off x="5415050" y="2937650"/>
              <a:ext cx="617575" cy="914575"/>
            </a:xfrm>
            <a:custGeom>
              <a:avLst/>
              <a:gdLst/>
              <a:ahLst/>
              <a:cxnLst/>
              <a:rect l="l" t="t" r="r" b="b"/>
              <a:pathLst>
                <a:path w="24703" h="36583" extrusionOk="0">
                  <a:moveTo>
                    <a:pt x="15671" y="1"/>
                  </a:moveTo>
                  <a:cubicBezTo>
                    <a:pt x="13489" y="1"/>
                    <a:pt x="11513" y="2337"/>
                    <a:pt x="11513" y="2337"/>
                  </a:cubicBezTo>
                  <a:cubicBezTo>
                    <a:pt x="11513" y="2337"/>
                    <a:pt x="7042" y="5579"/>
                    <a:pt x="3800" y="10161"/>
                  </a:cubicBezTo>
                  <a:cubicBezTo>
                    <a:pt x="558" y="14743"/>
                    <a:pt x="0" y="24021"/>
                    <a:pt x="670" y="26703"/>
                  </a:cubicBezTo>
                  <a:cubicBezTo>
                    <a:pt x="1342" y="29386"/>
                    <a:pt x="1788" y="32516"/>
                    <a:pt x="5029" y="34639"/>
                  </a:cubicBezTo>
                  <a:cubicBezTo>
                    <a:pt x="6789" y="35792"/>
                    <a:pt x="8284" y="36582"/>
                    <a:pt x="10177" y="36582"/>
                  </a:cubicBezTo>
                  <a:cubicBezTo>
                    <a:pt x="11772" y="36582"/>
                    <a:pt x="13650" y="36020"/>
                    <a:pt x="16207" y="34639"/>
                  </a:cubicBezTo>
                  <a:cubicBezTo>
                    <a:pt x="21796" y="31621"/>
                    <a:pt x="24702" y="21562"/>
                    <a:pt x="24143" y="13850"/>
                  </a:cubicBezTo>
                  <a:cubicBezTo>
                    <a:pt x="23585" y="6138"/>
                    <a:pt x="18890" y="771"/>
                    <a:pt x="16431" y="101"/>
                  </a:cubicBezTo>
                  <a:cubicBezTo>
                    <a:pt x="16176" y="32"/>
                    <a:pt x="15922" y="1"/>
                    <a:pt x="15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4"/>
            <p:cNvSpPr/>
            <p:nvPr/>
          </p:nvSpPr>
          <p:spPr>
            <a:xfrm>
              <a:off x="5407500" y="2929975"/>
              <a:ext cx="632800" cy="929725"/>
            </a:xfrm>
            <a:custGeom>
              <a:avLst/>
              <a:gdLst/>
              <a:ahLst/>
              <a:cxnLst/>
              <a:rect l="l" t="t" r="r" b="b"/>
              <a:pathLst>
                <a:path w="25312" h="37189" extrusionOk="0">
                  <a:moveTo>
                    <a:pt x="15972" y="614"/>
                  </a:moveTo>
                  <a:cubicBezTo>
                    <a:pt x="16202" y="614"/>
                    <a:pt x="16430" y="644"/>
                    <a:pt x="16652" y="704"/>
                  </a:cubicBezTo>
                  <a:cubicBezTo>
                    <a:pt x="18970" y="1337"/>
                    <a:pt x="23585" y="6522"/>
                    <a:pt x="24139" y="14179"/>
                  </a:cubicBezTo>
                  <a:cubicBezTo>
                    <a:pt x="24687" y="21723"/>
                    <a:pt x="21868" y="31705"/>
                    <a:pt x="16364" y="34677"/>
                  </a:cubicBezTo>
                  <a:cubicBezTo>
                    <a:pt x="13846" y="36037"/>
                    <a:pt x="12007" y="36578"/>
                    <a:pt x="10465" y="36578"/>
                  </a:cubicBezTo>
                  <a:cubicBezTo>
                    <a:pt x="8598" y="36578"/>
                    <a:pt x="7168" y="35785"/>
                    <a:pt x="5500" y="34692"/>
                  </a:cubicBezTo>
                  <a:cubicBezTo>
                    <a:pt x="2678" y="32843"/>
                    <a:pt x="2061" y="30250"/>
                    <a:pt x="1464" y="27742"/>
                  </a:cubicBezTo>
                  <a:cubicBezTo>
                    <a:pt x="1400" y="27470"/>
                    <a:pt x="1336" y="27201"/>
                    <a:pt x="1270" y="26937"/>
                  </a:cubicBezTo>
                  <a:cubicBezTo>
                    <a:pt x="633" y="24394"/>
                    <a:pt x="1173" y="15142"/>
                    <a:pt x="4352" y="10645"/>
                  </a:cubicBezTo>
                  <a:cubicBezTo>
                    <a:pt x="7526" y="6160"/>
                    <a:pt x="11950" y="2924"/>
                    <a:pt x="11995" y="2892"/>
                  </a:cubicBezTo>
                  <a:cubicBezTo>
                    <a:pt x="12015" y="2877"/>
                    <a:pt x="12032" y="2861"/>
                    <a:pt x="12049" y="2842"/>
                  </a:cubicBezTo>
                  <a:cubicBezTo>
                    <a:pt x="12070" y="2817"/>
                    <a:pt x="13960" y="614"/>
                    <a:pt x="15972" y="614"/>
                  </a:cubicBezTo>
                  <a:close/>
                  <a:moveTo>
                    <a:pt x="15964" y="1"/>
                  </a:moveTo>
                  <a:cubicBezTo>
                    <a:pt x="13779" y="1"/>
                    <a:pt x="11856" y="2129"/>
                    <a:pt x="11606" y="2418"/>
                  </a:cubicBezTo>
                  <a:cubicBezTo>
                    <a:pt x="11208" y="2712"/>
                    <a:pt x="6948" y="5916"/>
                    <a:pt x="3853" y="10292"/>
                  </a:cubicBezTo>
                  <a:cubicBezTo>
                    <a:pt x="518" y="15007"/>
                    <a:pt x="1" y="24387"/>
                    <a:pt x="675" y="27086"/>
                  </a:cubicBezTo>
                  <a:cubicBezTo>
                    <a:pt x="742" y="27348"/>
                    <a:pt x="805" y="27614"/>
                    <a:pt x="868" y="27883"/>
                  </a:cubicBezTo>
                  <a:cubicBezTo>
                    <a:pt x="1464" y="30385"/>
                    <a:pt x="2139" y="33221"/>
                    <a:pt x="5164" y="35203"/>
                  </a:cubicBezTo>
                  <a:cubicBezTo>
                    <a:pt x="6900" y="36340"/>
                    <a:pt x="8439" y="37189"/>
                    <a:pt x="10454" y="37189"/>
                  </a:cubicBezTo>
                  <a:cubicBezTo>
                    <a:pt x="12089" y="37189"/>
                    <a:pt x="14035" y="36630"/>
                    <a:pt x="16655" y="35217"/>
                  </a:cubicBezTo>
                  <a:cubicBezTo>
                    <a:pt x="22376" y="32127"/>
                    <a:pt x="25311" y="21868"/>
                    <a:pt x="24751" y="14135"/>
                  </a:cubicBezTo>
                  <a:cubicBezTo>
                    <a:pt x="24176" y="6194"/>
                    <a:pt x="19278" y="786"/>
                    <a:pt x="16814" y="114"/>
                  </a:cubicBezTo>
                  <a:cubicBezTo>
                    <a:pt x="16528" y="36"/>
                    <a:pt x="16244" y="1"/>
                    <a:pt x="15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4"/>
            <p:cNvSpPr/>
            <p:nvPr/>
          </p:nvSpPr>
          <p:spPr>
            <a:xfrm>
              <a:off x="5596700" y="3020350"/>
              <a:ext cx="271050" cy="253200"/>
            </a:xfrm>
            <a:custGeom>
              <a:avLst/>
              <a:gdLst/>
              <a:ahLst/>
              <a:cxnLst/>
              <a:rect l="l" t="t" r="r" b="b"/>
              <a:pathLst>
                <a:path w="10842" h="10128" extrusionOk="0">
                  <a:moveTo>
                    <a:pt x="7822" y="0"/>
                  </a:moveTo>
                  <a:cubicBezTo>
                    <a:pt x="6404" y="0"/>
                    <a:pt x="4583" y="482"/>
                    <a:pt x="4583" y="482"/>
                  </a:cubicBezTo>
                  <a:cubicBezTo>
                    <a:pt x="4583" y="482"/>
                    <a:pt x="2570" y="706"/>
                    <a:pt x="1564" y="2047"/>
                  </a:cubicBezTo>
                  <a:cubicBezTo>
                    <a:pt x="558" y="3388"/>
                    <a:pt x="894" y="3835"/>
                    <a:pt x="1564" y="4171"/>
                  </a:cubicBezTo>
                  <a:cubicBezTo>
                    <a:pt x="2236" y="4507"/>
                    <a:pt x="2347" y="5401"/>
                    <a:pt x="2347" y="5401"/>
                  </a:cubicBezTo>
                  <a:cubicBezTo>
                    <a:pt x="2347" y="5401"/>
                    <a:pt x="0" y="9200"/>
                    <a:pt x="1230" y="9984"/>
                  </a:cubicBezTo>
                  <a:cubicBezTo>
                    <a:pt x="1385" y="10082"/>
                    <a:pt x="1607" y="10128"/>
                    <a:pt x="1881" y="10128"/>
                  </a:cubicBezTo>
                  <a:cubicBezTo>
                    <a:pt x="3776" y="10128"/>
                    <a:pt x="8119" y="7955"/>
                    <a:pt x="9388" y="6295"/>
                  </a:cubicBezTo>
                  <a:cubicBezTo>
                    <a:pt x="10842" y="4394"/>
                    <a:pt x="10172" y="1264"/>
                    <a:pt x="9277" y="370"/>
                  </a:cubicBezTo>
                  <a:cubicBezTo>
                    <a:pt x="9002" y="95"/>
                    <a:pt x="8451" y="0"/>
                    <a:pt x="7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4"/>
            <p:cNvSpPr/>
            <p:nvPr/>
          </p:nvSpPr>
          <p:spPr>
            <a:xfrm>
              <a:off x="5589500" y="3012625"/>
              <a:ext cx="287400" cy="268300"/>
            </a:xfrm>
            <a:custGeom>
              <a:avLst/>
              <a:gdLst/>
              <a:ahLst/>
              <a:cxnLst/>
              <a:rect l="l" t="t" r="r" b="b"/>
              <a:pathLst>
                <a:path w="11496" h="10732" extrusionOk="0">
                  <a:moveTo>
                    <a:pt x="8126" y="612"/>
                  </a:moveTo>
                  <a:cubicBezTo>
                    <a:pt x="8688" y="612"/>
                    <a:pt x="9144" y="690"/>
                    <a:pt x="9349" y="896"/>
                  </a:cubicBezTo>
                  <a:cubicBezTo>
                    <a:pt x="10163" y="1710"/>
                    <a:pt x="10771" y="4669"/>
                    <a:pt x="9434" y="6418"/>
                  </a:cubicBezTo>
                  <a:cubicBezTo>
                    <a:pt x="8096" y="8167"/>
                    <a:pt x="3819" y="10139"/>
                    <a:pt x="2176" y="10139"/>
                  </a:cubicBezTo>
                  <a:cubicBezTo>
                    <a:pt x="1963" y="10139"/>
                    <a:pt x="1794" y="10106"/>
                    <a:pt x="1682" y="10034"/>
                  </a:cubicBezTo>
                  <a:cubicBezTo>
                    <a:pt x="1017" y="9611"/>
                    <a:pt x="2013" y="7299"/>
                    <a:pt x="2896" y="5870"/>
                  </a:cubicBezTo>
                  <a:cubicBezTo>
                    <a:pt x="2932" y="5810"/>
                    <a:pt x="2948" y="5741"/>
                    <a:pt x="2939" y="5671"/>
                  </a:cubicBezTo>
                  <a:cubicBezTo>
                    <a:pt x="2933" y="5628"/>
                    <a:pt x="2797" y="4611"/>
                    <a:pt x="1990" y="4206"/>
                  </a:cubicBezTo>
                  <a:cubicBezTo>
                    <a:pt x="1705" y="4064"/>
                    <a:pt x="1569" y="3941"/>
                    <a:pt x="1534" y="3793"/>
                  </a:cubicBezTo>
                  <a:cubicBezTo>
                    <a:pt x="1492" y="3618"/>
                    <a:pt x="1558" y="3259"/>
                    <a:pt x="2097" y="2539"/>
                  </a:cubicBezTo>
                  <a:cubicBezTo>
                    <a:pt x="3010" y="1323"/>
                    <a:pt x="4886" y="1097"/>
                    <a:pt x="4904" y="1096"/>
                  </a:cubicBezTo>
                  <a:cubicBezTo>
                    <a:pt x="4920" y="1094"/>
                    <a:pt x="4934" y="1091"/>
                    <a:pt x="4948" y="1087"/>
                  </a:cubicBezTo>
                  <a:cubicBezTo>
                    <a:pt x="5839" y="851"/>
                    <a:pt x="7146" y="612"/>
                    <a:pt x="8126" y="612"/>
                  </a:cubicBezTo>
                  <a:close/>
                  <a:moveTo>
                    <a:pt x="8064" y="0"/>
                  </a:moveTo>
                  <a:cubicBezTo>
                    <a:pt x="6781" y="0"/>
                    <a:pt x="5267" y="371"/>
                    <a:pt x="4813" y="490"/>
                  </a:cubicBezTo>
                  <a:cubicBezTo>
                    <a:pt x="4564" y="522"/>
                    <a:pt x="2632" y="807"/>
                    <a:pt x="1607" y="2173"/>
                  </a:cubicBezTo>
                  <a:cubicBezTo>
                    <a:pt x="1045" y="2923"/>
                    <a:pt x="832" y="3483"/>
                    <a:pt x="938" y="3934"/>
                  </a:cubicBezTo>
                  <a:cubicBezTo>
                    <a:pt x="1040" y="4367"/>
                    <a:pt x="1407" y="4600"/>
                    <a:pt x="1716" y="4754"/>
                  </a:cubicBezTo>
                  <a:cubicBezTo>
                    <a:pt x="2115" y="4953"/>
                    <a:pt x="2264" y="5440"/>
                    <a:pt x="2313" y="5650"/>
                  </a:cubicBezTo>
                  <a:cubicBezTo>
                    <a:pt x="1789" y="6514"/>
                    <a:pt x="0" y="9690"/>
                    <a:pt x="1353" y="10551"/>
                  </a:cubicBezTo>
                  <a:cubicBezTo>
                    <a:pt x="1548" y="10675"/>
                    <a:pt x="1822" y="10731"/>
                    <a:pt x="2155" y="10731"/>
                  </a:cubicBezTo>
                  <a:cubicBezTo>
                    <a:pt x="4245" y="10731"/>
                    <a:pt x="8619" y="8491"/>
                    <a:pt x="9920" y="6790"/>
                  </a:cubicBezTo>
                  <a:cubicBezTo>
                    <a:pt x="11495" y="4729"/>
                    <a:pt x="10772" y="1454"/>
                    <a:pt x="9782" y="463"/>
                  </a:cubicBezTo>
                  <a:cubicBezTo>
                    <a:pt x="9436" y="118"/>
                    <a:pt x="8787" y="0"/>
                    <a:pt x="8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4"/>
            <p:cNvSpPr/>
            <p:nvPr/>
          </p:nvSpPr>
          <p:spPr>
            <a:xfrm>
              <a:off x="5571550" y="2661300"/>
              <a:ext cx="349300" cy="526375"/>
            </a:xfrm>
            <a:custGeom>
              <a:avLst/>
              <a:gdLst/>
              <a:ahLst/>
              <a:cxnLst/>
              <a:rect l="l" t="t" r="r" b="b"/>
              <a:pathLst>
                <a:path w="13972" h="21055" extrusionOk="0">
                  <a:moveTo>
                    <a:pt x="6374" y="0"/>
                  </a:moveTo>
                  <a:cubicBezTo>
                    <a:pt x="5139" y="0"/>
                    <a:pt x="4247" y="313"/>
                    <a:pt x="4247" y="313"/>
                  </a:cubicBezTo>
                  <a:cubicBezTo>
                    <a:pt x="4247" y="313"/>
                    <a:pt x="2906" y="1879"/>
                    <a:pt x="2012" y="2325"/>
                  </a:cubicBezTo>
                  <a:cubicBezTo>
                    <a:pt x="1118" y="2773"/>
                    <a:pt x="0" y="3220"/>
                    <a:pt x="894" y="3890"/>
                  </a:cubicBezTo>
                  <a:cubicBezTo>
                    <a:pt x="1788" y="4561"/>
                    <a:pt x="2346" y="5120"/>
                    <a:pt x="2346" y="5120"/>
                  </a:cubicBezTo>
                  <a:cubicBezTo>
                    <a:pt x="2346" y="5120"/>
                    <a:pt x="1229" y="8808"/>
                    <a:pt x="1676" y="10933"/>
                  </a:cubicBezTo>
                  <a:cubicBezTo>
                    <a:pt x="1969" y="12323"/>
                    <a:pt x="2933" y="12563"/>
                    <a:pt x="3564" y="12563"/>
                  </a:cubicBezTo>
                  <a:cubicBezTo>
                    <a:pt x="3896" y="12563"/>
                    <a:pt x="4135" y="12497"/>
                    <a:pt x="4136" y="12497"/>
                  </a:cubicBezTo>
                  <a:lnTo>
                    <a:pt x="4136" y="12497"/>
                  </a:lnTo>
                  <a:cubicBezTo>
                    <a:pt x="4136" y="12497"/>
                    <a:pt x="3800" y="18086"/>
                    <a:pt x="3353" y="19763"/>
                  </a:cubicBezTo>
                  <a:cubicBezTo>
                    <a:pt x="3111" y="20671"/>
                    <a:pt x="3624" y="21055"/>
                    <a:pt x="4412" y="21055"/>
                  </a:cubicBezTo>
                  <a:cubicBezTo>
                    <a:pt x="5078" y="21055"/>
                    <a:pt x="5939" y="20781"/>
                    <a:pt x="6707" y="20321"/>
                  </a:cubicBezTo>
                  <a:cubicBezTo>
                    <a:pt x="8383" y="19315"/>
                    <a:pt x="8607" y="15180"/>
                    <a:pt x="9277" y="12161"/>
                  </a:cubicBezTo>
                  <a:cubicBezTo>
                    <a:pt x="9948" y="9142"/>
                    <a:pt x="13971" y="5567"/>
                    <a:pt x="11178" y="2213"/>
                  </a:cubicBezTo>
                  <a:cubicBezTo>
                    <a:pt x="9681" y="417"/>
                    <a:pt x="7799" y="0"/>
                    <a:pt x="6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4"/>
            <p:cNvSpPr/>
            <p:nvPr/>
          </p:nvSpPr>
          <p:spPr>
            <a:xfrm>
              <a:off x="5577425" y="2653900"/>
              <a:ext cx="330750" cy="541375"/>
            </a:xfrm>
            <a:custGeom>
              <a:avLst/>
              <a:gdLst/>
              <a:ahLst/>
              <a:cxnLst/>
              <a:rect l="l" t="t" r="r" b="b"/>
              <a:pathLst>
                <a:path w="13230" h="21655" extrusionOk="0">
                  <a:moveTo>
                    <a:pt x="6126" y="607"/>
                  </a:moveTo>
                  <a:cubicBezTo>
                    <a:pt x="7486" y="607"/>
                    <a:pt x="9286" y="1001"/>
                    <a:pt x="10707" y="2705"/>
                  </a:cubicBezTo>
                  <a:cubicBezTo>
                    <a:pt x="12495" y="4850"/>
                    <a:pt x="11265" y="7131"/>
                    <a:pt x="10076" y="9338"/>
                  </a:cubicBezTo>
                  <a:cubicBezTo>
                    <a:pt x="9504" y="10401"/>
                    <a:pt x="8962" y="11405"/>
                    <a:pt x="8743" y="12391"/>
                  </a:cubicBezTo>
                  <a:cubicBezTo>
                    <a:pt x="8579" y="13132"/>
                    <a:pt x="8439" y="13952"/>
                    <a:pt x="8303" y="14744"/>
                  </a:cubicBezTo>
                  <a:cubicBezTo>
                    <a:pt x="7890" y="17163"/>
                    <a:pt x="7462" y="19665"/>
                    <a:pt x="6314" y="20354"/>
                  </a:cubicBezTo>
                  <a:cubicBezTo>
                    <a:pt x="5578" y="20796"/>
                    <a:pt x="4759" y="21047"/>
                    <a:pt x="4171" y="21047"/>
                  </a:cubicBezTo>
                  <a:cubicBezTo>
                    <a:pt x="3905" y="21047"/>
                    <a:pt x="3685" y="20996"/>
                    <a:pt x="3542" y="20887"/>
                  </a:cubicBezTo>
                  <a:cubicBezTo>
                    <a:pt x="3474" y="20836"/>
                    <a:pt x="3268" y="20681"/>
                    <a:pt x="3413" y="20136"/>
                  </a:cubicBezTo>
                  <a:cubicBezTo>
                    <a:pt x="3863" y="18451"/>
                    <a:pt x="4192" y="13041"/>
                    <a:pt x="4206" y="12812"/>
                  </a:cubicBezTo>
                  <a:cubicBezTo>
                    <a:pt x="4216" y="12635"/>
                    <a:pt x="4076" y="12487"/>
                    <a:pt x="3899" y="12487"/>
                  </a:cubicBezTo>
                  <a:cubicBezTo>
                    <a:pt x="3896" y="12487"/>
                    <a:pt x="3893" y="12487"/>
                    <a:pt x="3889" y="12487"/>
                  </a:cubicBezTo>
                  <a:cubicBezTo>
                    <a:pt x="3866" y="12487"/>
                    <a:pt x="3842" y="12490"/>
                    <a:pt x="3819" y="12496"/>
                  </a:cubicBezTo>
                  <a:cubicBezTo>
                    <a:pt x="3815" y="12497"/>
                    <a:pt x="3608" y="12551"/>
                    <a:pt x="3327" y="12551"/>
                  </a:cubicBezTo>
                  <a:cubicBezTo>
                    <a:pt x="3068" y="12551"/>
                    <a:pt x="2746" y="12505"/>
                    <a:pt x="2460" y="12330"/>
                  </a:cubicBezTo>
                  <a:cubicBezTo>
                    <a:pt x="2098" y="12108"/>
                    <a:pt x="1857" y="11716"/>
                    <a:pt x="1740" y="11164"/>
                  </a:cubicBezTo>
                  <a:cubicBezTo>
                    <a:pt x="1315" y="9142"/>
                    <a:pt x="2394" y="5539"/>
                    <a:pt x="2405" y="5504"/>
                  </a:cubicBezTo>
                  <a:cubicBezTo>
                    <a:pt x="2437" y="5395"/>
                    <a:pt x="2408" y="5278"/>
                    <a:pt x="2329" y="5199"/>
                  </a:cubicBezTo>
                  <a:cubicBezTo>
                    <a:pt x="2305" y="5175"/>
                    <a:pt x="1744" y="4616"/>
                    <a:pt x="842" y="3941"/>
                  </a:cubicBezTo>
                  <a:cubicBezTo>
                    <a:pt x="674" y="3814"/>
                    <a:pt x="634" y="3729"/>
                    <a:pt x="636" y="3701"/>
                  </a:cubicBezTo>
                  <a:cubicBezTo>
                    <a:pt x="655" y="3512"/>
                    <a:pt x="1325" y="3184"/>
                    <a:pt x="1685" y="3007"/>
                  </a:cubicBezTo>
                  <a:lnTo>
                    <a:pt x="1913" y="2895"/>
                  </a:lnTo>
                  <a:cubicBezTo>
                    <a:pt x="2754" y="2474"/>
                    <a:pt x="3914" y="1186"/>
                    <a:pt x="4186" y="874"/>
                  </a:cubicBezTo>
                  <a:cubicBezTo>
                    <a:pt x="4416" y="805"/>
                    <a:pt x="5160" y="607"/>
                    <a:pt x="6126" y="607"/>
                  </a:cubicBezTo>
                  <a:close/>
                  <a:moveTo>
                    <a:pt x="6128" y="0"/>
                  </a:moveTo>
                  <a:cubicBezTo>
                    <a:pt x="4854" y="0"/>
                    <a:pt x="3930" y="314"/>
                    <a:pt x="3910" y="320"/>
                  </a:cubicBezTo>
                  <a:cubicBezTo>
                    <a:pt x="3860" y="338"/>
                    <a:pt x="3814" y="369"/>
                    <a:pt x="3779" y="410"/>
                  </a:cubicBezTo>
                  <a:cubicBezTo>
                    <a:pt x="3766" y="426"/>
                    <a:pt x="2467" y="1933"/>
                    <a:pt x="1640" y="2348"/>
                  </a:cubicBezTo>
                  <a:lnTo>
                    <a:pt x="1416" y="2458"/>
                  </a:lnTo>
                  <a:cubicBezTo>
                    <a:pt x="727" y="2796"/>
                    <a:pt x="76" y="3114"/>
                    <a:pt x="27" y="3645"/>
                  </a:cubicBezTo>
                  <a:cubicBezTo>
                    <a:pt x="0" y="3924"/>
                    <a:pt x="151" y="4189"/>
                    <a:pt x="474" y="4431"/>
                  </a:cubicBezTo>
                  <a:cubicBezTo>
                    <a:pt x="924" y="4767"/>
                    <a:pt x="1355" y="5127"/>
                    <a:pt x="1766" y="5509"/>
                  </a:cubicBezTo>
                  <a:cubicBezTo>
                    <a:pt x="1543" y="6292"/>
                    <a:pt x="736" y="9364"/>
                    <a:pt x="1141" y="11292"/>
                  </a:cubicBezTo>
                  <a:cubicBezTo>
                    <a:pt x="1294" y="12017"/>
                    <a:pt x="1632" y="12545"/>
                    <a:pt x="2146" y="12857"/>
                  </a:cubicBezTo>
                  <a:cubicBezTo>
                    <a:pt x="2549" y="13102"/>
                    <a:pt x="2984" y="13165"/>
                    <a:pt x="3330" y="13165"/>
                  </a:cubicBezTo>
                  <a:cubicBezTo>
                    <a:pt x="3416" y="13165"/>
                    <a:pt x="3496" y="13161"/>
                    <a:pt x="3569" y="13155"/>
                  </a:cubicBezTo>
                  <a:lnTo>
                    <a:pt x="3569" y="13155"/>
                  </a:lnTo>
                  <a:cubicBezTo>
                    <a:pt x="3486" y="14439"/>
                    <a:pt x="3189" y="18603"/>
                    <a:pt x="2822" y="19979"/>
                  </a:cubicBezTo>
                  <a:cubicBezTo>
                    <a:pt x="2614" y="20759"/>
                    <a:pt x="2898" y="21169"/>
                    <a:pt x="3174" y="21376"/>
                  </a:cubicBezTo>
                  <a:cubicBezTo>
                    <a:pt x="3432" y="21571"/>
                    <a:pt x="3780" y="21655"/>
                    <a:pt x="4172" y="21655"/>
                  </a:cubicBezTo>
                  <a:cubicBezTo>
                    <a:pt x="4941" y="21655"/>
                    <a:pt x="5876" y="21332"/>
                    <a:pt x="6629" y="20880"/>
                  </a:cubicBezTo>
                  <a:cubicBezTo>
                    <a:pt x="8018" y="20045"/>
                    <a:pt x="8470" y="17402"/>
                    <a:pt x="8907" y="14848"/>
                  </a:cubicBezTo>
                  <a:cubicBezTo>
                    <a:pt x="9041" y="14061"/>
                    <a:pt x="9179" y="13250"/>
                    <a:pt x="9341" y="12525"/>
                  </a:cubicBezTo>
                  <a:cubicBezTo>
                    <a:pt x="9541" y="11621"/>
                    <a:pt x="10062" y="10653"/>
                    <a:pt x="10615" y="9628"/>
                  </a:cubicBezTo>
                  <a:cubicBezTo>
                    <a:pt x="11840" y="7354"/>
                    <a:pt x="13229" y="4776"/>
                    <a:pt x="11176" y="2313"/>
                  </a:cubicBezTo>
                  <a:cubicBezTo>
                    <a:pt x="9611" y="434"/>
                    <a:pt x="7627" y="0"/>
                    <a:pt x="6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4"/>
            <p:cNvSpPr/>
            <p:nvPr/>
          </p:nvSpPr>
          <p:spPr>
            <a:xfrm>
              <a:off x="5616225" y="2483950"/>
              <a:ext cx="609175" cy="718300"/>
            </a:xfrm>
            <a:custGeom>
              <a:avLst/>
              <a:gdLst/>
              <a:ahLst/>
              <a:cxnLst/>
              <a:rect l="l" t="t" r="r" b="b"/>
              <a:pathLst>
                <a:path w="24367" h="28732" extrusionOk="0">
                  <a:moveTo>
                    <a:pt x="0" y="25370"/>
                  </a:moveTo>
                  <a:lnTo>
                    <a:pt x="0" y="25370"/>
                  </a:lnTo>
                  <a:cubicBezTo>
                    <a:pt x="0" y="25370"/>
                    <a:pt x="0" y="25370"/>
                    <a:pt x="1" y="25370"/>
                  </a:cubicBezTo>
                  <a:lnTo>
                    <a:pt x="1" y="25370"/>
                  </a:lnTo>
                  <a:cubicBezTo>
                    <a:pt x="0" y="25370"/>
                    <a:pt x="0" y="25370"/>
                    <a:pt x="0" y="25370"/>
                  </a:cubicBezTo>
                  <a:close/>
                  <a:moveTo>
                    <a:pt x="4983" y="0"/>
                  </a:moveTo>
                  <a:cubicBezTo>
                    <a:pt x="4593" y="0"/>
                    <a:pt x="4221" y="23"/>
                    <a:pt x="3888" y="78"/>
                  </a:cubicBezTo>
                  <a:cubicBezTo>
                    <a:pt x="1877" y="414"/>
                    <a:pt x="1119" y="6179"/>
                    <a:pt x="2349" y="9420"/>
                  </a:cubicBezTo>
                  <a:cubicBezTo>
                    <a:pt x="2864" y="10777"/>
                    <a:pt x="3789" y="11620"/>
                    <a:pt x="4691" y="12148"/>
                  </a:cubicBezTo>
                  <a:cubicBezTo>
                    <a:pt x="4490" y="11969"/>
                    <a:pt x="3295" y="10844"/>
                    <a:pt x="4444" y="9950"/>
                  </a:cubicBezTo>
                  <a:cubicBezTo>
                    <a:pt x="5696" y="8976"/>
                    <a:pt x="6808" y="8838"/>
                    <a:pt x="6808" y="8838"/>
                  </a:cubicBezTo>
                  <a:lnTo>
                    <a:pt x="6808" y="8838"/>
                  </a:lnTo>
                  <a:cubicBezTo>
                    <a:pt x="6808" y="8838"/>
                    <a:pt x="5835" y="12035"/>
                    <a:pt x="6255" y="12595"/>
                  </a:cubicBezTo>
                  <a:cubicBezTo>
                    <a:pt x="7943" y="14844"/>
                    <a:pt x="421" y="25372"/>
                    <a:pt x="9" y="25372"/>
                  </a:cubicBezTo>
                  <a:cubicBezTo>
                    <a:pt x="5" y="25372"/>
                    <a:pt x="3" y="25371"/>
                    <a:pt x="1" y="25370"/>
                  </a:cubicBezTo>
                  <a:lnTo>
                    <a:pt x="1" y="25370"/>
                  </a:lnTo>
                  <a:cubicBezTo>
                    <a:pt x="40" y="25392"/>
                    <a:pt x="2261" y="26646"/>
                    <a:pt x="5030" y="27974"/>
                  </a:cubicBezTo>
                  <a:cubicBezTo>
                    <a:pt x="6122" y="28498"/>
                    <a:pt x="7247" y="28732"/>
                    <a:pt x="8374" y="28732"/>
                  </a:cubicBezTo>
                  <a:cubicBezTo>
                    <a:pt x="13626" y="28732"/>
                    <a:pt x="18899" y="23658"/>
                    <a:pt x="20793" y="19258"/>
                  </a:cubicBezTo>
                  <a:cubicBezTo>
                    <a:pt x="22611" y="15035"/>
                    <a:pt x="24367" y="7394"/>
                    <a:pt x="20679" y="3608"/>
                  </a:cubicBezTo>
                  <a:cubicBezTo>
                    <a:pt x="18039" y="897"/>
                    <a:pt x="14534" y="326"/>
                    <a:pt x="12112" y="326"/>
                  </a:cubicBezTo>
                  <a:cubicBezTo>
                    <a:pt x="10739" y="326"/>
                    <a:pt x="9714" y="509"/>
                    <a:pt x="9391" y="590"/>
                  </a:cubicBezTo>
                  <a:cubicBezTo>
                    <a:pt x="9391" y="590"/>
                    <a:pt x="6958" y="0"/>
                    <a:pt x="4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4"/>
            <p:cNvSpPr/>
            <p:nvPr/>
          </p:nvSpPr>
          <p:spPr>
            <a:xfrm>
              <a:off x="5606625" y="2476275"/>
              <a:ext cx="628650" cy="733500"/>
            </a:xfrm>
            <a:custGeom>
              <a:avLst/>
              <a:gdLst/>
              <a:ahLst/>
              <a:cxnLst/>
              <a:rect l="l" t="t" r="r" b="b"/>
              <a:pathLst>
                <a:path w="25146" h="29340" extrusionOk="0">
                  <a:moveTo>
                    <a:pt x="5370" y="612"/>
                  </a:moveTo>
                  <a:cubicBezTo>
                    <a:pt x="7281" y="612"/>
                    <a:pt x="9673" y="1187"/>
                    <a:pt x="9702" y="1193"/>
                  </a:cubicBezTo>
                  <a:cubicBezTo>
                    <a:pt x="9725" y="1199"/>
                    <a:pt x="9750" y="1201"/>
                    <a:pt x="9775" y="1201"/>
                  </a:cubicBezTo>
                  <a:cubicBezTo>
                    <a:pt x="9799" y="1201"/>
                    <a:pt x="9824" y="1199"/>
                    <a:pt x="9848" y="1193"/>
                  </a:cubicBezTo>
                  <a:cubicBezTo>
                    <a:pt x="9874" y="1187"/>
                    <a:pt x="10968" y="939"/>
                    <a:pt x="12548" y="939"/>
                  </a:cubicBezTo>
                  <a:cubicBezTo>
                    <a:pt x="14878" y="939"/>
                    <a:pt x="18264" y="1478"/>
                    <a:pt x="20844" y="4127"/>
                  </a:cubicBezTo>
                  <a:cubicBezTo>
                    <a:pt x="24481" y="7863"/>
                    <a:pt x="22588" y="15513"/>
                    <a:pt x="20896" y="19444"/>
                  </a:cubicBezTo>
                  <a:cubicBezTo>
                    <a:pt x="19578" y="22505"/>
                    <a:pt x="16232" y="26522"/>
                    <a:pt x="12000" y="28109"/>
                  </a:cubicBezTo>
                  <a:cubicBezTo>
                    <a:pt x="10881" y="28527"/>
                    <a:pt x="9798" y="28736"/>
                    <a:pt x="8758" y="28736"/>
                  </a:cubicBezTo>
                  <a:cubicBezTo>
                    <a:pt x="7635" y="28736"/>
                    <a:pt x="6562" y="28493"/>
                    <a:pt x="5547" y="28004"/>
                  </a:cubicBezTo>
                  <a:cubicBezTo>
                    <a:pt x="3457" y="27002"/>
                    <a:pt x="1695" y="26050"/>
                    <a:pt x="911" y="25619"/>
                  </a:cubicBezTo>
                  <a:lnTo>
                    <a:pt x="912" y="25619"/>
                  </a:lnTo>
                  <a:cubicBezTo>
                    <a:pt x="918" y="25614"/>
                    <a:pt x="925" y="25606"/>
                    <a:pt x="930" y="25599"/>
                  </a:cubicBezTo>
                  <a:cubicBezTo>
                    <a:pt x="2131" y="24231"/>
                    <a:pt x="8641" y="15058"/>
                    <a:pt x="6884" y="12717"/>
                  </a:cubicBezTo>
                  <a:cubicBezTo>
                    <a:pt x="6715" y="12458"/>
                    <a:pt x="6990" y="10862"/>
                    <a:pt x="7485" y="9232"/>
                  </a:cubicBezTo>
                  <a:cubicBezTo>
                    <a:pt x="7546" y="9034"/>
                    <a:pt x="7395" y="8837"/>
                    <a:pt x="7194" y="8837"/>
                  </a:cubicBezTo>
                  <a:cubicBezTo>
                    <a:pt x="7181" y="8837"/>
                    <a:pt x="7167" y="8838"/>
                    <a:pt x="7154" y="8840"/>
                  </a:cubicBezTo>
                  <a:cubicBezTo>
                    <a:pt x="7106" y="8846"/>
                    <a:pt x="5944" y="9001"/>
                    <a:pt x="4641" y="10014"/>
                  </a:cubicBezTo>
                  <a:cubicBezTo>
                    <a:pt x="4249" y="10319"/>
                    <a:pt x="4044" y="10683"/>
                    <a:pt x="4031" y="11098"/>
                  </a:cubicBezTo>
                  <a:cubicBezTo>
                    <a:pt x="4029" y="11147"/>
                    <a:pt x="4031" y="11198"/>
                    <a:pt x="4035" y="11248"/>
                  </a:cubicBezTo>
                  <a:cubicBezTo>
                    <a:pt x="3591" y="10777"/>
                    <a:pt x="3247" y="10224"/>
                    <a:pt x="3019" y="9618"/>
                  </a:cubicBezTo>
                  <a:cubicBezTo>
                    <a:pt x="2138" y="7298"/>
                    <a:pt x="2299" y="3373"/>
                    <a:pt x="3352" y="1543"/>
                  </a:cubicBezTo>
                  <a:cubicBezTo>
                    <a:pt x="3553" y="1193"/>
                    <a:pt x="3886" y="759"/>
                    <a:pt x="4322" y="687"/>
                  </a:cubicBezTo>
                  <a:cubicBezTo>
                    <a:pt x="4639" y="634"/>
                    <a:pt x="4995" y="612"/>
                    <a:pt x="5370" y="612"/>
                  </a:cubicBezTo>
                  <a:close/>
                  <a:moveTo>
                    <a:pt x="5376" y="1"/>
                  </a:moveTo>
                  <a:cubicBezTo>
                    <a:pt x="4967" y="1"/>
                    <a:pt x="4574" y="25"/>
                    <a:pt x="4222" y="84"/>
                  </a:cubicBezTo>
                  <a:cubicBezTo>
                    <a:pt x="3681" y="174"/>
                    <a:pt x="3210" y="563"/>
                    <a:pt x="2821" y="1240"/>
                  </a:cubicBezTo>
                  <a:cubicBezTo>
                    <a:pt x="1675" y="3235"/>
                    <a:pt x="1496" y="7331"/>
                    <a:pt x="2446" y="9836"/>
                  </a:cubicBezTo>
                  <a:cubicBezTo>
                    <a:pt x="2911" y="11061"/>
                    <a:pt x="3744" y="12031"/>
                    <a:pt x="4921" y="12718"/>
                  </a:cubicBezTo>
                  <a:cubicBezTo>
                    <a:pt x="4970" y="12747"/>
                    <a:pt x="5023" y="12760"/>
                    <a:pt x="5075" y="12760"/>
                  </a:cubicBezTo>
                  <a:cubicBezTo>
                    <a:pt x="5171" y="12760"/>
                    <a:pt x="5264" y="12715"/>
                    <a:pt x="5324" y="12633"/>
                  </a:cubicBezTo>
                  <a:cubicBezTo>
                    <a:pt x="5416" y="12506"/>
                    <a:pt x="5396" y="12328"/>
                    <a:pt x="5278" y="12224"/>
                  </a:cubicBezTo>
                  <a:cubicBezTo>
                    <a:pt x="4977" y="11959"/>
                    <a:pt x="4630" y="11511"/>
                    <a:pt x="4642" y="11116"/>
                  </a:cubicBezTo>
                  <a:cubicBezTo>
                    <a:pt x="4649" y="10890"/>
                    <a:pt x="4771" y="10689"/>
                    <a:pt x="5016" y="10497"/>
                  </a:cubicBezTo>
                  <a:cubicBezTo>
                    <a:pt x="5696" y="9970"/>
                    <a:pt x="6333" y="9701"/>
                    <a:pt x="6748" y="9568"/>
                  </a:cubicBezTo>
                  <a:lnTo>
                    <a:pt x="6748" y="9568"/>
                  </a:lnTo>
                  <a:cubicBezTo>
                    <a:pt x="6425" y="10718"/>
                    <a:pt x="5997" y="12557"/>
                    <a:pt x="6394" y="13085"/>
                  </a:cubicBezTo>
                  <a:cubicBezTo>
                    <a:pt x="6577" y="13329"/>
                    <a:pt x="6624" y="13763"/>
                    <a:pt x="6532" y="14339"/>
                  </a:cubicBezTo>
                  <a:cubicBezTo>
                    <a:pt x="5987" y="17759"/>
                    <a:pt x="966" y="24811"/>
                    <a:pt x="292" y="25385"/>
                  </a:cubicBezTo>
                  <a:cubicBezTo>
                    <a:pt x="37" y="25465"/>
                    <a:pt x="1" y="25811"/>
                    <a:pt x="233" y="25943"/>
                  </a:cubicBezTo>
                  <a:lnTo>
                    <a:pt x="243" y="25948"/>
                  </a:lnTo>
                  <a:cubicBezTo>
                    <a:pt x="634" y="26168"/>
                    <a:pt x="2713" y="27324"/>
                    <a:pt x="5282" y="28557"/>
                  </a:cubicBezTo>
                  <a:cubicBezTo>
                    <a:pt x="6369" y="29079"/>
                    <a:pt x="7541" y="29339"/>
                    <a:pt x="8763" y="29339"/>
                  </a:cubicBezTo>
                  <a:cubicBezTo>
                    <a:pt x="9882" y="29339"/>
                    <a:pt x="11043" y="29120"/>
                    <a:pt x="12215" y="28682"/>
                  </a:cubicBezTo>
                  <a:cubicBezTo>
                    <a:pt x="16615" y="27033"/>
                    <a:pt x="20091" y="22863"/>
                    <a:pt x="21458" y="19686"/>
                  </a:cubicBezTo>
                  <a:cubicBezTo>
                    <a:pt x="23210" y="15615"/>
                    <a:pt x="25145" y="7668"/>
                    <a:pt x="21282" y="3701"/>
                  </a:cubicBezTo>
                  <a:cubicBezTo>
                    <a:pt x="18557" y="902"/>
                    <a:pt x="14984" y="333"/>
                    <a:pt x="12531" y="333"/>
                  </a:cubicBezTo>
                  <a:cubicBezTo>
                    <a:pt x="11109" y="333"/>
                    <a:pt x="10063" y="524"/>
                    <a:pt x="9778" y="583"/>
                  </a:cubicBezTo>
                  <a:cubicBezTo>
                    <a:pt x="9357" y="485"/>
                    <a:pt x="7198" y="1"/>
                    <a:pt x="5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4"/>
            <p:cNvSpPr/>
            <p:nvPr/>
          </p:nvSpPr>
          <p:spPr>
            <a:xfrm>
              <a:off x="4487550" y="2972400"/>
              <a:ext cx="397725" cy="721650"/>
            </a:xfrm>
            <a:custGeom>
              <a:avLst/>
              <a:gdLst/>
              <a:ahLst/>
              <a:cxnLst/>
              <a:rect l="l" t="t" r="r" b="b"/>
              <a:pathLst>
                <a:path w="15909" h="28866" extrusionOk="0">
                  <a:moveTo>
                    <a:pt x="5646" y="1"/>
                  </a:moveTo>
                  <a:lnTo>
                    <a:pt x="1" y="23606"/>
                  </a:lnTo>
                  <a:lnTo>
                    <a:pt x="11547" y="28866"/>
                  </a:lnTo>
                  <a:lnTo>
                    <a:pt x="15908" y="6672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4"/>
            <p:cNvSpPr/>
            <p:nvPr/>
          </p:nvSpPr>
          <p:spPr>
            <a:xfrm>
              <a:off x="4479275" y="2964725"/>
              <a:ext cx="414125" cy="736975"/>
            </a:xfrm>
            <a:custGeom>
              <a:avLst/>
              <a:gdLst/>
              <a:ahLst/>
              <a:cxnLst/>
              <a:rect l="l" t="t" r="r" b="b"/>
              <a:pathLst>
                <a:path w="16565" h="29479" extrusionOk="0">
                  <a:moveTo>
                    <a:pt x="6173" y="801"/>
                  </a:moveTo>
                  <a:lnTo>
                    <a:pt x="15899" y="7123"/>
                  </a:lnTo>
                  <a:lnTo>
                    <a:pt x="11652" y="28734"/>
                  </a:lnTo>
                  <a:lnTo>
                    <a:pt x="689" y="23738"/>
                  </a:lnTo>
                  <a:lnTo>
                    <a:pt x="6173" y="801"/>
                  </a:lnTo>
                  <a:close/>
                  <a:moveTo>
                    <a:pt x="5976" y="0"/>
                  </a:moveTo>
                  <a:cubicBezTo>
                    <a:pt x="5842" y="0"/>
                    <a:pt x="5713" y="91"/>
                    <a:pt x="5679" y="236"/>
                  </a:cubicBezTo>
                  <a:lnTo>
                    <a:pt x="34" y="23841"/>
                  </a:lnTo>
                  <a:cubicBezTo>
                    <a:pt x="1" y="23984"/>
                    <a:pt x="71" y="24130"/>
                    <a:pt x="206" y="24191"/>
                  </a:cubicBezTo>
                  <a:lnTo>
                    <a:pt x="11751" y="29451"/>
                  </a:lnTo>
                  <a:cubicBezTo>
                    <a:pt x="11791" y="29470"/>
                    <a:pt x="11834" y="29479"/>
                    <a:pt x="11878" y="29479"/>
                  </a:cubicBezTo>
                  <a:cubicBezTo>
                    <a:pt x="12024" y="29479"/>
                    <a:pt x="12150" y="29376"/>
                    <a:pt x="12178" y="29232"/>
                  </a:cubicBezTo>
                  <a:lnTo>
                    <a:pt x="16540" y="7037"/>
                  </a:lnTo>
                  <a:cubicBezTo>
                    <a:pt x="16564" y="6914"/>
                    <a:pt x="16512" y="6790"/>
                    <a:pt x="16407" y="6722"/>
                  </a:cubicBezTo>
                  <a:lnTo>
                    <a:pt x="6143" y="51"/>
                  </a:lnTo>
                  <a:cubicBezTo>
                    <a:pt x="6091" y="16"/>
                    <a:pt x="6033" y="0"/>
                    <a:pt x="5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4"/>
            <p:cNvSpPr/>
            <p:nvPr/>
          </p:nvSpPr>
          <p:spPr>
            <a:xfrm>
              <a:off x="4521150" y="3033325"/>
              <a:ext cx="330550" cy="599800"/>
            </a:xfrm>
            <a:custGeom>
              <a:avLst/>
              <a:gdLst/>
              <a:ahLst/>
              <a:cxnLst/>
              <a:rect l="l" t="t" r="r" b="b"/>
              <a:pathLst>
                <a:path w="13222" h="23992" extrusionOk="0">
                  <a:moveTo>
                    <a:pt x="4692" y="1"/>
                  </a:moveTo>
                  <a:lnTo>
                    <a:pt x="1" y="19620"/>
                  </a:lnTo>
                  <a:lnTo>
                    <a:pt x="9596" y="23992"/>
                  </a:lnTo>
                  <a:lnTo>
                    <a:pt x="13222" y="5545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4"/>
            <p:cNvSpPr/>
            <p:nvPr/>
          </p:nvSpPr>
          <p:spPr>
            <a:xfrm>
              <a:off x="4512850" y="3025675"/>
              <a:ext cx="346950" cy="615100"/>
            </a:xfrm>
            <a:custGeom>
              <a:avLst/>
              <a:gdLst/>
              <a:ahLst/>
              <a:cxnLst/>
              <a:rect l="l" t="t" r="r" b="b"/>
              <a:pathLst>
                <a:path w="13878" h="24604" extrusionOk="0">
                  <a:moveTo>
                    <a:pt x="5220" y="800"/>
                  </a:moveTo>
                  <a:lnTo>
                    <a:pt x="13214" y="5995"/>
                  </a:lnTo>
                  <a:lnTo>
                    <a:pt x="9703" y="23858"/>
                  </a:lnTo>
                  <a:lnTo>
                    <a:pt x="688" y="19752"/>
                  </a:lnTo>
                  <a:lnTo>
                    <a:pt x="5220" y="800"/>
                  </a:lnTo>
                  <a:close/>
                  <a:moveTo>
                    <a:pt x="5023" y="1"/>
                  </a:moveTo>
                  <a:cubicBezTo>
                    <a:pt x="4889" y="1"/>
                    <a:pt x="4760" y="91"/>
                    <a:pt x="4726" y="236"/>
                  </a:cubicBezTo>
                  <a:lnTo>
                    <a:pt x="35" y="19855"/>
                  </a:lnTo>
                  <a:cubicBezTo>
                    <a:pt x="0" y="19998"/>
                    <a:pt x="72" y="20144"/>
                    <a:pt x="205" y="20205"/>
                  </a:cubicBezTo>
                  <a:lnTo>
                    <a:pt x="9802" y="24576"/>
                  </a:lnTo>
                  <a:cubicBezTo>
                    <a:pt x="9842" y="24594"/>
                    <a:pt x="9885" y="24604"/>
                    <a:pt x="9928" y="24604"/>
                  </a:cubicBezTo>
                  <a:cubicBezTo>
                    <a:pt x="10074" y="24604"/>
                    <a:pt x="10199" y="24500"/>
                    <a:pt x="10228" y="24357"/>
                  </a:cubicBezTo>
                  <a:lnTo>
                    <a:pt x="13853" y="5910"/>
                  </a:lnTo>
                  <a:cubicBezTo>
                    <a:pt x="13877" y="5788"/>
                    <a:pt x="13825" y="5663"/>
                    <a:pt x="13720" y="5594"/>
                  </a:cubicBezTo>
                  <a:lnTo>
                    <a:pt x="5190" y="51"/>
                  </a:lnTo>
                  <a:cubicBezTo>
                    <a:pt x="5138" y="17"/>
                    <a:pt x="5080" y="1"/>
                    <a:pt x="5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4"/>
            <p:cNvSpPr/>
            <p:nvPr/>
          </p:nvSpPr>
          <p:spPr>
            <a:xfrm>
              <a:off x="4776225" y="3139175"/>
              <a:ext cx="503550" cy="586950"/>
            </a:xfrm>
            <a:custGeom>
              <a:avLst/>
              <a:gdLst/>
              <a:ahLst/>
              <a:cxnLst/>
              <a:rect l="l" t="t" r="r" b="b"/>
              <a:pathLst>
                <a:path w="20142" h="23478" extrusionOk="0">
                  <a:moveTo>
                    <a:pt x="4361" y="1"/>
                  </a:moveTo>
                  <a:lnTo>
                    <a:pt x="0" y="22195"/>
                  </a:lnTo>
                  <a:lnTo>
                    <a:pt x="17063" y="23478"/>
                  </a:lnTo>
                  <a:lnTo>
                    <a:pt x="20142" y="77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4"/>
            <p:cNvSpPr/>
            <p:nvPr/>
          </p:nvSpPr>
          <p:spPr>
            <a:xfrm>
              <a:off x="4767825" y="3131475"/>
              <a:ext cx="520150" cy="602300"/>
            </a:xfrm>
            <a:custGeom>
              <a:avLst/>
              <a:gdLst/>
              <a:ahLst/>
              <a:cxnLst/>
              <a:rect l="l" t="t" r="r" b="b"/>
              <a:pathLst>
                <a:path w="20806" h="24092" extrusionOk="0">
                  <a:moveTo>
                    <a:pt x="4948" y="627"/>
                  </a:moveTo>
                  <a:lnTo>
                    <a:pt x="20130" y="1368"/>
                  </a:lnTo>
                  <a:lnTo>
                    <a:pt x="17134" y="23459"/>
                  </a:lnTo>
                  <a:lnTo>
                    <a:pt x="703" y="22224"/>
                  </a:lnTo>
                  <a:lnTo>
                    <a:pt x="4948" y="627"/>
                  </a:lnTo>
                  <a:close/>
                  <a:moveTo>
                    <a:pt x="4675" y="1"/>
                  </a:moveTo>
                  <a:cubicBezTo>
                    <a:pt x="4523" y="1"/>
                    <a:pt x="4425" y="112"/>
                    <a:pt x="4398" y="250"/>
                  </a:cubicBezTo>
                  <a:lnTo>
                    <a:pt x="36" y="22444"/>
                  </a:lnTo>
                  <a:cubicBezTo>
                    <a:pt x="0" y="22625"/>
                    <a:pt x="130" y="22794"/>
                    <a:pt x="313" y="22809"/>
                  </a:cubicBezTo>
                  <a:lnTo>
                    <a:pt x="17376" y="24092"/>
                  </a:lnTo>
                  <a:lnTo>
                    <a:pt x="17399" y="24092"/>
                  </a:lnTo>
                  <a:cubicBezTo>
                    <a:pt x="17400" y="24092"/>
                    <a:pt x="17401" y="24092"/>
                    <a:pt x="17401" y="24092"/>
                  </a:cubicBezTo>
                  <a:cubicBezTo>
                    <a:pt x="17553" y="24092"/>
                    <a:pt x="17682" y="23978"/>
                    <a:pt x="17703" y="23827"/>
                  </a:cubicBezTo>
                  <a:lnTo>
                    <a:pt x="20781" y="1120"/>
                  </a:lnTo>
                  <a:cubicBezTo>
                    <a:pt x="20806" y="942"/>
                    <a:pt x="20673" y="782"/>
                    <a:pt x="20493" y="773"/>
                  </a:cubicBezTo>
                  <a:lnTo>
                    <a:pt x="4713" y="3"/>
                  </a:lnTo>
                  <a:cubicBezTo>
                    <a:pt x="4700" y="1"/>
                    <a:pt x="4687" y="1"/>
                    <a:pt x="4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4"/>
            <p:cNvSpPr/>
            <p:nvPr/>
          </p:nvSpPr>
          <p:spPr>
            <a:xfrm>
              <a:off x="5001425" y="3372175"/>
              <a:ext cx="31550" cy="20450"/>
            </a:xfrm>
            <a:custGeom>
              <a:avLst/>
              <a:gdLst/>
              <a:ahLst/>
              <a:cxnLst/>
              <a:rect l="l" t="t" r="r" b="b"/>
              <a:pathLst>
                <a:path w="1262" h="818" extrusionOk="0">
                  <a:moveTo>
                    <a:pt x="132" y="0"/>
                  </a:moveTo>
                  <a:lnTo>
                    <a:pt x="1" y="766"/>
                  </a:lnTo>
                  <a:lnTo>
                    <a:pt x="1146" y="818"/>
                  </a:lnTo>
                  <a:lnTo>
                    <a:pt x="1261" y="8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5028375" y="3490350"/>
              <a:ext cx="44100" cy="29800"/>
            </a:xfrm>
            <a:custGeom>
              <a:avLst/>
              <a:gdLst/>
              <a:ahLst/>
              <a:cxnLst/>
              <a:rect l="l" t="t" r="r" b="b"/>
              <a:pathLst>
                <a:path w="1764" h="1192" extrusionOk="0">
                  <a:moveTo>
                    <a:pt x="169" y="0"/>
                  </a:moveTo>
                  <a:lnTo>
                    <a:pt x="0" y="1082"/>
                  </a:lnTo>
                  <a:lnTo>
                    <a:pt x="1580" y="1191"/>
                  </a:lnTo>
                  <a:lnTo>
                    <a:pt x="1764" y="7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4"/>
            <p:cNvSpPr/>
            <p:nvPr/>
          </p:nvSpPr>
          <p:spPr>
            <a:xfrm>
              <a:off x="4961500" y="3288850"/>
              <a:ext cx="39400" cy="22250"/>
            </a:xfrm>
            <a:custGeom>
              <a:avLst/>
              <a:gdLst/>
              <a:ahLst/>
              <a:cxnLst/>
              <a:rect l="l" t="t" r="r" b="b"/>
              <a:pathLst>
                <a:path w="1576" h="890" extrusionOk="0">
                  <a:moveTo>
                    <a:pt x="146" y="0"/>
                  </a:moveTo>
                  <a:lnTo>
                    <a:pt x="0" y="823"/>
                  </a:lnTo>
                  <a:lnTo>
                    <a:pt x="1439" y="890"/>
                  </a:lnTo>
                  <a:lnTo>
                    <a:pt x="1575" y="10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5015175" y="3292575"/>
              <a:ext cx="30225" cy="20600"/>
            </a:xfrm>
            <a:custGeom>
              <a:avLst/>
              <a:gdLst/>
              <a:ahLst/>
              <a:cxnLst/>
              <a:rect l="l" t="t" r="r" b="b"/>
              <a:pathLst>
                <a:path w="1209" h="824" extrusionOk="0">
                  <a:moveTo>
                    <a:pt x="134" y="1"/>
                  </a:moveTo>
                  <a:lnTo>
                    <a:pt x="0" y="774"/>
                  </a:lnTo>
                  <a:lnTo>
                    <a:pt x="1091" y="824"/>
                  </a:lnTo>
                  <a:lnTo>
                    <a:pt x="1209" y="76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4"/>
            <p:cNvSpPr/>
            <p:nvPr/>
          </p:nvSpPr>
          <p:spPr>
            <a:xfrm>
              <a:off x="4993975" y="3408725"/>
              <a:ext cx="33375" cy="27750"/>
            </a:xfrm>
            <a:custGeom>
              <a:avLst/>
              <a:gdLst/>
              <a:ahLst/>
              <a:cxnLst/>
              <a:rect l="l" t="t" r="r" b="b"/>
              <a:pathLst>
                <a:path w="1335" h="1110" extrusionOk="0">
                  <a:moveTo>
                    <a:pt x="178" y="1"/>
                  </a:moveTo>
                  <a:lnTo>
                    <a:pt x="1" y="1028"/>
                  </a:lnTo>
                  <a:lnTo>
                    <a:pt x="1170" y="1110"/>
                  </a:lnTo>
                  <a:lnTo>
                    <a:pt x="1334" y="54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5053250" y="3331400"/>
              <a:ext cx="45325" cy="29450"/>
            </a:xfrm>
            <a:custGeom>
              <a:avLst/>
              <a:gdLst/>
              <a:ahLst/>
              <a:cxnLst/>
              <a:rect l="l" t="t" r="r" b="b"/>
              <a:pathLst>
                <a:path w="1813" h="1178" extrusionOk="0">
                  <a:moveTo>
                    <a:pt x="166" y="1"/>
                  </a:moveTo>
                  <a:lnTo>
                    <a:pt x="0" y="1063"/>
                  </a:lnTo>
                  <a:lnTo>
                    <a:pt x="1632" y="1177"/>
                  </a:lnTo>
                  <a:lnTo>
                    <a:pt x="1813" y="77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4"/>
            <p:cNvSpPr/>
            <p:nvPr/>
          </p:nvSpPr>
          <p:spPr>
            <a:xfrm>
              <a:off x="4975600" y="3199350"/>
              <a:ext cx="40900" cy="32350"/>
            </a:xfrm>
            <a:custGeom>
              <a:avLst/>
              <a:gdLst/>
              <a:ahLst/>
              <a:cxnLst/>
              <a:rect l="l" t="t" r="r" b="b"/>
              <a:pathLst>
                <a:path w="1636" h="1294" extrusionOk="0">
                  <a:moveTo>
                    <a:pt x="218" y="1"/>
                  </a:moveTo>
                  <a:lnTo>
                    <a:pt x="0" y="1228"/>
                  </a:lnTo>
                  <a:lnTo>
                    <a:pt x="1425" y="1294"/>
                  </a:lnTo>
                  <a:lnTo>
                    <a:pt x="1635" y="7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5028900" y="3202125"/>
              <a:ext cx="30700" cy="31600"/>
            </a:xfrm>
            <a:custGeom>
              <a:avLst/>
              <a:gdLst/>
              <a:ahLst/>
              <a:cxnLst/>
              <a:rect l="l" t="t" r="r" b="b"/>
              <a:pathLst>
                <a:path w="1228" h="1264" extrusionOk="0">
                  <a:moveTo>
                    <a:pt x="211" y="1"/>
                  </a:moveTo>
                  <a:lnTo>
                    <a:pt x="0" y="1215"/>
                  </a:lnTo>
                  <a:lnTo>
                    <a:pt x="1038" y="1264"/>
                  </a:lnTo>
                  <a:lnTo>
                    <a:pt x="1228" y="53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4"/>
            <p:cNvSpPr/>
            <p:nvPr/>
          </p:nvSpPr>
          <p:spPr>
            <a:xfrm>
              <a:off x="4968250" y="3247475"/>
              <a:ext cx="39950" cy="26500"/>
            </a:xfrm>
            <a:custGeom>
              <a:avLst/>
              <a:gdLst/>
              <a:ahLst/>
              <a:cxnLst/>
              <a:rect l="l" t="t" r="r" b="b"/>
              <a:pathLst>
                <a:path w="1598" h="1060" extrusionOk="0">
                  <a:moveTo>
                    <a:pt x="170" y="0"/>
                  </a:moveTo>
                  <a:lnTo>
                    <a:pt x="0" y="959"/>
                  </a:lnTo>
                  <a:lnTo>
                    <a:pt x="1426" y="1059"/>
                  </a:lnTo>
                  <a:lnTo>
                    <a:pt x="1598" y="6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5007750" y="3329325"/>
              <a:ext cx="32000" cy="27425"/>
            </a:xfrm>
            <a:custGeom>
              <a:avLst/>
              <a:gdLst/>
              <a:ahLst/>
              <a:cxnLst/>
              <a:rect l="l" t="t" r="r" b="b"/>
              <a:pathLst>
                <a:path w="1280" h="1097" extrusionOk="0">
                  <a:moveTo>
                    <a:pt x="176" y="1"/>
                  </a:moveTo>
                  <a:lnTo>
                    <a:pt x="0" y="1019"/>
                  </a:lnTo>
                  <a:lnTo>
                    <a:pt x="1117" y="1096"/>
                  </a:lnTo>
                  <a:lnTo>
                    <a:pt x="1280" y="52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4"/>
            <p:cNvSpPr/>
            <p:nvPr/>
          </p:nvSpPr>
          <p:spPr>
            <a:xfrm>
              <a:off x="5021500" y="3249925"/>
              <a:ext cx="30650" cy="27150"/>
            </a:xfrm>
            <a:custGeom>
              <a:avLst/>
              <a:gdLst/>
              <a:ahLst/>
              <a:cxnLst/>
              <a:rect l="l" t="t" r="r" b="b"/>
              <a:pathLst>
                <a:path w="1226" h="1086" extrusionOk="0">
                  <a:moveTo>
                    <a:pt x="176" y="1"/>
                  </a:moveTo>
                  <a:lnTo>
                    <a:pt x="1" y="1011"/>
                  </a:lnTo>
                  <a:lnTo>
                    <a:pt x="1064" y="1085"/>
                  </a:lnTo>
                  <a:lnTo>
                    <a:pt x="1226" y="4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5040800" y="3410900"/>
              <a:ext cx="44725" cy="29625"/>
            </a:xfrm>
            <a:custGeom>
              <a:avLst/>
              <a:gdLst/>
              <a:ahLst/>
              <a:cxnLst/>
              <a:rect l="l" t="t" r="r" b="b"/>
              <a:pathLst>
                <a:path w="1789" h="1185" extrusionOk="0">
                  <a:moveTo>
                    <a:pt x="168" y="0"/>
                  </a:moveTo>
                  <a:lnTo>
                    <a:pt x="1" y="1071"/>
                  </a:lnTo>
                  <a:lnTo>
                    <a:pt x="1607" y="1184"/>
                  </a:lnTo>
                  <a:lnTo>
                    <a:pt x="1789" y="7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4"/>
            <p:cNvSpPr/>
            <p:nvPr/>
          </p:nvSpPr>
          <p:spPr>
            <a:xfrm>
              <a:off x="4886225" y="3444725"/>
              <a:ext cx="33025" cy="22675"/>
            </a:xfrm>
            <a:custGeom>
              <a:avLst/>
              <a:gdLst/>
              <a:ahLst/>
              <a:cxnLst/>
              <a:rect l="l" t="t" r="r" b="b"/>
              <a:pathLst>
                <a:path w="1321" h="907" extrusionOk="0">
                  <a:moveTo>
                    <a:pt x="150" y="1"/>
                  </a:moveTo>
                  <a:lnTo>
                    <a:pt x="0" y="853"/>
                  </a:lnTo>
                  <a:lnTo>
                    <a:pt x="1174" y="907"/>
                  </a:lnTo>
                  <a:lnTo>
                    <a:pt x="1321" y="83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4879075" y="3483450"/>
              <a:ext cx="33425" cy="25525"/>
            </a:xfrm>
            <a:custGeom>
              <a:avLst/>
              <a:gdLst/>
              <a:ahLst/>
              <a:cxnLst/>
              <a:rect l="l" t="t" r="r" b="b"/>
              <a:pathLst>
                <a:path w="1337" h="1021" extrusionOk="0">
                  <a:moveTo>
                    <a:pt x="164" y="0"/>
                  </a:moveTo>
                  <a:lnTo>
                    <a:pt x="0" y="939"/>
                  </a:lnTo>
                  <a:lnTo>
                    <a:pt x="1165" y="1021"/>
                  </a:lnTo>
                  <a:lnTo>
                    <a:pt x="1336" y="5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4"/>
            <p:cNvSpPr/>
            <p:nvPr/>
          </p:nvSpPr>
          <p:spPr>
            <a:xfrm>
              <a:off x="4872325" y="3524325"/>
              <a:ext cx="32775" cy="22450"/>
            </a:xfrm>
            <a:custGeom>
              <a:avLst/>
              <a:gdLst/>
              <a:ahLst/>
              <a:cxnLst/>
              <a:rect l="l" t="t" r="r" b="b"/>
              <a:pathLst>
                <a:path w="1311" h="898" extrusionOk="0">
                  <a:moveTo>
                    <a:pt x="147" y="1"/>
                  </a:moveTo>
                  <a:lnTo>
                    <a:pt x="0" y="845"/>
                  </a:lnTo>
                  <a:lnTo>
                    <a:pt x="1166" y="898"/>
                  </a:lnTo>
                  <a:lnTo>
                    <a:pt x="1311" y="8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4865125" y="3562850"/>
              <a:ext cx="33250" cy="25725"/>
            </a:xfrm>
            <a:custGeom>
              <a:avLst/>
              <a:gdLst/>
              <a:ahLst/>
              <a:cxnLst/>
              <a:rect l="l" t="t" r="r" b="b"/>
              <a:pathLst>
                <a:path w="1330" h="1029" extrusionOk="0">
                  <a:moveTo>
                    <a:pt x="166" y="0"/>
                  </a:moveTo>
                  <a:lnTo>
                    <a:pt x="0" y="948"/>
                  </a:lnTo>
                  <a:lnTo>
                    <a:pt x="1157" y="1028"/>
                  </a:lnTo>
                  <a:lnTo>
                    <a:pt x="1329" y="5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4"/>
            <p:cNvSpPr/>
            <p:nvPr/>
          </p:nvSpPr>
          <p:spPr>
            <a:xfrm>
              <a:off x="4893000" y="3404050"/>
              <a:ext cx="33625" cy="25325"/>
            </a:xfrm>
            <a:custGeom>
              <a:avLst/>
              <a:gdLst/>
              <a:ahLst/>
              <a:cxnLst/>
              <a:rect l="l" t="t" r="r" b="b"/>
              <a:pathLst>
                <a:path w="1345" h="1013" extrusionOk="0">
                  <a:moveTo>
                    <a:pt x="163" y="0"/>
                  </a:moveTo>
                  <a:lnTo>
                    <a:pt x="1" y="931"/>
                  </a:lnTo>
                  <a:lnTo>
                    <a:pt x="1174" y="1013"/>
                  </a:lnTo>
                  <a:lnTo>
                    <a:pt x="1344" y="5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4906950" y="3324675"/>
              <a:ext cx="33775" cy="25150"/>
            </a:xfrm>
            <a:custGeom>
              <a:avLst/>
              <a:gdLst/>
              <a:ahLst/>
              <a:cxnLst/>
              <a:rect l="l" t="t" r="r" b="b"/>
              <a:pathLst>
                <a:path w="1351" h="1006" extrusionOk="0">
                  <a:moveTo>
                    <a:pt x="162" y="1"/>
                  </a:moveTo>
                  <a:lnTo>
                    <a:pt x="1" y="922"/>
                  </a:lnTo>
                  <a:lnTo>
                    <a:pt x="1182" y="1005"/>
                  </a:lnTo>
                  <a:lnTo>
                    <a:pt x="1350" y="5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4"/>
            <p:cNvSpPr/>
            <p:nvPr/>
          </p:nvSpPr>
          <p:spPr>
            <a:xfrm>
              <a:off x="4920900" y="3245275"/>
              <a:ext cx="33950" cy="24950"/>
            </a:xfrm>
            <a:custGeom>
              <a:avLst/>
              <a:gdLst/>
              <a:ahLst/>
              <a:cxnLst/>
              <a:rect l="l" t="t" r="r" b="b"/>
              <a:pathLst>
                <a:path w="1358" h="998" extrusionOk="0">
                  <a:moveTo>
                    <a:pt x="161" y="1"/>
                  </a:moveTo>
                  <a:lnTo>
                    <a:pt x="0" y="915"/>
                  </a:lnTo>
                  <a:lnTo>
                    <a:pt x="1189" y="998"/>
                  </a:lnTo>
                  <a:lnTo>
                    <a:pt x="1357" y="5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4"/>
            <p:cNvSpPr/>
            <p:nvPr/>
          </p:nvSpPr>
          <p:spPr>
            <a:xfrm>
              <a:off x="4900150" y="3365100"/>
              <a:ext cx="33250" cy="22900"/>
            </a:xfrm>
            <a:custGeom>
              <a:avLst/>
              <a:gdLst/>
              <a:ahLst/>
              <a:cxnLst/>
              <a:rect l="l" t="t" r="r" b="b"/>
              <a:pathLst>
                <a:path w="1330" h="916" extrusionOk="0">
                  <a:moveTo>
                    <a:pt x="150" y="1"/>
                  </a:moveTo>
                  <a:lnTo>
                    <a:pt x="0" y="862"/>
                  </a:lnTo>
                  <a:lnTo>
                    <a:pt x="1181" y="916"/>
                  </a:lnTo>
                  <a:lnTo>
                    <a:pt x="1330" y="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4"/>
            <p:cNvSpPr/>
            <p:nvPr/>
          </p:nvSpPr>
          <p:spPr>
            <a:xfrm>
              <a:off x="4914050" y="3285550"/>
              <a:ext cx="33500" cy="23100"/>
            </a:xfrm>
            <a:custGeom>
              <a:avLst/>
              <a:gdLst/>
              <a:ahLst/>
              <a:cxnLst/>
              <a:rect l="l" t="t" r="r" b="b"/>
              <a:pathLst>
                <a:path w="1340" h="924" extrusionOk="0">
                  <a:moveTo>
                    <a:pt x="152" y="0"/>
                  </a:moveTo>
                  <a:lnTo>
                    <a:pt x="1" y="868"/>
                  </a:lnTo>
                  <a:lnTo>
                    <a:pt x="1190" y="923"/>
                  </a:lnTo>
                  <a:lnTo>
                    <a:pt x="1340" y="8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5065675" y="3251950"/>
              <a:ext cx="45975" cy="29250"/>
            </a:xfrm>
            <a:custGeom>
              <a:avLst/>
              <a:gdLst/>
              <a:ahLst/>
              <a:cxnLst/>
              <a:rect l="l" t="t" r="r" b="b"/>
              <a:pathLst>
                <a:path w="1839" h="1170" extrusionOk="0">
                  <a:moveTo>
                    <a:pt x="165" y="1"/>
                  </a:moveTo>
                  <a:lnTo>
                    <a:pt x="1" y="1053"/>
                  </a:lnTo>
                  <a:lnTo>
                    <a:pt x="1659" y="1169"/>
                  </a:lnTo>
                  <a:lnTo>
                    <a:pt x="1838" y="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4"/>
            <p:cNvSpPr/>
            <p:nvPr/>
          </p:nvSpPr>
          <p:spPr>
            <a:xfrm>
              <a:off x="4856400" y="3603925"/>
              <a:ext cx="34550" cy="35325"/>
            </a:xfrm>
            <a:custGeom>
              <a:avLst/>
              <a:gdLst/>
              <a:ahLst/>
              <a:cxnLst/>
              <a:rect l="l" t="t" r="r" b="b"/>
              <a:pathLst>
                <a:path w="1382" h="1413" extrusionOk="0">
                  <a:moveTo>
                    <a:pt x="227" y="0"/>
                  </a:moveTo>
                  <a:lnTo>
                    <a:pt x="0" y="1295"/>
                  </a:lnTo>
                  <a:lnTo>
                    <a:pt x="1146" y="1413"/>
                  </a:lnTo>
                  <a:lnTo>
                    <a:pt x="1382" y="81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5047700" y="3375375"/>
              <a:ext cx="43500" cy="19975"/>
            </a:xfrm>
            <a:custGeom>
              <a:avLst/>
              <a:gdLst/>
              <a:ahLst/>
              <a:cxnLst/>
              <a:rect l="l" t="t" r="r" b="b"/>
              <a:pathLst>
                <a:path w="1740" h="799" extrusionOk="0">
                  <a:moveTo>
                    <a:pt x="114" y="1"/>
                  </a:moveTo>
                  <a:lnTo>
                    <a:pt x="1" y="723"/>
                  </a:lnTo>
                  <a:lnTo>
                    <a:pt x="1628" y="799"/>
                  </a:lnTo>
                  <a:lnTo>
                    <a:pt x="1740" y="115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4"/>
            <p:cNvSpPr/>
            <p:nvPr/>
          </p:nvSpPr>
          <p:spPr>
            <a:xfrm>
              <a:off x="5022900" y="3534800"/>
              <a:ext cx="42125" cy="19400"/>
            </a:xfrm>
            <a:custGeom>
              <a:avLst/>
              <a:gdLst/>
              <a:ahLst/>
              <a:cxnLst/>
              <a:rect l="l" t="t" r="r" b="b"/>
              <a:pathLst>
                <a:path w="1685" h="776" extrusionOk="0">
                  <a:moveTo>
                    <a:pt x="110" y="0"/>
                  </a:moveTo>
                  <a:lnTo>
                    <a:pt x="0" y="703"/>
                  </a:lnTo>
                  <a:lnTo>
                    <a:pt x="1575" y="776"/>
                  </a:lnTo>
                  <a:lnTo>
                    <a:pt x="1685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5035300" y="3455100"/>
              <a:ext cx="42800" cy="19675"/>
            </a:xfrm>
            <a:custGeom>
              <a:avLst/>
              <a:gdLst/>
              <a:ahLst/>
              <a:cxnLst/>
              <a:rect l="l" t="t" r="r" b="b"/>
              <a:pathLst>
                <a:path w="1712" h="787" extrusionOk="0">
                  <a:moveTo>
                    <a:pt x="112" y="0"/>
                  </a:moveTo>
                  <a:lnTo>
                    <a:pt x="0" y="712"/>
                  </a:lnTo>
                  <a:lnTo>
                    <a:pt x="1601" y="787"/>
                  </a:lnTo>
                  <a:lnTo>
                    <a:pt x="1712" y="1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4"/>
            <p:cNvSpPr/>
            <p:nvPr/>
          </p:nvSpPr>
          <p:spPr>
            <a:xfrm>
              <a:off x="4987700" y="3451800"/>
              <a:ext cx="32800" cy="20325"/>
            </a:xfrm>
            <a:custGeom>
              <a:avLst/>
              <a:gdLst/>
              <a:ahLst/>
              <a:cxnLst/>
              <a:rect l="l" t="t" r="r" b="b"/>
              <a:pathLst>
                <a:path w="1312" h="813" extrusionOk="0">
                  <a:moveTo>
                    <a:pt x="131" y="0"/>
                  </a:moveTo>
                  <a:lnTo>
                    <a:pt x="0" y="757"/>
                  </a:lnTo>
                  <a:lnTo>
                    <a:pt x="1199" y="812"/>
                  </a:lnTo>
                  <a:lnTo>
                    <a:pt x="1312" y="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5015900" y="3569800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2" y="1"/>
                  </a:moveTo>
                  <a:lnTo>
                    <a:pt x="1" y="1092"/>
                  </a:lnTo>
                  <a:lnTo>
                    <a:pt x="1556" y="1200"/>
                  </a:lnTo>
                  <a:lnTo>
                    <a:pt x="1741" y="74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4"/>
            <p:cNvSpPr/>
            <p:nvPr/>
          </p:nvSpPr>
          <p:spPr>
            <a:xfrm>
              <a:off x="5007400" y="3614500"/>
              <a:ext cx="44550" cy="41075"/>
            </a:xfrm>
            <a:custGeom>
              <a:avLst/>
              <a:gdLst/>
              <a:ahLst/>
              <a:cxnLst/>
              <a:rect l="l" t="t" r="r" b="b"/>
              <a:pathLst>
                <a:path w="1782" h="1643" extrusionOk="0">
                  <a:moveTo>
                    <a:pt x="232" y="0"/>
                  </a:moveTo>
                  <a:lnTo>
                    <a:pt x="1" y="1487"/>
                  </a:lnTo>
                  <a:lnTo>
                    <a:pt x="1530" y="1642"/>
                  </a:lnTo>
                  <a:lnTo>
                    <a:pt x="1781" y="10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4"/>
            <p:cNvSpPr/>
            <p:nvPr/>
          </p:nvSpPr>
          <p:spPr>
            <a:xfrm>
              <a:off x="4954100" y="3326875"/>
              <a:ext cx="40375" cy="26675"/>
            </a:xfrm>
            <a:custGeom>
              <a:avLst/>
              <a:gdLst/>
              <a:ahLst/>
              <a:cxnLst/>
              <a:rect l="l" t="t" r="r" b="b"/>
              <a:pathLst>
                <a:path w="1615" h="1067" extrusionOk="0">
                  <a:moveTo>
                    <a:pt x="172" y="0"/>
                  </a:moveTo>
                  <a:lnTo>
                    <a:pt x="0" y="966"/>
                  </a:lnTo>
                  <a:lnTo>
                    <a:pt x="1442" y="1067"/>
                  </a:lnTo>
                  <a:lnTo>
                    <a:pt x="1614" y="6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4"/>
            <p:cNvSpPr/>
            <p:nvPr/>
          </p:nvSpPr>
          <p:spPr>
            <a:xfrm>
              <a:off x="4927950" y="3196900"/>
              <a:ext cx="35450" cy="32350"/>
            </a:xfrm>
            <a:custGeom>
              <a:avLst/>
              <a:gdLst/>
              <a:ahLst/>
              <a:cxnLst/>
              <a:rect l="l" t="t" r="r" b="b"/>
              <a:pathLst>
                <a:path w="1418" h="1294" extrusionOk="0">
                  <a:moveTo>
                    <a:pt x="218" y="0"/>
                  </a:moveTo>
                  <a:lnTo>
                    <a:pt x="1" y="1238"/>
                  </a:lnTo>
                  <a:lnTo>
                    <a:pt x="1198" y="1293"/>
                  </a:lnTo>
                  <a:lnTo>
                    <a:pt x="1417" y="62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4"/>
            <p:cNvSpPr/>
            <p:nvPr/>
          </p:nvSpPr>
          <p:spPr>
            <a:xfrm>
              <a:off x="5060100" y="3295675"/>
              <a:ext cx="44200" cy="20225"/>
            </a:xfrm>
            <a:custGeom>
              <a:avLst/>
              <a:gdLst/>
              <a:ahLst/>
              <a:cxnLst/>
              <a:rect l="l" t="t" r="r" b="b"/>
              <a:pathLst>
                <a:path w="1768" h="809" extrusionOk="0">
                  <a:moveTo>
                    <a:pt x="115" y="1"/>
                  </a:moveTo>
                  <a:lnTo>
                    <a:pt x="1" y="732"/>
                  </a:lnTo>
                  <a:lnTo>
                    <a:pt x="1654" y="808"/>
                  </a:lnTo>
                  <a:lnTo>
                    <a:pt x="1768" y="117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4"/>
            <p:cNvSpPr/>
            <p:nvPr/>
          </p:nvSpPr>
          <p:spPr>
            <a:xfrm>
              <a:off x="5072525" y="3204350"/>
              <a:ext cx="46900" cy="32125"/>
            </a:xfrm>
            <a:custGeom>
              <a:avLst/>
              <a:gdLst/>
              <a:ahLst/>
              <a:cxnLst/>
              <a:rect l="l" t="t" r="r" b="b"/>
              <a:pathLst>
                <a:path w="1876" h="1285" extrusionOk="0">
                  <a:moveTo>
                    <a:pt x="189" y="0"/>
                  </a:moveTo>
                  <a:lnTo>
                    <a:pt x="0" y="1207"/>
                  </a:lnTo>
                  <a:lnTo>
                    <a:pt x="1679" y="1284"/>
                  </a:lnTo>
                  <a:lnTo>
                    <a:pt x="1876" y="88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4"/>
            <p:cNvSpPr/>
            <p:nvPr/>
          </p:nvSpPr>
          <p:spPr>
            <a:xfrm>
              <a:off x="4980225" y="3488125"/>
              <a:ext cx="34725" cy="28025"/>
            </a:xfrm>
            <a:custGeom>
              <a:avLst/>
              <a:gdLst/>
              <a:ahLst/>
              <a:cxnLst/>
              <a:rect l="l" t="t" r="r" b="b"/>
              <a:pathLst>
                <a:path w="1389" h="1121" extrusionOk="0">
                  <a:moveTo>
                    <a:pt x="178" y="1"/>
                  </a:moveTo>
                  <a:lnTo>
                    <a:pt x="0" y="1035"/>
                  </a:lnTo>
                  <a:lnTo>
                    <a:pt x="1223" y="1121"/>
                  </a:lnTo>
                  <a:lnTo>
                    <a:pt x="1388" y="57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4"/>
            <p:cNvSpPr/>
            <p:nvPr/>
          </p:nvSpPr>
          <p:spPr>
            <a:xfrm>
              <a:off x="4925800" y="3485600"/>
              <a:ext cx="41200" cy="27175"/>
            </a:xfrm>
            <a:custGeom>
              <a:avLst/>
              <a:gdLst/>
              <a:ahLst/>
              <a:cxnLst/>
              <a:rect l="l" t="t" r="r" b="b"/>
              <a:pathLst>
                <a:path w="1648" h="1087" extrusionOk="0">
                  <a:moveTo>
                    <a:pt x="175" y="1"/>
                  </a:moveTo>
                  <a:lnTo>
                    <a:pt x="0" y="983"/>
                  </a:lnTo>
                  <a:lnTo>
                    <a:pt x="1471" y="1087"/>
                  </a:lnTo>
                  <a:lnTo>
                    <a:pt x="1647" y="7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4"/>
            <p:cNvSpPr/>
            <p:nvPr/>
          </p:nvSpPr>
          <p:spPr>
            <a:xfrm>
              <a:off x="4973950" y="3531400"/>
              <a:ext cx="34125" cy="20175"/>
            </a:xfrm>
            <a:custGeom>
              <a:avLst/>
              <a:gdLst/>
              <a:ahLst/>
              <a:cxnLst/>
              <a:rect l="l" t="t" r="r" b="b"/>
              <a:pathLst>
                <a:path w="1365" h="807" extrusionOk="0">
                  <a:moveTo>
                    <a:pt x="130" y="0"/>
                  </a:moveTo>
                  <a:lnTo>
                    <a:pt x="1" y="749"/>
                  </a:lnTo>
                  <a:lnTo>
                    <a:pt x="1252" y="807"/>
                  </a:lnTo>
                  <a:lnTo>
                    <a:pt x="1364" y="8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4"/>
            <p:cNvSpPr/>
            <p:nvPr/>
          </p:nvSpPr>
          <p:spPr>
            <a:xfrm>
              <a:off x="4966425" y="3567525"/>
              <a:ext cx="36125" cy="28325"/>
            </a:xfrm>
            <a:custGeom>
              <a:avLst/>
              <a:gdLst/>
              <a:ahLst/>
              <a:cxnLst/>
              <a:rect l="l" t="t" r="r" b="b"/>
              <a:pathLst>
                <a:path w="1445" h="1133" extrusionOk="0">
                  <a:moveTo>
                    <a:pt x="181" y="1"/>
                  </a:moveTo>
                  <a:lnTo>
                    <a:pt x="0" y="1044"/>
                  </a:lnTo>
                  <a:lnTo>
                    <a:pt x="1276" y="1133"/>
                  </a:lnTo>
                  <a:lnTo>
                    <a:pt x="1445" y="5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4"/>
            <p:cNvSpPr/>
            <p:nvPr/>
          </p:nvSpPr>
          <p:spPr>
            <a:xfrm>
              <a:off x="4911650" y="3565000"/>
              <a:ext cx="41625" cy="27400"/>
            </a:xfrm>
            <a:custGeom>
              <a:avLst/>
              <a:gdLst/>
              <a:ahLst/>
              <a:cxnLst/>
              <a:rect l="l" t="t" r="r" b="b"/>
              <a:pathLst>
                <a:path w="1665" h="1096" extrusionOk="0">
                  <a:moveTo>
                    <a:pt x="176" y="1"/>
                  </a:moveTo>
                  <a:lnTo>
                    <a:pt x="0" y="991"/>
                  </a:lnTo>
                  <a:lnTo>
                    <a:pt x="1487" y="1095"/>
                  </a:lnTo>
                  <a:lnTo>
                    <a:pt x="1664" y="70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4"/>
            <p:cNvSpPr/>
            <p:nvPr/>
          </p:nvSpPr>
          <p:spPr>
            <a:xfrm>
              <a:off x="4919150" y="3527600"/>
              <a:ext cx="40450" cy="21700"/>
            </a:xfrm>
            <a:custGeom>
              <a:avLst/>
              <a:gdLst/>
              <a:ahLst/>
              <a:cxnLst/>
              <a:rect l="l" t="t" r="r" b="b"/>
              <a:pathLst>
                <a:path w="1618" h="868" extrusionOk="0">
                  <a:moveTo>
                    <a:pt x="142" y="0"/>
                  </a:moveTo>
                  <a:lnTo>
                    <a:pt x="0" y="799"/>
                  </a:lnTo>
                  <a:lnTo>
                    <a:pt x="1485" y="868"/>
                  </a:lnTo>
                  <a:lnTo>
                    <a:pt x="1618" y="10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4"/>
            <p:cNvSpPr/>
            <p:nvPr/>
          </p:nvSpPr>
          <p:spPr>
            <a:xfrm>
              <a:off x="4933275" y="3448000"/>
              <a:ext cx="40100" cy="21900"/>
            </a:xfrm>
            <a:custGeom>
              <a:avLst/>
              <a:gdLst/>
              <a:ahLst/>
              <a:cxnLst/>
              <a:rect l="l" t="t" r="r" b="b"/>
              <a:pathLst>
                <a:path w="1604" h="876" extrusionOk="0">
                  <a:moveTo>
                    <a:pt x="143" y="1"/>
                  </a:moveTo>
                  <a:lnTo>
                    <a:pt x="0" y="808"/>
                  </a:lnTo>
                  <a:lnTo>
                    <a:pt x="1469" y="876"/>
                  </a:lnTo>
                  <a:lnTo>
                    <a:pt x="1603" y="102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4"/>
            <p:cNvSpPr/>
            <p:nvPr/>
          </p:nvSpPr>
          <p:spPr>
            <a:xfrm>
              <a:off x="4902550" y="3607200"/>
              <a:ext cx="43275" cy="37600"/>
            </a:xfrm>
            <a:custGeom>
              <a:avLst/>
              <a:gdLst/>
              <a:ahLst/>
              <a:cxnLst/>
              <a:rect l="l" t="t" r="r" b="b"/>
              <a:pathLst>
                <a:path w="1731" h="1504" extrusionOk="0">
                  <a:moveTo>
                    <a:pt x="241" y="0"/>
                  </a:moveTo>
                  <a:lnTo>
                    <a:pt x="1" y="1353"/>
                  </a:lnTo>
                  <a:lnTo>
                    <a:pt x="1489" y="1503"/>
                  </a:lnTo>
                  <a:lnTo>
                    <a:pt x="1730" y="104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4"/>
            <p:cNvSpPr/>
            <p:nvPr/>
          </p:nvSpPr>
          <p:spPr>
            <a:xfrm>
              <a:off x="4957275" y="3611000"/>
              <a:ext cx="38350" cy="38925"/>
            </a:xfrm>
            <a:custGeom>
              <a:avLst/>
              <a:gdLst/>
              <a:ahLst/>
              <a:cxnLst/>
              <a:rect l="l" t="t" r="r" b="b"/>
              <a:pathLst>
                <a:path w="1534" h="1557" extrusionOk="0">
                  <a:moveTo>
                    <a:pt x="247" y="1"/>
                  </a:moveTo>
                  <a:lnTo>
                    <a:pt x="1" y="1423"/>
                  </a:lnTo>
                  <a:lnTo>
                    <a:pt x="1306" y="1556"/>
                  </a:lnTo>
                  <a:lnTo>
                    <a:pt x="1534" y="91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4"/>
            <p:cNvSpPr/>
            <p:nvPr/>
          </p:nvSpPr>
          <p:spPr>
            <a:xfrm>
              <a:off x="4947375" y="3368400"/>
              <a:ext cx="39750" cy="22100"/>
            </a:xfrm>
            <a:custGeom>
              <a:avLst/>
              <a:gdLst/>
              <a:ahLst/>
              <a:cxnLst/>
              <a:rect l="l" t="t" r="r" b="b"/>
              <a:pathLst>
                <a:path w="1590" h="884" extrusionOk="0">
                  <a:moveTo>
                    <a:pt x="145" y="1"/>
                  </a:moveTo>
                  <a:lnTo>
                    <a:pt x="0" y="817"/>
                  </a:lnTo>
                  <a:lnTo>
                    <a:pt x="1455" y="884"/>
                  </a:lnTo>
                  <a:lnTo>
                    <a:pt x="1590" y="103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4"/>
            <p:cNvSpPr/>
            <p:nvPr/>
          </p:nvSpPr>
          <p:spPr>
            <a:xfrm>
              <a:off x="4939950" y="3406250"/>
              <a:ext cx="40775" cy="26925"/>
            </a:xfrm>
            <a:custGeom>
              <a:avLst/>
              <a:gdLst/>
              <a:ahLst/>
              <a:cxnLst/>
              <a:rect l="l" t="t" r="r" b="b"/>
              <a:pathLst>
                <a:path w="1631" h="1077" extrusionOk="0">
                  <a:moveTo>
                    <a:pt x="173" y="0"/>
                  </a:moveTo>
                  <a:lnTo>
                    <a:pt x="0" y="975"/>
                  </a:lnTo>
                  <a:lnTo>
                    <a:pt x="1457" y="1077"/>
                  </a:lnTo>
                  <a:lnTo>
                    <a:pt x="1631" y="6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4"/>
            <p:cNvSpPr/>
            <p:nvPr/>
          </p:nvSpPr>
          <p:spPr>
            <a:xfrm>
              <a:off x="4674550" y="3501850"/>
              <a:ext cx="1229550" cy="786750"/>
            </a:xfrm>
            <a:custGeom>
              <a:avLst/>
              <a:gdLst/>
              <a:ahLst/>
              <a:cxnLst/>
              <a:rect l="l" t="t" r="r" b="b"/>
              <a:pathLst>
                <a:path w="49182" h="31470" extrusionOk="0">
                  <a:moveTo>
                    <a:pt x="41692" y="0"/>
                  </a:moveTo>
                  <a:cubicBezTo>
                    <a:pt x="41692" y="0"/>
                    <a:pt x="40239" y="112"/>
                    <a:pt x="37780" y="2125"/>
                  </a:cubicBezTo>
                  <a:cubicBezTo>
                    <a:pt x="35321" y="4136"/>
                    <a:pt x="25597" y="21125"/>
                    <a:pt x="25597" y="21125"/>
                  </a:cubicBezTo>
                  <a:cubicBezTo>
                    <a:pt x="25597" y="21125"/>
                    <a:pt x="16767" y="15648"/>
                    <a:pt x="14531" y="14084"/>
                  </a:cubicBezTo>
                  <a:cubicBezTo>
                    <a:pt x="12296" y="12519"/>
                    <a:pt x="10507" y="9725"/>
                    <a:pt x="9277" y="8048"/>
                  </a:cubicBezTo>
                  <a:cubicBezTo>
                    <a:pt x="8047" y="6372"/>
                    <a:pt x="7825" y="6148"/>
                    <a:pt x="6148" y="6036"/>
                  </a:cubicBezTo>
                  <a:cubicBezTo>
                    <a:pt x="4900" y="5953"/>
                    <a:pt x="3900" y="5313"/>
                    <a:pt x="3378" y="5313"/>
                  </a:cubicBezTo>
                  <a:cubicBezTo>
                    <a:pt x="3198" y="5313"/>
                    <a:pt x="3075" y="5389"/>
                    <a:pt x="3018" y="5589"/>
                  </a:cubicBezTo>
                  <a:cubicBezTo>
                    <a:pt x="2795" y="6372"/>
                    <a:pt x="3466" y="6707"/>
                    <a:pt x="3913" y="6930"/>
                  </a:cubicBezTo>
                  <a:cubicBezTo>
                    <a:pt x="4360" y="7154"/>
                    <a:pt x="5142" y="7154"/>
                    <a:pt x="5142" y="7154"/>
                  </a:cubicBezTo>
                  <a:cubicBezTo>
                    <a:pt x="5142" y="7154"/>
                    <a:pt x="4927" y="7208"/>
                    <a:pt x="4562" y="7208"/>
                  </a:cubicBezTo>
                  <a:cubicBezTo>
                    <a:pt x="4015" y="7208"/>
                    <a:pt x="3130" y="7087"/>
                    <a:pt x="2124" y="6484"/>
                  </a:cubicBezTo>
                  <a:cubicBezTo>
                    <a:pt x="1221" y="5941"/>
                    <a:pt x="674" y="5626"/>
                    <a:pt x="362" y="5626"/>
                  </a:cubicBezTo>
                  <a:cubicBezTo>
                    <a:pt x="96" y="5626"/>
                    <a:pt x="1" y="5857"/>
                    <a:pt x="1" y="6372"/>
                  </a:cubicBezTo>
                  <a:cubicBezTo>
                    <a:pt x="1" y="7490"/>
                    <a:pt x="1230" y="9278"/>
                    <a:pt x="2124" y="10395"/>
                  </a:cubicBezTo>
                  <a:cubicBezTo>
                    <a:pt x="3018" y="11513"/>
                    <a:pt x="8160" y="11961"/>
                    <a:pt x="8160" y="11961"/>
                  </a:cubicBezTo>
                  <a:cubicBezTo>
                    <a:pt x="8160" y="11961"/>
                    <a:pt x="11066" y="17660"/>
                    <a:pt x="14419" y="22355"/>
                  </a:cubicBezTo>
                  <a:cubicBezTo>
                    <a:pt x="17568" y="26764"/>
                    <a:pt x="24069" y="31469"/>
                    <a:pt x="26516" y="31469"/>
                  </a:cubicBezTo>
                  <a:cubicBezTo>
                    <a:pt x="26674" y="31469"/>
                    <a:pt x="26816" y="31450"/>
                    <a:pt x="26938" y="31409"/>
                  </a:cubicBezTo>
                  <a:cubicBezTo>
                    <a:pt x="28950" y="30739"/>
                    <a:pt x="39568" y="17438"/>
                    <a:pt x="42475" y="13749"/>
                  </a:cubicBezTo>
                  <a:cubicBezTo>
                    <a:pt x="45380" y="10060"/>
                    <a:pt x="49181" y="5701"/>
                    <a:pt x="48286" y="3241"/>
                  </a:cubicBezTo>
                  <a:lnTo>
                    <a:pt x="41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4"/>
            <p:cNvSpPr/>
            <p:nvPr/>
          </p:nvSpPr>
          <p:spPr>
            <a:xfrm>
              <a:off x="4666900" y="3494150"/>
              <a:ext cx="1243575" cy="802025"/>
            </a:xfrm>
            <a:custGeom>
              <a:avLst/>
              <a:gdLst/>
              <a:ahLst/>
              <a:cxnLst/>
              <a:rect l="l" t="t" r="r" b="b"/>
              <a:pathLst>
                <a:path w="49743" h="32081" extrusionOk="0">
                  <a:moveTo>
                    <a:pt x="42011" y="1"/>
                  </a:moveTo>
                  <a:cubicBezTo>
                    <a:pt x="41999" y="1"/>
                    <a:pt x="41987" y="2"/>
                    <a:pt x="41975" y="3"/>
                  </a:cubicBezTo>
                  <a:cubicBezTo>
                    <a:pt x="41912" y="8"/>
                    <a:pt x="40397" y="145"/>
                    <a:pt x="37892" y="2195"/>
                  </a:cubicBezTo>
                  <a:cubicBezTo>
                    <a:pt x="35563" y="4101"/>
                    <a:pt x="27105" y="18728"/>
                    <a:pt x="25795" y="21006"/>
                  </a:cubicBezTo>
                  <a:cubicBezTo>
                    <a:pt x="24296" y="20075"/>
                    <a:pt x="16996" y="15530"/>
                    <a:pt x="15013" y="14141"/>
                  </a:cubicBezTo>
                  <a:cubicBezTo>
                    <a:pt x="13160" y="12845"/>
                    <a:pt x="11584" y="10629"/>
                    <a:pt x="10432" y="9012"/>
                  </a:cubicBezTo>
                  <a:cubicBezTo>
                    <a:pt x="10219" y="8712"/>
                    <a:pt x="10018" y="8430"/>
                    <a:pt x="9831" y="8174"/>
                  </a:cubicBezTo>
                  <a:cubicBezTo>
                    <a:pt x="8590" y="6483"/>
                    <a:pt x="8299" y="6160"/>
                    <a:pt x="6475" y="6039"/>
                  </a:cubicBezTo>
                  <a:cubicBezTo>
                    <a:pt x="5791" y="5993"/>
                    <a:pt x="5173" y="5764"/>
                    <a:pt x="4677" y="5581"/>
                  </a:cubicBezTo>
                  <a:cubicBezTo>
                    <a:pt x="4277" y="5434"/>
                    <a:pt x="3956" y="5314"/>
                    <a:pt x="3684" y="5314"/>
                  </a:cubicBezTo>
                  <a:cubicBezTo>
                    <a:pt x="3568" y="5314"/>
                    <a:pt x="3460" y="5336"/>
                    <a:pt x="3360" y="5387"/>
                  </a:cubicBezTo>
                  <a:cubicBezTo>
                    <a:pt x="3199" y="5469"/>
                    <a:pt x="3088" y="5612"/>
                    <a:pt x="3031" y="5813"/>
                  </a:cubicBezTo>
                  <a:cubicBezTo>
                    <a:pt x="2906" y="6248"/>
                    <a:pt x="2997" y="6579"/>
                    <a:pt x="3177" y="6835"/>
                  </a:cubicBezTo>
                  <a:cubicBezTo>
                    <a:pt x="2974" y="6745"/>
                    <a:pt x="2777" y="6643"/>
                    <a:pt x="2587" y="6529"/>
                  </a:cubicBezTo>
                  <a:cubicBezTo>
                    <a:pt x="1620" y="5948"/>
                    <a:pt x="1062" y="5628"/>
                    <a:pt x="664" y="5628"/>
                  </a:cubicBezTo>
                  <a:cubicBezTo>
                    <a:pt x="552" y="5628"/>
                    <a:pt x="453" y="5653"/>
                    <a:pt x="361" y="5705"/>
                  </a:cubicBezTo>
                  <a:cubicBezTo>
                    <a:pt x="43" y="5885"/>
                    <a:pt x="1" y="6299"/>
                    <a:pt x="1" y="6680"/>
                  </a:cubicBezTo>
                  <a:cubicBezTo>
                    <a:pt x="1" y="7965"/>
                    <a:pt x="1373" y="9871"/>
                    <a:pt x="2191" y="10895"/>
                  </a:cubicBezTo>
                  <a:cubicBezTo>
                    <a:pt x="3074" y="11998"/>
                    <a:pt x="7263" y="12461"/>
                    <a:pt x="8270" y="12558"/>
                  </a:cubicBezTo>
                  <a:cubicBezTo>
                    <a:pt x="8757" y="13495"/>
                    <a:pt x="11450" y="18605"/>
                    <a:pt x="14476" y="22841"/>
                  </a:cubicBezTo>
                  <a:cubicBezTo>
                    <a:pt x="17661" y="27301"/>
                    <a:pt x="24167" y="32080"/>
                    <a:pt x="26837" y="32080"/>
                  </a:cubicBezTo>
                  <a:cubicBezTo>
                    <a:pt x="27025" y="32080"/>
                    <a:pt x="27193" y="32057"/>
                    <a:pt x="27341" y="32008"/>
                  </a:cubicBezTo>
                  <a:cubicBezTo>
                    <a:pt x="29463" y="31300"/>
                    <a:pt x="39880" y="18234"/>
                    <a:pt x="43021" y="14246"/>
                  </a:cubicBezTo>
                  <a:cubicBezTo>
                    <a:pt x="43317" y="13872"/>
                    <a:pt x="43620" y="13491"/>
                    <a:pt x="43928" y="13105"/>
                  </a:cubicBezTo>
                  <a:cubicBezTo>
                    <a:pt x="46786" y="9521"/>
                    <a:pt x="49742" y="5817"/>
                    <a:pt x="48880" y="3446"/>
                  </a:cubicBezTo>
                  <a:cubicBezTo>
                    <a:pt x="48837" y="3319"/>
                    <a:pt x="48718" y="3239"/>
                    <a:pt x="48591" y="3239"/>
                  </a:cubicBezTo>
                  <a:cubicBezTo>
                    <a:pt x="48557" y="3239"/>
                    <a:pt x="48521" y="3245"/>
                    <a:pt x="48487" y="3258"/>
                  </a:cubicBezTo>
                  <a:cubicBezTo>
                    <a:pt x="48325" y="3317"/>
                    <a:pt x="48244" y="3495"/>
                    <a:pt x="48305" y="3656"/>
                  </a:cubicBezTo>
                  <a:cubicBezTo>
                    <a:pt x="49051" y="5703"/>
                    <a:pt x="46074" y="9433"/>
                    <a:pt x="43450" y="12724"/>
                  </a:cubicBezTo>
                  <a:cubicBezTo>
                    <a:pt x="43141" y="13109"/>
                    <a:pt x="42836" y="13492"/>
                    <a:pt x="42540" y="13867"/>
                  </a:cubicBezTo>
                  <a:cubicBezTo>
                    <a:pt x="35930" y="22257"/>
                    <a:pt x="28607" y="30940"/>
                    <a:pt x="27147" y="31428"/>
                  </a:cubicBezTo>
                  <a:cubicBezTo>
                    <a:pt x="27048" y="31460"/>
                    <a:pt x="26933" y="31476"/>
                    <a:pt x="26804" y="31476"/>
                  </a:cubicBezTo>
                  <a:cubicBezTo>
                    <a:pt x="24596" y="31476"/>
                    <a:pt x="18101" y="26862"/>
                    <a:pt x="14976" y="22486"/>
                  </a:cubicBezTo>
                  <a:cubicBezTo>
                    <a:pt x="11674" y="17865"/>
                    <a:pt x="8768" y="12187"/>
                    <a:pt x="8739" y="12130"/>
                  </a:cubicBezTo>
                  <a:cubicBezTo>
                    <a:pt x="8691" y="12036"/>
                    <a:pt x="8598" y="11973"/>
                    <a:pt x="8493" y="11964"/>
                  </a:cubicBezTo>
                  <a:cubicBezTo>
                    <a:pt x="6555" y="11796"/>
                    <a:pt x="3262" y="11253"/>
                    <a:pt x="2669" y="10513"/>
                  </a:cubicBezTo>
                  <a:cubicBezTo>
                    <a:pt x="1382" y="8903"/>
                    <a:pt x="613" y="7470"/>
                    <a:pt x="613" y="6680"/>
                  </a:cubicBezTo>
                  <a:cubicBezTo>
                    <a:pt x="613" y="6324"/>
                    <a:pt x="664" y="6241"/>
                    <a:pt x="655" y="6241"/>
                  </a:cubicBezTo>
                  <a:cubicBezTo>
                    <a:pt x="663" y="6239"/>
                    <a:pt x="673" y="6238"/>
                    <a:pt x="683" y="6238"/>
                  </a:cubicBezTo>
                  <a:cubicBezTo>
                    <a:pt x="911" y="6238"/>
                    <a:pt x="1697" y="6708"/>
                    <a:pt x="2274" y="7054"/>
                  </a:cubicBezTo>
                  <a:cubicBezTo>
                    <a:pt x="3336" y="7691"/>
                    <a:pt x="4274" y="7823"/>
                    <a:pt x="4866" y="7823"/>
                  </a:cubicBezTo>
                  <a:cubicBezTo>
                    <a:pt x="5259" y="7823"/>
                    <a:pt x="5499" y="7765"/>
                    <a:pt x="5523" y="7759"/>
                  </a:cubicBezTo>
                  <a:cubicBezTo>
                    <a:pt x="5674" y="7721"/>
                    <a:pt x="5771" y="7578"/>
                    <a:pt x="5752" y="7424"/>
                  </a:cubicBezTo>
                  <a:cubicBezTo>
                    <a:pt x="5733" y="7272"/>
                    <a:pt x="5604" y="7156"/>
                    <a:pt x="5449" y="7156"/>
                  </a:cubicBezTo>
                  <a:cubicBezTo>
                    <a:pt x="5252" y="7156"/>
                    <a:pt x="4670" y="7122"/>
                    <a:pt x="4355" y="6964"/>
                  </a:cubicBezTo>
                  <a:cubicBezTo>
                    <a:pt x="3753" y="6662"/>
                    <a:pt x="3489" y="6440"/>
                    <a:pt x="3638" y="5933"/>
                  </a:cubicBezTo>
                  <a:cubicBezTo>
                    <a:pt x="3651" y="5927"/>
                    <a:pt x="3669" y="5924"/>
                    <a:pt x="3691" y="5924"/>
                  </a:cubicBezTo>
                  <a:cubicBezTo>
                    <a:pt x="3844" y="5924"/>
                    <a:pt x="4198" y="6056"/>
                    <a:pt x="4465" y="6155"/>
                  </a:cubicBezTo>
                  <a:cubicBezTo>
                    <a:pt x="4998" y="6353"/>
                    <a:pt x="5663" y="6598"/>
                    <a:pt x="6435" y="6650"/>
                  </a:cubicBezTo>
                  <a:cubicBezTo>
                    <a:pt x="7988" y="6753"/>
                    <a:pt x="8143" y="6907"/>
                    <a:pt x="9337" y="8537"/>
                  </a:cubicBezTo>
                  <a:cubicBezTo>
                    <a:pt x="9523" y="8790"/>
                    <a:pt x="9721" y="9069"/>
                    <a:pt x="9933" y="9366"/>
                  </a:cubicBezTo>
                  <a:cubicBezTo>
                    <a:pt x="11111" y="11020"/>
                    <a:pt x="12724" y="13285"/>
                    <a:pt x="14662" y="14642"/>
                  </a:cubicBezTo>
                  <a:cubicBezTo>
                    <a:pt x="16879" y="16195"/>
                    <a:pt x="25653" y="21638"/>
                    <a:pt x="25742" y="21694"/>
                  </a:cubicBezTo>
                  <a:cubicBezTo>
                    <a:pt x="25790" y="21723"/>
                    <a:pt x="25846" y="21739"/>
                    <a:pt x="25902" y="21739"/>
                  </a:cubicBezTo>
                  <a:cubicBezTo>
                    <a:pt x="25928" y="21739"/>
                    <a:pt x="25953" y="21736"/>
                    <a:pt x="25978" y="21729"/>
                  </a:cubicBezTo>
                  <a:cubicBezTo>
                    <a:pt x="26059" y="21709"/>
                    <a:pt x="26128" y="21657"/>
                    <a:pt x="26169" y="21585"/>
                  </a:cubicBezTo>
                  <a:cubicBezTo>
                    <a:pt x="26266" y="21416"/>
                    <a:pt x="35893" y="4622"/>
                    <a:pt x="38280" y="2669"/>
                  </a:cubicBezTo>
                  <a:cubicBezTo>
                    <a:pt x="40604" y="768"/>
                    <a:pt x="42001" y="615"/>
                    <a:pt x="42024" y="613"/>
                  </a:cubicBezTo>
                  <a:cubicBezTo>
                    <a:pt x="42191" y="599"/>
                    <a:pt x="42317" y="452"/>
                    <a:pt x="42303" y="285"/>
                  </a:cubicBezTo>
                  <a:cubicBezTo>
                    <a:pt x="42292" y="128"/>
                    <a:pt x="42154" y="1"/>
                    <a:pt x="42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4"/>
            <p:cNvSpPr/>
            <p:nvPr/>
          </p:nvSpPr>
          <p:spPr>
            <a:xfrm>
              <a:off x="4674550" y="3634650"/>
              <a:ext cx="288050" cy="195200"/>
            </a:xfrm>
            <a:custGeom>
              <a:avLst/>
              <a:gdLst/>
              <a:ahLst/>
              <a:cxnLst/>
              <a:rect l="l" t="t" r="r" b="b"/>
              <a:pathLst>
                <a:path w="11522" h="7808" extrusionOk="0">
                  <a:moveTo>
                    <a:pt x="3379" y="1"/>
                  </a:moveTo>
                  <a:cubicBezTo>
                    <a:pt x="3199" y="1"/>
                    <a:pt x="3076" y="77"/>
                    <a:pt x="3019" y="277"/>
                  </a:cubicBezTo>
                  <a:cubicBezTo>
                    <a:pt x="2795" y="1060"/>
                    <a:pt x="3466" y="1395"/>
                    <a:pt x="3913" y="1618"/>
                  </a:cubicBezTo>
                  <a:cubicBezTo>
                    <a:pt x="4360" y="1842"/>
                    <a:pt x="5143" y="1842"/>
                    <a:pt x="5143" y="1842"/>
                  </a:cubicBezTo>
                  <a:cubicBezTo>
                    <a:pt x="5143" y="1842"/>
                    <a:pt x="4928" y="1896"/>
                    <a:pt x="4563" y="1896"/>
                  </a:cubicBezTo>
                  <a:cubicBezTo>
                    <a:pt x="4016" y="1896"/>
                    <a:pt x="3131" y="1775"/>
                    <a:pt x="2125" y="1171"/>
                  </a:cubicBezTo>
                  <a:cubicBezTo>
                    <a:pt x="1221" y="629"/>
                    <a:pt x="675" y="314"/>
                    <a:pt x="363" y="314"/>
                  </a:cubicBezTo>
                  <a:cubicBezTo>
                    <a:pt x="96" y="314"/>
                    <a:pt x="1" y="545"/>
                    <a:pt x="1" y="1060"/>
                  </a:cubicBezTo>
                  <a:cubicBezTo>
                    <a:pt x="1" y="2178"/>
                    <a:pt x="1230" y="3966"/>
                    <a:pt x="2125" y="5083"/>
                  </a:cubicBezTo>
                  <a:cubicBezTo>
                    <a:pt x="3019" y="6201"/>
                    <a:pt x="8160" y="6649"/>
                    <a:pt x="8160" y="6649"/>
                  </a:cubicBezTo>
                  <a:cubicBezTo>
                    <a:pt x="8160" y="6649"/>
                    <a:pt x="8385" y="7087"/>
                    <a:pt x="8772" y="7807"/>
                  </a:cubicBezTo>
                  <a:cubicBezTo>
                    <a:pt x="9317" y="7090"/>
                    <a:pt x="10175" y="6361"/>
                    <a:pt x="11521" y="5788"/>
                  </a:cubicBezTo>
                  <a:cubicBezTo>
                    <a:pt x="10643" y="4687"/>
                    <a:pt x="9891" y="3572"/>
                    <a:pt x="9278" y="2736"/>
                  </a:cubicBezTo>
                  <a:cubicBezTo>
                    <a:pt x="8048" y="1060"/>
                    <a:pt x="7825" y="836"/>
                    <a:pt x="6149" y="724"/>
                  </a:cubicBezTo>
                  <a:cubicBezTo>
                    <a:pt x="4901" y="641"/>
                    <a:pt x="3901" y="1"/>
                    <a:pt x="3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4"/>
            <p:cNvSpPr/>
            <p:nvPr/>
          </p:nvSpPr>
          <p:spPr>
            <a:xfrm>
              <a:off x="4666900" y="3627000"/>
              <a:ext cx="304825" cy="210500"/>
            </a:xfrm>
            <a:custGeom>
              <a:avLst/>
              <a:gdLst/>
              <a:ahLst/>
              <a:cxnLst/>
              <a:rect l="l" t="t" r="r" b="b"/>
              <a:pathLst>
                <a:path w="12193" h="8420" extrusionOk="0">
                  <a:moveTo>
                    <a:pt x="3689" y="611"/>
                  </a:moveTo>
                  <a:cubicBezTo>
                    <a:pt x="3842" y="611"/>
                    <a:pt x="4195" y="743"/>
                    <a:pt x="4463" y="842"/>
                  </a:cubicBezTo>
                  <a:cubicBezTo>
                    <a:pt x="4997" y="1039"/>
                    <a:pt x="5661" y="1285"/>
                    <a:pt x="6432" y="1336"/>
                  </a:cubicBezTo>
                  <a:cubicBezTo>
                    <a:pt x="7986" y="1440"/>
                    <a:pt x="8141" y="1594"/>
                    <a:pt x="9336" y="3224"/>
                  </a:cubicBezTo>
                  <a:cubicBezTo>
                    <a:pt x="9521" y="3476"/>
                    <a:pt x="9720" y="3755"/>
                    <a:pt x="9931" y="4051"/>
                  </a:cubicBezTo>
                  <a:cubicBezTo>
                    <a:pt x="10354" y="4644"/>
                    <a:pt x="10825" y="5306"/>
                    <a:pt x="11344" y="5975"/>
                  </a:cubicBezTo>
                  <a:cubicBezTo>
                    <a:pt x="10443" y="6405"/>
                    <a:pt x="9702" y="6939"/>
                    <a:pt x="9132" y="7568"/>
                  </a:cubicBezTo>
                  <a:cubicBezTo>
                    <a:pt x="8881" y="7094"/>
                    <a:pt x="8738" y="6816"/>
                    <a:pt x="8738" y="6815"/>
                  </a:cubicBezTo>
                  <a:cubicBezTo>
                    <a:pt x="8689" y="6722"/>
                    <a:pt x="8596" y="6659"/>
                    <a:pt x="8492" y="6650"/>
                  </a:cubicBezTo>
                  <a:cubicBezTo>
                    <a:pt x="6554" y="6482"/>
                    <a:pt x="3260" y="5938"/>
                    <a:pt x="2668" y="5199"/>
                  </a:cubicBezTo>
                  <a:cubicBezTo>
                    <a:pt x="1381" y="3589"/>
                    <a:pt x="612" y="2157"/>
                    <a:pt x="612" y="1366"/>
                  </a:cubicBezTo>
                  <a:cubicBezTo>
                    <a:pt x="612" y="1031"/>
                    <a:pt x="658" y="938"/>
                    <a:pt x="654" y="928"/>
                  </a:cubicBezTo>
                  <a:lnTo>
                    <a:pt x="654" y="928"/>
                  </a:lnTo>
                  <a:cubicBezTo>
                    <a:pt x="662" y="926"/>
                    <a:pt x="671" y="925"/>
                    <a:pt x="681" y="925"/>
                  </a:cubicBezTo>
                  <a:cubicBezTo>
                    <a:pt x="908" y="925"/>
                    <a:pt x="1695" y="1395"/>
                    <a:pt x="2272" y="1742"/>
                  </a:cubicBezTo>
                  <a:cubicBezTo>
                    <a:pt x="3334" y="2378"/>
                    <a:pt x="4273" y="2509"/>
                    <a:pt x="4865" y="2509"/>
                  </a:cubicBezTo>
                  <a:cubicBezTo>
                    <a:pt x="5257" y="2509"/>
                    <a:pt x="5497" y="2452"/>
                    <a:pt x="5521" y="2446"/>
                  </a:cubicBezTo>
                  <a:cubicBezTo>
                    <a:pt x="5671" y="2408"/>
                    <a:pt x="5770" y="2264"/>
                    <a:pt x="5751" y="2112"/>
                  </a:cubicBezTo>
                  <a:cubicBezTo>
                    <a:pt x="5732" y="1958"/>
                    <a:pt x="5602" y="1842"/>
                    <a:pt x="5447" y="1842"/>
                  </a:cubicBezTo>
                  <a:cubicBezTo>
                    <a:pt x="5249" y="1842"/>
                    <a:pt x="4667" y="1807"/>
                    <a:pt x="4353" y="1651"/>
                  </a:cubicBezTo>
                  <a:cubicBezTo>
                    <a:pt x="3751" y="1349"/>
                    <a:pt x="3487" y="1126"/>
                    <a:pt x="3635" y="620"/>
                  </a:cubicBezTo>
                  <a:cubicBezTo>
                    <a:pt x="3648" y="614"/>
                    <a:pt x="3666" y="611"/>
                    <a:pt x="3689" y="611"/>
                  </a:cubicBezTo>
                  <a:close/>
                  <a:moveTo>
                    <a:pt x="3684" y="1"/>
                  </a:moveTo>
                  <a:cubicBezTo>
                    <a:pt x="3568" y="1"/>
                    <a:pt x="3460" y="22"/>
                    <a:pt x="3360" y="73"/>
                  </a:cubicBezTo>
                  <a:cubicBezTo>
                    <a:pt x="3199" y="155"/>
                    <a:pt x="3088" y="299"/>
                    <a:pt x="3031" y="500"/>
                  </a:cubicBezTo>
                  <a:cubicBezTo>
                    <a:pt x="2906" y="934"/>
                    <a:pt x="2997" y="1265"/>
                    <a:pt x="3177" y="1520"/>
                  </a:cubicBezTo>
                  <a:cubicBezTo>
                    <a:pt x="2974" y="1431"/>
                    <a:pt x="2777" y="1329"/>
                    <a:pt x="2587" y="1215"/>
                  </a:cubicBezTo>
                  <a:cubicBezTo>
                    <a:pt x="1620" y="634"/>
                    <a:pt x="1062" y="314"/>
                    <a:pt x="664" y="314"/>
                  </a:cubicBezTo>
                  <a:cubicBezTo>
                    <a:pt x="552" y="314"/>
                    <a:pt x="453" y="339"/>
                    <a:pt x="361" y="391"/>
                  </a:cubicBezTo>
                  <a:cubicBezTo>
                    <a:pt x="43" y="571"/>
                    <a:pt x="1" y="985"/>
                    <a:pt x="1" y="1366"/>
                  </a:cubicBezTo>
                  <a:cubicBezTo>
                    <a:pt x="1" y="2651"/>
                    <a:pt x="1373" y="4557"/>
                    <a:pt x="2191" y="5581"/>
                  </a:cubicBezTo>
                  <a:cubicBezTo>
                    <a:pt x="3074" y="6686"/>
                    <a:pt x="7263" y="7147"/>
                    <a:pt x="8270" y="7244"/>
                  </a:cubicBezTo>
                  <a:cubicBezTo>
                    <a:pt x="8368" y="7431"/>
                    <a:pt x="8553" y="7783"/>
                    <a:pt x="8808" y="8257"/>
                  </a:cubicBezTo>
                  <a:cubicBezTo>
                    <a:pt x="8856" y="8349"/>
                    <a:pt x="8949" y="8410"/>
                    <a:pt x="9053" y="8418"/>
                  </a:cubicBezTo>
                  <a:cubicBezTo>
                    <a:pt x="9061" y="8419"/>
                    <a:pt x="9069" y="8419"/>
                    <a:pt x="9077" y="8419"/>
                  </a:cubicBezTo>
                  <a:cubicBezTo>
                    <a:pt x="9173" y="8419"/>
                    <a:pt x="9263" y="8375"/>
                    <a:pt x="9320" y="8298"/>
                  </a:cubicBezTo>
                  <a:cubicBezTo>
                    <a:pt x="9922" y="7509"/>
                    <a:pt x="10806" y="6862"/>
                    <a:pt x="11948" y="6375"/>
                  </a:cubicBezTo>
                  <a:cubicBezTo>
                    <a:pt x="12134" y="6296"/>
                    <a:pt x="12193" y="6062"/>
                    <a:pt x="12067" y="5903"/>
                  </a:cubicBezTo>
                  <a:cubicBezTo>
                    <a:pt x="11461" y="5143"/>
                    <a:pt x="10913" y="4374"/>
                    <a:pt x="10430" y="3696"/>
                  </a:cubicBezTo>
                  <a:cubicBezTo>
                    <a:pt x="10218" y="3398"/>
                    <a:pt x="10018" y="3116"/>
                    <a:pt x="9831" y="2861"/>
                  </a:cubicBezTo>
                  <a:cubicBezTo>
                    <a:pt x="8590" y="1169"/>
                    <a:pt x="8299" y="848"/>
                    <a:pt x="6475" y="725"/>
                  </a:cubicBezTo>
                  <a:cubicBezTo>
                    <a:pt x="5791" y="679"/>
                    <a:pt x="5173" y="451"/>
                    <a:pt x="4677" y="267"/>
                  </a:cubicBezTo>
                  <a:cubicBezTo>
                    <a:pt x="4277" y="120"/>
                    <a:pt x="3956" y="1"/>
                    <a:pt x="3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magine 1" descr="Immagine che contiene schermata, testo, Software multimediale&#10;&#10;Descrizione generata automaticamente">
            <a:extLst>
              <a:ext uri="{FF2B5EF4-FFF2-40B4-BE49-F238E27FC236}">
                <a16:creationId xmlns:a16="http://schemas.microsoft.com/office/drawing/2014/main" id="{C633881A-C4F3-CA4A-D02F-EFB3547D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13" y="2370559"/>
            <a:ext cx="3738734" cy="2620571"/>
          </a:xfrm>
          <a:prstGeom prst="rect">
            <a:avLst/>
          </a:prstGeom>
          <a:ln w="73025">
            <a:solidFill>
              <a:schemeClr val="accent2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>
            <a:bevelT w="165100" prst="coolSlant"/>
            <a:contourClr>
              <a:schemeClr val="accent6"/>
            </a:contourClr>
          </a:sp3d>
        </p:spPr>
      </p:pic>
    </p:spTree>
    <p:extLst>
      <p:ext uri="{BB962C8B-B14F-4D97-AF65-F5344CB8AC3E}">
        <p14:creationId xmlns:p14="http://schemas.microsoft.com/office/powerpoint/2010/main" val="3074615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6"/>
          <p:cNvSpPr txBox="1">
            <a:spLocks noGrp="1"/>
          </p:cNvSpPr>
          <p:nvPr>
            <p:ph type="title"/>
          </p:nvPr>
        </p:nvSpPr>
        <p:spPr>
          <a:xfrm>
            <a:off x="540438" y="14567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Strategia</a:t>
            </a:r>
            <a:r>
              <a:rPr lang="en" dirty="0"/>
              <a:t> per </a:t>
            </a:r>
            <a:r>
              <a:rPr lang="en" dirty="0" err="1"/>
              <a:t>l’exploitation</a:t>
            </a:r>
            <a:endParaRPr dirty="0"/>
          </a:p>
        </p:txBody>
      </p:sp>
      <p:grpSp>
        <p:nvGrpSpPr>
          <p:cNvPr id="1870" name="Google Shape;1870;p46"/>
          <p:cNvGrpSpPr/>
          <p:nvPr/>
        </p:nvGrpSpPr>
        <p:grpSpPr>
          <a:xfrm>
            <a:off x="4392873" y="2703447"/>
            <a:ext cx="1605107" cy="331361"/>
            <a:chOff x="4808316" y="2800065"/>
            <a:chExt cx="1999386" cy="412910"/>
          </a:xfrm>
        </p:grpSpPr>
        <p:sp>
          <p:nvSpPr>
            <p:cNvPr id="1871" name="Google Shape;1871;p4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2" name="Google Shape;1872;p4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1873" name="Google Shape;1873;p4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74" name="Google Shape;1874;p4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875" name="Google Shape;1875;p46"/>
          <p:cNvCxnSpPr/>
          <p:nvPr/>
        </p:nvCxnSpPr>
        <p:spPr>
          <a:xfrm>
            <a:off x="7884644" y="2745631"/>
            <a:ext cx="0" cy="28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6" name="Google Shape;1876;p46"/>
          <p:cNvSpPr/>
          <p:nvPr/>
        </p:nvSpPr>
        <p:spPr>
          <a:xfrm>
            <a:off x="7847554" y="2703558"/>
            <a:ext cx="74400" cy="74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7" name="Google Shape;1877;p46"/>
          <p:cNvGrpSpPr/>
          <p:nvPr/>
        </p:nvGrpSpPr>
        <p:grpSpPr>
          <a:xfrm>
            <a:off x="1240073" y="2703558"/>
            <a:ext cx="1613743" cy="331781"/>
            <a:chOff x="803163" y="1111974"/>
            <a:chExt cx="591158" cy="121545"/>
          </a:xfrm>
        </p:grpSpPr>
        <p:grpSp>
          <p:nvGrpSpPr>
            <p:cNvPr id="1878" name="Google Shape;1878;p46"/>
            <p:cNvGrpSpPr/>
            <p:nvPr/>
          </p:nvGrpSpPr>
          <p:grpSpPr>
            <a:xfrm>
              <a:off x="803163" y="1111974"/>
              <a:ext cx="27175" cy="121077"/>
              <a:chOff x="845575" y="2563700"/>
              <a:chExt cx="92400" cy="411825"/>
            </a:xfrm>
          </p:grpSpPr>
          <p:cxnSp>
            <p:nvCxnSpPr>
              <p:cNvPr id="1879" name="Google Shape;1879;p4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80" name="Google Shape;1880;p4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1" name="Google Shape;1881;p46"/>
            <p:cNvSpPr/>
            <p:nvPr/>
          </p:nvSpPr>
          <p:spPr>
            <a:xfrm>
              <a:off x="818321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46"/>
          <p:cNvGrpSpPr/>
          <p:nvPr/>
        </p:nvGrpSpPr>
        <p:grpSpPr>
          <a:xfrm>
            <a:off x="2819935" y="2928062"/>
            <a:ext cx="1606053" cy="330777"/>
            <a:chOff x="1381910" y="1194219"/>
            <a:chExt cx="588341" cy="121177"/>
          </a:xfrm>
        </p:grpSpPr>
        <p:grpSp>
          <p:nvGrpSpPr>
            <p:cNvPr id="1883" name="Google Shape;1883;p46"/>
            <p:cNvGrpSpPr/>
            <p:nvPr/>
          </p:nvGrpSpPr>
          <p:grpSpPr>
            <a:xfrm rot="10800000">
              <a:off x="1381910" y="1194319"/>
              <a:ext cx="27175" cy="121077"/>
              <a:chOff x="2070100" y="2563700"/>
              <a:chExt cx="92400" cy="411825"/>
            </a:xfrm>
          </p:grpSpPr>
          <p:cxnSp>
            <p:nvCxnSpPr>
              <p:cNvPr id="1884" name="Google Shape;1884;p4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85" name="Google Shape;1885;p4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6" name="Google Shape;1886;p46"/>
            <p:cNvSpPr/>
            <p:nvPr/>
          </p:nvSpPr>
          <p:spPr>
            <a:xfrm>
              <a:off x="1394250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46"/>
          <p:cNvGrpSpPr/>
          <p:nvPr/>
        </p:nvGrpSpPr>
        <p:grpSpPr>
          <a:xfrm>
            <a:off x="5959668" y="2928062"/>
            <a:ext cx="1924311" cy="330777"/>
            <a:chOff x="2532079" y="1194219"/>
            <a:chExt cx="704927" cy="121177"/>
          </a:xfrm>
        </p:grpSpPr>
        <p:grpSp>
          <p:nvGrpSpPr>
            <p:cNvPr id="1888" name="Google Shape;1888;p46"/>
            <p:cNvGrpSpPr/>
            <p:nvPr/>
          </p:nvGrpSpPr>
          <p:grpSpPr>
            <a:xfrm rot="10800000">
              <a:off x="2532079" y="1194319"/>
              <a:ext cx="27175" cy="121077"/>
              <a:chOff x="2070100" y="2563700"/>
              <a:chExt cx="92400" cy="411825"/>
            </a:xfrm>
          </p:grpSpPr>
          <p:cxnSp>
            <p:nvCxnSpPr>
              <p:cNvPr id="1889" name="Google Shape;1889;p4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90" name="Google Shape;1890;p4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1" name="Google Shape;1891;p46"/>
            <p:cNvSpPr/>
            <p:nvPr/>
          </p:nvSpPr>
          <p:spPr>
            <a:xfrm>
              <a:off x="2546107" y="1194219"/>
              <a:ext cx="690900" cy="393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3" name="Google Shape;1893;p46"/>
          <p:cNvSpPr txBox="1">
            <a:spLocks noGrp="1"/>
          </p:cNvSpPr>
          <p:nvPr>
            <p:ph type="title" idx="4294967295"/>
          </p:nvPr>
        </p:nvSpPr>
        <p:spPr>
          <a:xfrm>
            <a:off x="197234" y="1084585"/>
            <a:ext cx="2353679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Modifica</a:t>
            </a:r>
            <a:r>
              <a:rPr lang="en" sz="1800" dirty="0"/>
              <a:t> file reverse </a:t>
            </a:r>
            <a:r>
              <a:rPr lang="en" sz="1800" dirty="0" err="1"/>
              <a:t>shell.php</a:t>
            </a:r>
            <a:r>
              <a:rPr lang="en" sz="1800" dirty="0"/>
              <a:t> -&gt; .</a:t>
            </a:r>
            <a:r>
              <a:rPr lang="en" sz="1800" dirty="0" err="1"/>
              <a:t>php.jpg</a:t>
            </a:r>
            <a:endParaRPr sz="1800" dirty="0"/>
          </a:p>
        </p:txBody>
      </p:sp>
      <p:sp>
        <p:nvSpPr>
          <p:cNvPr id="1894" name="Google Shape;1894;p46"/>
          <p:cNvSpPr txBox="1">
            <a:spLocks noGrp="1"/>
          </p:cNvSpPr>
          <p:nvPr>
            <p:ph type="body" idx="4294967295"/>
          </p:nvPr>
        </p:nvSpPr>
        <p:spPr>
          <a:xfrm>
            <a:off x="2121588" y="3706900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895" name="Google Shape;1895;p46"/>
          <p:cNvSpPr txBox="1">
            <a:spLocks noGrp="1"/>
          </p:cNvSpPr>
          <p:nvPr>
            <p:ph type="title" idx="4294967295"/>
          </p:nvPr>
        </p:nvSpPr>
        <p:spPr>
          <a:xfrm>
            <a:off x="1899768" y="3327277"/>
            <a:ext cx="2055387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Burp interceptor</a:t>
            </a:r>
            <a:endParaRPr sz="1800" dirty="0"/>
          </a:p>
        </p:txBody>
      </p:sp>
      <p:sp>
        <p:nvSpPr>
          <p:cNvPr id="1896" name="Google Shape;1896;p46"/>
          <p:cNvSpPr txBox="1">
            <a:spLocks noGrp="1"/>
          </p:cNvSpPr>
          <p:nvPr>
            <p:ph type="body" idx="4294967295"/>
          </p:nvPr>
        </p:nvSpPr>
        <p:spPr>
          <a:xfrm>
            <a:off x="5126385" y="3784024"/>
            <a:ext cx="1666565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Il file ci </a:t>
            </a:r>
            <a:r>
              <a:rPr lang="en" sz="1400" dirty="0" err="1"/>
              <a:t>darà</a:t>
            </a:r>
            <a:r>
              <a:rPr lang="en" sz="1400" dirty="0"/>
              <a:t> </a:t>
            </a:r>
            <a:r>
              <a:rPr lang="en" sz="1400" dirty="0" err="1"/>
              <a:t>l’accesso</a:t>
            </a:r>
            <a:r>
              <a:rPr lang="en" sz="1400" dirty="0"/>
              <a:t>.</a:t>
            </a:r>
            <a:endParaRPr sz="1400" dirty="0"/>
          </a:p>
        </p:txBody>
      </p:sp>
      <p:sp>
        <p:nvSpPr>
          <p:cNvPr id="1897" name="Google Shape;1897;p46"/>
          <p:cNvSpPr txBox="1">
            <a:spLocks noGrp="1"/>
          </p:cNvSpPr>
          <p:nvPr>
            <p:ph type="title" idx="4294967295"/>
          </p:nvPr>
        </p:nvSpPr>
        <p:spPr>
          <a:xfrm>
            <a:off x="4969065" y="3179970"/>
            <a:ext cx="2055387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Scarichiamo il file dall’Admin</a:t>
            </a:r>
            <a:endParaRPr sz="1800" dirty="0"/>
          </a:p>
        </p:txBody>
      </p:sp>
      <p:sp>
        <p:nvSpPr>
          <p:cNvPr id="1898" name="Google Shape;1898;p46"/>
          <p:cNvSpPr txBox="1">
            <a:spLocks noGrp="1"/>
          </p:cNvSpPr>
          <p:nvPr>
            <p:ph type="body" idx="4294967295"/>
          </p:nvPr>
        </p:nvSpPr>
        <p:spPr>
          <a:xfrm>
            <a:off x="540438" y="1945588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Bypass filter</a:t>
            </a:r>
            <a:endParaRPr sz="1400" dirty="0"/>
          </a:p>
        </p:txBody>
      </p:sp>
      <p:sp>
        <p:nvSpPr>
          <p:cNvPr id="1899" name="Google Shape;1899;p46"/>
          <p:cNvSpPr txBox="1">
            <a:spLocks noGrp="1"/>
          </p:cNvSpPr>
          <p:nvPr>
            <p:ph type="title" idx="4294967295"/>
          </p:nvPr>
        </p:nvSpPr>
        <p:spPr>
          <a:xfrm>
            <a:off x="3091176" y="1608850"/>
            <a:ext cx="2353679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Accendiamo</a:t>
            </a:r>
            <a:r>
              <a:rPr lang="en" sz="1800" dirty="0"/>
              <a:t> </a:t>
            </a:r>
            <a:r>
              <a:rPr lang="en" sz="1800" dirty="0" err="1"/>
              <a:t>Netcat</a:t>
            </a:r>
            <a:endParaRPr sz="1800" dirty="0"/>
          </a:p>
        </p:txBody>
      </p:sp>
      <p:sp>
        <p:nvSpPr>
          <p:cNvPr id="1900" name="Google Shape;1900;p46"/>
          <p:cNvSpPr txBox="1">
            <a:spLocks noGrp="1"/>
          </p:cNvSpPr>
          <p:nvPr>
            <p:ph type="body" idx="4294967295"/>
          </p:nvPr>
        </p:nvSpPr>
        <p:spPr>
          <a:xfrm>
            <a:off x="7131738" y="1973350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/>
              <a:t>Il nostro obiettivo.</a:t>
            </a:r>
            <a:endParaRPr sz="1400" dirty="0"/>
          </a:p>
        </p:txBody>
      </p:sp>
      <p:sp>
        <p:nvSpPr>
          <p:cNvPr id="1901" name="Google Shape;1901;p46"/>
          <p:cNvSpPr txBox="1">
            <a:spLocks noGrp="1"/>
          </p:cNvSpPr>
          <p:nvPr>
            <p:ph type="title" idx="4294967295"/>
          </p:nvPr>
        </p:nvSpPr>
        <p:spPr>
          <a:xfrm>
            <a:off x="7131738" y="1142764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Cerchiamo</a:t>
            </a:r>
            <a:r>
              <a:rPr lang="en" sz="1800" dirty="0"/>
              <a:t> la </a:t>
            </a:r>
            <a:r>
              <a:rPr lang="en" sz="1800" dirty="0" err="1"/>
              <a:t>bandierina</a:t>
            </a:r>
            <a:endParaRPr sz="1800" dirty="0"/>
          </a:p>
        </p:txBody>
      </p:sp>
      <p:sp>
        <p:nvSpPr>
          <p:cNvPr id="2" name="Google Shape;1896;p46">
            <a:extLst>
              <a:ext uri="{FF2B5EF4-FFF2-40B4-BE49-F238E27FC236}">
                <a16:creationId xmlns:a16="http://schemas.microsoft.com/office/drawing/2014/main" id="{45EAB544-6F46-1A9C-37D4-85FBB88FD1D2}"/>
              </a:ext>
            </a:extLst>
          </p:cNvPr>
          <p:cNvSpPr txBox="1">
            <a:spLocks/>
          </p:cNvSpPr>
          <p:nvPr/>
        </p:nvSpPr>
        <p:spPr>
          <a:xfrm>
            <a:off x="2121588" y="3766808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Font typeface="DM Sans"/>
              <a:buNone/>
            </a:pPr>
            <a:r>
              <a:rPr lang="it-IT" sz="1400" dirty="0"/>
              <a:t>Riotteniamo il file .</a:t>
            </a:r>
            <a:r>
              <a:rPr lang="it-IT" sz="1400" dirty="0" err="1"/>
              <a:t>php</a:t>
            </a:r>
            <a:r>
              <a:rPr lang="it-IT" sz="1400" dirty="0"/>
              <a:t> e inviamo.</a:t>
            </a:r>
          </a:p>
        </p:txBody>
      </p:sp>
      <p:sp>
        <p:nvSpPr>
          <p:cNvPr id="3" name="Google Shape;1896;p46">
            <a:extLst>
              <a:ext uri="{FF2B5EF4-FFF2-40B4-BE49-F238E27FC236}">
                <a16:creationId xmlns:a16="http://schemas.microsoft.com/office/drawing/2014/main" id="{1FFB3B8C-C801-543C-C349-D07A7ABA544D}"/>
              </a:ext>
            </a:extLst>
          </p:cNvPr>
          <p:cNvSpPr txBox="1">
            <a:spLocks/>
          </p:cNvSpPr>
          <p:nvPr/>
        </p:nvSpPr>
        <p:spPr>
          <a:xfrm>
            <a:off x="3532115" y="1968314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Font typeface="DM Sans"/>
              <a:buNone/>
            </a:pPr>
            <a:r>
              <a:rPr lang="it-IT" sz="1400" dirty="0"/>
              <a:t>In ascolto come definito dall’</a:t>
            </a:r>
            <a:r>
              <a:rPr lang="it-IT" sz="1400" dirty="0" err="1"/>
              <a:t>explpoit</a:t>
            </a:r>
            <a:r>
              <a:rPr lang="it-IT" sz="1400" dirty="0"/>
              <a:t>.</a:t>
            </a:r>
          </a:p>
        </p:txBody>
      </p:sp>
      <p:pic>
        <p:nvPicPr>
          <p:cNvPr id="5" name="Immagine 4" descr="Immagine che contiene logo, Elementi grafici, Carattere, cerchio&#10;&#10;Descrizione generata automaticamente">
            <a:extLst>
              <a:ext uri="{FF2B5EF4-FFF2-40B4-BE49-F238E27FC236}">
                <a16:creationId xmlns:a16="http://schemas.microsoft.com/office/drawing/2014/main" id="{5E3C48F1-D5A3-9009-B351-F29F759B7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56" r="94167">
                        <a14:foregroundMark x1="3056" y1="50556" x2="3056" y2="50556"/>
                        <a14:foregroundMark x1="90556" y1="45833" x2="90556" y2="45833"/>
                        <a14:foregroundMark x1="70000" y1="49167" x2="70000" y2="49167"/>
                        <a14:foregroundMark x1="28056" y1="47222" x2="28056" y2="47222"/>
                        <a14:foregroundMark x1="91944" y1="50556" x2="91944" y2="50556"/>
                        <a14:foregroundMark x1="93333" y1="50000" x2="93333" y2="50000"/>
                        <a14:foregroundMark x1="94167" y1="48611" x2="94167" y2="48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9445" y="1892256"/>
            <a:ext cx="1245210" cy="1245210"/>
          </a:xfrm>
          <a:prstGeom prst="rect">
            <a:avLst/>
          </a:prstGeom>
        </p:spPr>
      </p:pic>
      <p:pic>
        <p:nvPicPr>
          <p:cNvPr id="7" name="Immagine 6" descr="Immagine che contiene schizzo, clipart, simbolo, design&#10;&#10;Descrizione generata automaticamente">
            <a:extLst>
              <a:ext uri="{FF2B5EF4-FFF2-40B4-BE49-F238E27FC236}">
                <a16:creationId xmlns:a16="http://schemas.microsoft.com/office/drawing/2014/main" id="{47E5C96B-86AD-02F3-2A03-5D5D61E692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897"/>
          <a:stretch/>
        </p:blipFill>
        <p:spPr>
          <a:xfrm>
            <a:off x="8314573" y="2229752"/>
            <a:ext cx="829427" cy="747335"/>
          </a:xfrm>
          <a:prstGeom prst="rect">
            <a:avLst/>
          </a:prstGeom>
        </p:spPr>
      </p:pic>
      <p:pic>
        <p:nvPicPr>
          <p:cNvPr id="9" name="Immagine 8" descr="Immagine che contiene Elementi grafici, simbolo, logo, cerchio&#10;&#10;Descrizione generata automaticamente">
            <a:extLst>
              <a:ext uri="{FF2B5EF4-FFF2-40B4-BE49-F238E27FC236}">
                <a16:creationId xmlns:a16="http://schemas.microsoft.com/office/drawing/2014/main" id="{6F6367D7-6CF3-A35B-C041-D04000263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984" y="551070"/>
            <a:ext cx="1192081" cy="1192081"/>
          </a:xfrm>
          <a:prstGeom prst="rect">
            <a:avLst/>
          </a:prstGeom>
        </p:spPr>
      </p:pic>
      <p:pic>
        <p:nvPicPr>
          <p:cNvPr id="11" name="Immagine 10" descr="Immagine che contiene testo, Carattere, design, logo&#10;&#10;Descrizione generata automaticamente">
            <a:extLst>
              <a:ext uri="{FF2B5EF4-FFF2-40B4-BE49-F238E27FC236}">
                <a16:creationId xmlns:a16="http://schemas.microsoft.com/office/drawing/2014/main" id="{13E7C399-6BE5-695B-4A18-0FCDB2E1D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5889" y1="50000" x2="15889" y2="50000"/>
                        <a14:foregroundMark x1="21778" y1="41667" x2="21778" y2="41667"/>
                        <a14:foregroundMark x1="39222" y1="50500" x2="39222" y2="50500"/>
                        <a14:foregroundMark x1="17667" y1="48167" x2="17667" y2="48167"/>
                        <a14:foregroundMark x1="16667" y1="47833" x2="16667" y2="47833"/>
                        <a14:foregroundMark x1="17111" y1="51167" x2="16889" y2="46000"/>
                        <a14:foregroundMark x1="21778" y1="41000" x2="21778" y2="41000"/>
                        <a14:foregroundMark x1="61000" y1="36167" x2="61000" y2="36167"/>
                        <a14:foregroundMark x1="22000" y1="39000" x2="22000" y2="39000"/>
                        <a14:foregroundMark x1="13778" y1="40000" x2="13778" y2="40000"/>
                        <a14:foregroundMark x1="16444" y1="39333" x2="16444" y2="39333"/>
                        <a14:foregroundMark x1="18556" y1="40667" x2="18556" y2="40667"/>
                        <a14:foregroundMark x1="24333" y1="38833" x2="24333" y2="38833"/>
                        <a14:foregroundMark x1="22444" y1="38833" x2="22444" y2="38833"/>
                        <a14:foregroundMark x1="22444" y1="38833" x2="22444" y2="38833"/>
                        <a14:foregroundMark x1="13778" y1="38833" x2="13778" y2="38833"/>
                        <a14:foregroundMark x1="14778" y1="38500" x2="14778" y2="38500"/>
                        <a14:backgroundMark x1="26556" y1="38500" x2="77222" y2="52667"/>
                        <a14:backgroundMark x1="77222" y1="52667" x2="72556" y2="51333"/>
                        <a14:backgroundMark x1="83111" y1="45000" x2="59000" y2="45333"/>
                        <a14:backgroundMark x1="54667" y1="36167" x2="70333" y2="43333"/>
                        <a14:backgroundMark x1="76889" y1="35167" x2="76111" y2="46333"/>
                        <a14:backgroundMark x1="75889" y1="46000" x2="59000" y2="46667"/>
                        <a14:backgroundMark x1="64333" y1="42000" x2="76333" y2="41667"/>
                        <a14:backgroundMark x1="76333" y1="41667" x2="78000" y2="41667"/>
                        <a14:backgroundMark x1="47111" y1="45667" x2="66778" y2="46000"/>
                        <a14:backgroundMark x1="52000" y1="44333" x2="72222" y2="43333"/>
                        <a14:backgroundMark x1="72222" y1="43333" x2="73444" y2="43333"/>
                        <a14:backgroundMark x1="50444" y1="43333" x2="62889" y2="43333"/>
                        <a14:backgroundMark x1="62889" y1="43333" x2="86444" y2="43000"/>
                        <a14:backgroundMark x1="86444" y1="43000" x2="89111" y2="43000"/>
                        <a14:backgroundMark x1="62778" y1="43000" x2="93333" y2="43333"/>
                        <a14:backgroundMark x1="69444" y1="41000" x2="84667" y2="41333"/>
                        <a14:backgroundMark x1="64556" y1="36667" x2="77333" y2="30333"/>
                        <a14:backgroundMark x1="77333" y1="30333" x2="60333" y2="53000"/>
                        <a14:backgroundMark x1="60333" y1="53000" x2="65889" y2="36333"/>
                        <a14:backgroundMark x1="65889" y1="36333" x2="60556" y2="45500"/>
                        <a14:backgroundMark x1="60556" y1="45500" x2="73444" y2="47000"/>
                        <a14:backgroundMark x1="73444" y1="47000" x2="83000" y2="39167"/>
                        <a14:backgroundMark x1="83000" y1="39167" x2="74444" y2="50333"/>
                        <a14:backgroundMark x1="74444" y1="50333" x2="72444" y2="49500"/>
                        <a14:backgroundMark x1="52778" y1="50500" x2="73333" y2="46167"/>
                        <a14:backgroundMark x1="73333" y1="46167" x2="49333" y2="48833"/>
                        <a14:backgroundMark x1="49333" y1="48833" x2="51667" y2="45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594" y="3179537"/>
            <a:ext cx="5620812" cy="374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2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7"/>
          <p:cNvSpPr txBox="1">
            <a:spLocks noGrp="1"/>
          </p:cNvSpPr>
          <p:nvPr>
            <p:ph type="title"/>
          </p:nvPr>
        </p:nvSpPr>
        <p:spPr>
          <a:xfrm>
            <a:off x="519312" y="48196"/>
            <a:ext cx="8250386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   		 	    </a:t>
            </a:r>
            <a:r>
              <a:rPr lang="it-IT" dirty="0" err="1"/>
              <a:t>Netcat</a:t>
            </a:r>
            <a:r>
              <a:rPr lang="it-IT" dirty="0"/>
              <a:t> </a:t>
            </a:r>
            <a:r>
              <a:rPr lang="it-IT" dirty="0" err="1"/>
              <a:t>view</a:t>
            </a:r>
            <a:br>
              <a:rPr lang="it-IT" dirty="0"/>
            </a:br>
            <a:endParaRPr dirty="0"/>
          </a:p>
        </p:txBody>
      </p:sp>
      <p:sp>
        <p:nvSpPr>
          <p:cNvPr id="1908" name="Google Shape;1908;p47"/>
          <p:cNvSpPr/>
          <p:nvPr/>
        </p:nvSpPr>
        <p:spPr>
          <a:xfrm rot="5400000">
            <a:off x="1538400" y="1514475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7"/>
          <p:cNvSpPr/>
          <p:nvPr/>
        </p:nvSpPr>
        <p:spPr>
          <a:xfrm rot="5400000">
            <a:off x="7093958" y="2341383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1F40EBC-AB27-F228-720C-7A5C4B61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05BE2-3191-18C6-6CE4-14ADE67DB04D}"/>
              </a:ext>
            </a:extLst>
          </p:cNvPr>
          <p:cNvSpPr txBox="1"/>
          <p:nvPr/>
        </p:nvSpPr>
        <p:spPr>
          <a:xfrm>
            <a:off x="5096097" y="3627632"/>
            <a:ext cx="4047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Siamo diventati l’utente www-data</a:t>
            </a:r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6872E10-483C-9DDC-279C-A5157A04C945}"/>
              </a:ext>
            </a:extLst>
          </p:cNvPr>
          <p:cNvSpPr/>
          <p:nvPr/>
        </p:nvSpPr>
        <p:spPr>
          <a:xfrm>
            <a:off x="2280678" y="2803968"/>
            <a:ext cx="896470" cy="704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970D8E7-ED14-7379-0C00-04D7A67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22" y="837616"/>
            <a:ext cx="6959967" cy="1825881"/>
          </a:xfrm>
          <a:prstGeom prst="rect">
            <a:avLst/>
          </a:prstGeom>
          <a:ln w="95250">
            <a:solidFill>
              <a:schemeClr val="accent1"/>
            </a:solidFill>
          </a:ln>
        </p:spPr>
      </p:pic>
      <p:pic>
        <p:nvPicPr>
          <p:cNvPr id="7" name="Immagine 6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84305CE0-5A06-4DBA-AB99-75387B88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02" y="3567190"/>
            <a:ext cx="4662795" cy="1477387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  <p:sp>
        <p:nvSpPr>
          <p:cNvPr id="8" name="Freccia giù 7">
            <a:extLst>
              <a:ext uri="{FF2B5EF4-FFF2-40B4-BE49-F238E27FC236}">
                <a16:creationId xmlns:a16="http://schemas.microsoft.com/office/drawing/2014/main" id="{A774FBFF-1D1F-76AB-27EA-50289F7DEE71}"/>
              </a:ext>
            </a:extLst>
          </p:cNvPr>
          <p:cNvSpPr/>
          <p:nvPr/>
        </p:nvSpPr>
        <p:spPr>
          <a:xfrm>
            <a:off x="6549838" y="2862490"/>
            <a:ext cx="896470" cy="704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281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 idx="6"/>
          </p:nvPr>
        </p:nvSpPr>
        <p:spPr>
          <a:xfrm>
            <a:off x="3347677" y="614888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04" name="Google Shape;304;p31"/>
          <p:cNvCxnSpPr/>
          <p:nvPr/>
        </p:nvCxnSpPr>
        <p:spPr>
          <a:xfrm>
            <a:off x="4572000" y="465900"/>
            <a:ext cx="0" cy="421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5" name="Google Shape;305;p31"/>
          <p:cNvSpPr txBox="1">
            <a:spLocks noGrp="1"/>
          </p:cNvSpPr>
          <p:nvPr>
            <p:ph type="ctrTitle"/>
          </p:nvPr>
        </p:nvSpPr>
        <p:spPr>
          <a:xfrm>
            <a:off x="567794" y="74585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Contesto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ctrTitle" idx="2"/>
          </p:nvPr>
        </p:nvSpPr>
        <p:spPr>
          <a:xfrm>
            <a:off x="627862" y="1952221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Information </a:t>
            </a:r>
            <a:r>
              <a:rPr lang="it-IT" dirty="0" err="1">
                <a:solidFill>
                  <a:schemeClr val="lt2"/>
                </a:solidFill>
              </a:rPr>
              <a:t>gathering</a:t>
            </a:r>
            <a:r>
              <a:rPr lang="it-IT" dirty="0">
                <a:solidFill>
                  <a:schemeClr val="lt2"/>
                </a:solidFill>
              </a:rPr>
              <a:t> e Target Discovery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ctrTitle" idx="4"/>
          </p:nvPr>
        </p:nvSpPr>
        <p:spPr>
          <a:xfrm>
            <a:off x="567794" y="29738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Target Enumeration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7"/>
          </p:nvPr>
        </p:nvSpPr>
        <p:spPr>
          <a:xfrm>
            <a:off x="3337330" y="161475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8"/>
          </p:nvPr>
        </p:nvSpPr>
        <p:spPr>
          <a:xfrm>
            <a:off x="3296894" y="2673107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9"/>
          </p:nvPr>
        </p:nvSpPr>
        <p:spPr>
          <a:xfrm>
            <a:off x="2889397" y="3689044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13"/>
          </p:nvPr>
        </p:nvSpPr>
        <p:spPr>
          <a:xfrm>
            <a:off x="4495800" y="622764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 idx="14"/>
          </p:nvPr>
        </p:nvSpPr>
        <p:spPr>
          <a:xfrm>
            <a:off x="4495800" y="1622096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ctrTitle" idx="15"/>
          </p:nvPr>
        </p:nvSpPr>
        <p:spPr>
          <a:xfrm>
            <a:off x="5842903" y="788814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Target Exploit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ctrTitle" idx="17"/>
          </p:nvPr>
        </p:nvSpPr>
        <p:spPr>
          <a:xfrm>
            <a:off x="5842903" y="1780803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Privilege Escalation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ctrTitle" idx="19"/>
          </p:nvPr>
        </p:nvSpPr>
        <p:spPr>
          <a:xfrm>
            <a:off x="5842903" y="3747789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2"/>
                </a:solidFill>
              </a:rPr>
              <a:t>Conclusione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899753" y="154135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826050" y="353078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" name="Google Shape;322;p31">
            <a:extLst>
              <a:ext uri="{FF2B5EF4-FFF2-40B4-BE49-F238E27FC236}">
                <a16:creationId xmlns:a16="http://schemas.microsoft.com/office/drawing/2014/main" id="{224FECB4-4363-0D6F-41A7-6891DBFEF70B}"/>
              </a:ext>
            </a:extLst>
          </p:cNvPr>
          <p:cNvCxnSpPr/>
          <p:nvPr/>
        </p:nvCxnSpPr>
        <p:spPr>
          <a:xfrm>
            <a:off x="899753" y="257175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315;p31">
            <a:extLst>
              <a:ext uri="{FF2B5EF4-FFF2-40B4-BE49-F238E27FC236}">
                <a16:creationId xmlns:a16="http://schemas.microsoft.com/office/drawing/2014/main" id="{59DBDAD3-DE65-FCA3-8320-0D1951574BD3}"/>
              </a:ext>
            </a:extLst>
          </p:cNvPr>
          <p:cNvSpPr txBox="1">
            <a:spLocks/>
          </p:cNvSpPr>
          <p:nvPr/>
        </p:nvSpPr>
        <p:spPr>
          <a:xfrm>
            <a:off x="4495800" y="2740580"/>
            <a:ext cx="11922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ga"/>
              <a:buNone/>
              <a:defRPr sz="40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9" name="Google Shape;315;p31">
            <a:extLst>
              <a:ext uri="{FF2B5EF4-FFF2-40B4-BE49-F238E27FC236}">
                <a16:creationId xmlns:a16="http://schemas.microsoft.com/office/drawing/2014/main" id="{831D7DA5-50E5-76D8-C4F7-D7CC5FED86C1}"/>
              </a:ext>
            </a:extLst>
          </p:cNvPr>
          <p:cNvSpPr txBox="1">
            <a:spLocks/>
          </p:cNvSpPr>
          <p:nvPr/>
        </p:nvSpPr>
        <p:spPr>
          <a:xfrm>
            <a:off x="4495800" y="3660781"/>
            <a:ext cx="11922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ga"/>
              <a:buNone/>
              <a:defRPr sz="40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2" name="Google Shape;309;p31">
            <a:extLst>
              <a:ext uri="{FF2B5EF4-FFF2-40B4-BE49-F238E27FC236}">
                <a16:creationId xmlns:a16="http://schemas.microsoft.com/office/drawing/2014/main" id="{88C6F971-DDD4-ABAA-A7B5-AB7A3965C314}"/>
              </a:ext>
            </a:extLst>
          </p:cNvPr>
          <p:cNvSpPr txBox="1">
            <a:spLocks/>
          </p:cNvSpPr>
          <p:nvPr/>
        </p:nvSpPr>
        <p:spPr>
          <a:xfrm>
            <a:off x="567794" y="3834099"/>
            <a:ext cx="2729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Viga"/>
              <a:buNone/>
              <a:defRPr sz="1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err="1">
                <a:solidFill>
                  <a:schemeClr val="lt2"/>
                </a:solidFill>
              </a:rPr>
              <a:t>Vulnerability</a:t>
            </a:r>
            <a:r>
              <a:rPr lang="it-IT" dirty="0">
                <a:solidFill>
                  <a:schemeClr val="lt2"/>
                </a:solidFill>
              </a:rPr>
              <a:t> Mapping</a:t>
            </a:r>
          </a:p>
        </p:txBody>
      </p:sp>
      <p:sp>
        <p:nvSpPr>
          <p:cNvPr id="18" name="Sottotitolo 16">
            <a:extLst>
              <a:ext uri="{FF2B5EF4-FFF2-40B4-BE49-F238E27FC236}">
                <a16:creationId xmlns:a16="http://schemas.microsoft.com/office/drawing/2014/main" id="{4DA9BD1E-7CB8-DAFA-22E7-E5441E06B844}"/>
              </a:ext>
            </a:extLst>
          </p:cNvPr>
          <p:cNvSpPr txBox="1">
            <a:spLocks/>
          </p:cNvSpPr>
          <p:nvPr/>
        </p:nvSpPr>
        <p:spPr>
          <a:xfrm>
            <a:off x="6006548" y="1013126"/>
            <a:ext cx="2729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it-IT"/>
          </a:p>
        </p:txBody>
      </p:sp>
      <p:sp>
        <p:nvSpPr>
          <p:cNvPr id="19" name="Google Shape;316;p31">
            <a:extLst>
              <a:ext uri="{FF2B5EF4-FFF2-40B4-BE49-F238E27FC236}">
                <a16:creationId xmlns:a16="http://schemas.microsoft.com/office/drawing/2014/main" id="{FB2838A1-B2B1-B4C7-CDFA-671154C5D440}"/>
              </a:ext>
            </a:extLst>
          </p:cNvPr>
          <p:cNvSpPr txBox="1">
            <a:spLocks/>
          </p:cNvSpPr>
          <p:nvPr/>
        </p:nvSpPr>
        <p:spPr>
          <a:xfrm>
            <a:off x="5842903" y="2855672"/>
            <a:ext cx="2729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Viga"/>
              <a:buNone/>
              <a:defRPr sz="1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err="1">
                <a:solidFill>
                  <a:schemeClr val="lt2"/>
                </a:solidFill>
              </a:rPr>
              <a:t>Maintaining</a:t>
            </a:r>
            <a:r>
              <a:rPr lang="it-IT" dirty="0">
                <a:solidFill>
                  <a:schemeClr val="lt2"/>
                </a:solidFill>
              </a:rPr>
              <a:t> Access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7"/>
          <p:cNvSpPr txBox="1">
            <a:spLocks noGrp="1"/>
          </p:cNvSpPr>
          <p:nvPr>
            <p:ph type="title"/>
          </p:nvPr>
        </p:nvSpPr>
        <p:spPr>
          <a:xfrm>
            <a:off x="266989" y="91545"/>
            <a:ext cx="8250386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   		 	    Troviamo la bandierina</a:t>
            </a:r>
            <a:br>
              <a:rPr lang="it-IT" dirty="0"/>
            </a:br>
            <a:endParaRPr dirty="0"/>
          </a:p>
        </p:txBody>
      </p:sp>
      <p:sp>
        <p:nvSpPr>
          <p:cNvPr id="1908" name="Google Shape;1908;p47"/>
          <p:cNvSpPr/>
          <p:nvPr/>
        </p:nvSpPr>
        <p:spPr>
          <a:xfrm rot="5400000">
            <a:off x="1538400" y="1514475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7"/>
          <p:cNvSpPr/>
          <p:nvPr/>
        </p:nvSpPr>
        <p:spPr>
          <a:xfrm rot="5400000">
            <a:off x="7093958" y="2341383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1F40EBC-AB27-F228-720C-7A5C4B61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05BE2-3191-18C6-6CE4-14ADE67DB04D}"/>
              </a:ext>
            </a:extLst>
          </p:cNvPr>
          <p:cNvSpPr txBox="1"/>
          <p:nvPr/>
        </p:nvSpPr>
        <p:spPr>
          <a:xfrm>
            <a:off x="626625" y="810603"/>
            <a:ext cx="3374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Esploriamo tra le directory e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troviamo il file </a:t>
            </a:r>
            <a:r>
              <a:rPr lang="it-IT" sz="2000" dirty="0" err="1">
                <a:solidFill>
                  <a:schemeClr val="accent1"/>
                </a:solidFill>
              </a:rPr>
              <a:t>user.txt</a:t>
            </a:r>
            <a:r>
              <a:rPr lang="it-IT" sz="20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3F44B6-E495-B5A3-AE4C-86649CD54166}"/>
              </a:ext>
            </a:extLst>
          </p:cNvPr>
          <p:cNvSpPr txBox="1"/>
          <p:nvPr/>
        </p:nvSpPr>
        <p:spPr>
          <a:xfrm>
            <a:off x="914219" y="3927380"/>
            <a:ext cx="283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Vittoria 1\2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6872E10-483C-9DDC-279C-A5157A04C945}"/>
              </a:ext>
            </a:extLst>
          </p:cNvPr>
          <p:cNvSpPr/>
          <p:nvPr/>
        </p:nvSpPr>
        <p:spPr>
          <a:xfrm>
            <a:off x="1417476" y="1841209"/>
            <a:ext cx="896470" cy="18620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862EF68D-DA17-1169-1AC9-ECEB6B18C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29" y="1620523"/>
            <a:ext cx="5958827" cy="23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3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56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Privilage</a:t>
            </a:r>
            <a:r>
              <a:rPr lang="it-IT" dirty="0"/>
              <a:t> escalation</a:t>
            </a:r>
            <a:endParaRPr dirty="0"/>
          </a:p>
        </p:txBody>
      </p:sp>
      <p:sp>
        <p:nvSpPr>
          <p:cNvPr id="2685" name="Google Shape;2685;p56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Dobbiamo cercare la seconda bandiera.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6" name="Google Shape;2686;p56"/>
          <p:cNvSpPr txBox="1">
            <a:spLocks noGrp="1"/>
          </p:cNvSpPr>
          <p:nvPr>
            <p:ph type="title" idx="2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" name="Google Shape;3862;p64">
            <a:extLst>
              <a:ext uri="{FF2B5EF4-FFF2-40B4-BE49-F238E27FC236}">
                <a16:creationId xmlns:a16="http://schemas.microsoft.com/office/drawing/2014/main" id="{6E2C96D8-89F8-AF17-7F6E-37CD72E63F0D}"/>
              </a:ext>
            </a:extLst>
          </p:cNvPr>
          <p:cNvGrpSpPr/>
          <p:nvPr/>
        </p:nvGrpSpPr>
        <p:grpSpPr>
          <a:xfrm>
            <a:off x="300753" y="320040"/>
            <a:ext cx="4947904" cy="4167417"/>
            <a:chOff x="962450" y="238100"/>
            <a:chExt cx="5751300" cy="5238100"/>
          </a:xfrm>
        </p:grpSpPr>
        <p:sp>
          <p:nvSpPr>
            <p:cNvPr id="3" name="Google Shape;3863;p64">
              <a:extLst>
                <a:ext uri="{FF2B5EF4-FFF2-40B4-BE49-F238E27FC236}">
                  <a16:creationId xmlns:a16="http://schemas.microsoft.com/office/drawing/2014/main" id="{CE1DB4BD-F054-817D-4B8F-915E7994BE3F}"/>
                </a:ext>
              </a:extLst>
            </p:cNvPr>
            <p:cNvSpPr/>
            <p:nvPr/>
          </p:nvSpPr>
          <p:spPr>
            <a:xfrm>
              <a:off x="962450" y="238100"/>
              <a:ext cx="5751300" cy="5155000"/>
            </a:xfrm>
            <a:custGeom>
              <a:avLst/>
              <a:gdLst/>
              <a:ahLst/>
              <a:cxnLst/>
              <a:rect l="l" t="t" r="r" b="b"/>
              <a:pathLst>
                <a:path w="230052" h="206200" extrusionOk="0">
                  <a:moveTo>
                    <a:pt x="102974" y="1"/>
                  </a:moveTo>
                  <a:cubicBezTo>
                    <a:pt x="98160" y="1"/>
                    <a:pt x="93442" y="789"/>
                    <a:pt x="89459" y="2228"/>
                  </a:cubicBezTo>
                  <a:cubicBezTo>
                    <a:pt x="72174" y="8474"/>
                    <a:pt x="74478" y="22392"/>
                    <a:pt x="59497" y="32184"/>
                  </a:cubicBezTo>
                  <a:cubicBezTo>
                    <a:pt x="44516" y="41977"/>
                    <a:pt x="30110" y="38539"/>
                    <a:pt x="15706" y="51234"/>
                  </a:cubicBezTo>
                  <a:cubicBezTo>
                    <a:pt x="1301" y="63930"/>
                    <a:pt x="1" y="87997"/>
                    <a:pt x="5910" y="99256"/>
                  </a:cubicBezTo>
                  <a:cubicBezTo>
                    <a:pt x="11821" y="110515"/>
                    <a:pt x="18587" y="118762"/>
                    <a:pt x="12825" y="138129"/>
                  </a:cubicBezTo>
                  <a:cubicBezTo>
                    <a:pt x="7063" y="157496"/>
                    <a:pt x="7639" y="179991"/>
                    <a:pt x="30689" y="191829"/>
                  </a:cubicBezTo>
                  <a:cubicBezTo>
                    <a:pt x="35157" y="194125"/>
                    <a:pt x="39430" y="195026"/>
                    <a:pt x="43526" y="195026"/>
                  </a:cubicBezTo>
                  <a:cubicBezTo>
                    <a:pt x="58540" y="195026"/>
                    <a:pt x="71160" y="182906"/>
                    <a:pt x="82213" y="182906"/>
                  </a:cubicBezTo>
                  <a:cubicBezTo>
                    <a:pt x="83696" y="182906"/>
                    <a:pt x="85150" y="183124"/>
                    <a:pt x="86579" y="183619"/>
                  </a:cubicBezTo>
                  <a:cubicBezTo>
                    <a:pt x="99641" y="188143"/>
                    <a:pt x="122779" y="206199"/>
                    <a:pt x="149118" y="206199"/>
                  </a:cubicBezTo>
                  <a:cubicBezTo>
                    <a:pt x="152986" y="206199"/>
                    <a:pt x="156923" y="205810"/>
                    <a:pt x="160908" y="204931"/>
                  </a:cubicBezTo>
                  <a:cubicBezTo>
                    <a:pt x="192023" y="198068"/>
                    <a:pt x="178195" y="174485"/>
                    <a:pt x="198361" y="167774"/>
                  </a:cubicBezTo>
                  <a:cubicBezTo>
                    <a:pt x="218527" y="161063"/>
                    <a:pt x="230051" y="137885"/>
                    <a:pt x="223138" y="113418"/>
                  </a:cubicBezTo>
                  <a:cubicBezTo>
                    <a:pt x="216223" y="88949"/>
                    <a:pt x="198936" y="84248"/>
                    <a:pt x="202970" y="68845"/>
                  </a:cubicBezTo>
                  <a:cubicBezTo>
                    <a:pt x="206014" y="57223"/>
                    <a:pt x="210094" y="46044"/>
                    <a:pt x="202339" y="34863"/>
                  </a:cubicBezTo>
                  <a:cubicBezTo>
                    <a:pt x="193280" y="21800"/>
                    <a:pt x="178398" y="15485"/>
                    <a:pt x="163366" y="15485"/>
                  </a:cubicBezTo>
                  <a:cubicBezTo>
                    <a:pt x="161783" y="15485"/>
                    <a:pt x="160199" y="15555"/>
                    <a:pt x="158620" y="15695"/>
                  </a:cubicBezTo>
                  <a:cubicBezTo>
                    <a:pt x="155939" y="15932"/>
                    <a:pt x="153087" y="16107"/>
                    <a:pt x="150191" y="16107"/>
                  </a:cubicBezTo>
                  <a:cubicBezTo>
                    <a:pt x="146408" y="16107"/>
                    <a:pt x="142552" y="15808"/>
                    <a:pt x="138910" y="14960"/>
                  </a:cubicBezTo>
                  <a:cubicBezTo>
                    <a:pt x="131547" y="13246"/>
                    <a:pt x="128157" y="9128"/>
                    <a:pt x="122308" y="5219"/>
                  </a:cubicBezTo>
                  <a:lnTo>
                    <a:pt x="122283" y="5202"/>
                  </a:lnTo>
                  <a:cubicBezTo>
                    <a:pt x="116888" y="1602"/>
                    <a:pt x="109834" y="1"/>
                    <a:pt x="10297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864;p64">
              <a:extLst>
                <a:ext uri="{FF2B5EF4-FFF2-40B4-BE49-F238E27FC236}">
                  <a16:creationId xmlns:a16="http://schemas.microsoft.com/office/drawing/2014/main" id="{0681C349-A48E-E42B-B251-34122A52CF5B}"/>
                </a:ext>
              </a:extLst>
            </p:cNvPr>
            <p:cNvSpPr/>
            <p:nvPr/>
          </p:nvSpPr>
          <p:spPr>
            <a:xfrm>
              <a:off x="1030525" y="242725"/>
              <a:ext cx="5561175" cy="5150350"/>
            </a:xfrm>
            <a:custGeom>
              <a:avLst/>
              <a:gdLst/>
              <a:ahLst/>
              <a:cxnLst/>
              <a:rect l="l" t="t" r="r" b="b"/>
              <a:pathLst>
                <a:path w="222447" h="206014" extrusionOk="0">
                  <a:moveTo>
                    <a:pt x="110280" y="112230"/>
                  </a:moveTo>
                  <a:lnTo>
                    <a:pt x="110417" y="112549"/>
                  </a:lnTo>
                  <a:lnTo>
                    <a:pt x="110251" y="112325"/>
                  </a:lnTo>
                  <a:lnTo>
                    <a:pt x="110280" y="112230"/>
                  </a:lnTo>
                  <a:close/>
                  <a:moveTo>
                    <a:pt x="109811" y="112342"/>
                  </a:moveTo>
                  <a:lnTo>
                    <a:pt x="110049" y="112595"/>
                  </a:lnTo>
                  <a:lnTo>
                    <a:pt x="109817" y="112440"/>
                  </a:lnTo>
                  <a:lnTo>
                    <a:pt x="109811" y="112342"/>
                  </a:lnTo>
                  <a:close/>
                  <a:moveTo>
                    <a:pt x="110758" y="112287"/>
                  </a:moveTo>
                  <a:lnTo>
                    <a:pt x="110778" y="112633"/>
                  </a:lnTo>
                  <a:lnTo>
                    <a:pt x="110699" y="112366"/>
                  </a:lnTo>
                  <a:lnTo>
                    <a:pt x="110758" y="112287"/>
                  </a:lnTo>
                  <a:close/>
                  <a:moveTo>
                    <a:pt x="109408" y="112607"/>
                  </a:moveTo>
                  <a:lnTo>
                    <a:pt x="109718" y="112763"/>
                  </a:lnTo>
                  <a:lnTo>
                    <a:pt x="109446" y="112698"/>
                  </a:lnTo>
                  <a:lnTo>
                    <a:pt x="109408" y="112607"/>
                  </a:lnTo>
                  <a:close/>
                  <a:moveTo>
                    <a:pt x="111190" y="112504"/>
                  </a:moveTo>
                  <a:lnTo>
                    <a:pt x="111090" y="112836"/>
                  </a:lnTo>
                  <a:lnTo>
                    <a:pt x="111107" y="112558"/>
                  </a:lnTo>
                  <a:lnTo>
                    <a:pt x="111190" y="112504"/>
                  </a:lnTo>
                  <a:close/>
                  <a:moveTo>
                    <a:pt x="109120" y="112994"/>
                  </a:moveTo>
                  <a:lnTo>
                    <a:pt x="109464" y="113034"/>
                  </a:lnTo>
                  <a:lnTo>
                    <a:pt x="109187" y="113066"/>
                  </a:lnTo>
                  <a:lnTo>
                    <a:pt x="109120" y="112994"/>
                  </a:lnTo>
                  <a:close/>
                  <a:moveTo>
                    <a:pt x="111520" y="112854"/>
                  </a:moveTo>
                  <a:lnTo>
                    <a:pt x="111312" y="113133"/>
                  </a:lnTo>
                  <a:lnTo>
                    <a:pt x="111424" y="112877"/>
                  </a:lnTo>
                  <a:lnTo>
                    <a:pt x="111520" y="112854"/>
                  </a:lnTo>
                  <a:close/>
                  <a:moveTo>
                    <a:pt x="111613" y="113286"/>
                  </a:moveTo>
                  <a:lnTo>
                    <a:pt x="111712" y="113297"/>
                  </a:lnTo>
                  <a:lnTo>
                    <a:pt x="111421" y="113488"/>
                  </a:lnTo>
                  <a:lnTo>
                    <a:pt x="111613" y="113286"/>
                  </a:lnTo>
                  <a:close/>
                  <a:moveTo>
                    <a:pt x="109319" y="113376"/>
                  </a:moveTo>
                  <a:lnTo>
                    <a:pt x="109069" y="113500"/>
                  </a:lnTo>
                  <a:lnTo>
                    <a:pt x="108981" y="113456"/>
                  </a:lnTo>
                  <a:lnTo>
                    <a:pt x="109319" y="113376"/>
                  </a:lnTo>
                  <a:close/>
                  <a:moveTo>
                    <a:pt x="111650" y="113734"/>
                  </a:moveTo>
                  <a:lnTo>
                    <a:pt x="111739" y="113779"/>
                  </a:lnTo>
                  <a:lnTo>
                    <a:pt x="111401" y="113859"/>
                  </a:lnTo>
                  <a:lnTo>
                    <a:pt x="111401" y="113859"/>
                  </a:lnTo>
                  <a:lnTo>
                    <a:pt x="111650" y="113734"/>
                  </a:lnTo>
                  <a:close/>
                  <a:moveTo>
                    <a:pt x="109300" y="113746"/>
                  </a:moveTo>
                  <a:lnTo>
                    <a:pt x="109108" y="113949"/>
                  </a:lnTo>
                  <a:lnTo>
                    <a:pt x="109009" y="113937"/>
                  </a:lnTo>
                  <a:lnTo>
                    <a:pt x="109300" y="113746"/>
                  </a:lnTo>
                  <a:close/>
                  <a:moveTo>
                    <a:pt x="110332" y="113136"/>
                  </a:moveTo>
                  <a:lnTo>
                    <a:pt x="110498" y="113155"/>
                  </a:lnTo>
                  <a:lnTo>
                    <a:pt x="110648" y="113231"/>
                  </a:lnTo>
                  <a:lnTo>
                    <a:pt x="110763" y="113352"/>
                  </a:lnTo>
                  <a:lnTo>
                    <a:pt x="110829" y="113505"/>
                  </a:lnTo>
                  <a:lnTo>
                    <a:pt x="110840" y="113673"/>
                  </a:lnTo>
                  <a:lnTo>
                    <a:pt x="110790" y="113834"/>
                  </a:lnTo>
                  <a:lnTo>
                    <a:pt x="110691" y="113968"/>
                  </a:lnTo>
                  <a:lnTo>
                    <a:pt x="110551" y="114059"/>
                  </a:lnTo>
                  <a:lnTo>
                    <a:pt x="110387" y="114099"/>
                  </a:lnTo>
                  <a:lnTo>
                    <a:pt x="110222" y="114080"/>
                  </a:lnTo>
                  <a:lnTo>
                    <a:pt x="110072" y="114004"/>
                  </a:lnTo>
                  <a:lnTo>
                    <a:pt x="109957" y="113882"/>
                  </a:lnTo>
                  <a:lnTo>
                    <a:pt x="109891" y="113728"/>
                  </a:lnTo>
                  <a:lnTo>
                    <a:pt x="109881" y="113562"/>
                  </a:lnTo>
                  <a:lnTo>
                    <a:pt x="109929" y="113401"/>
                  </a:lnTo>
                  <a:lnTo>
                    <a:pt x="110029" y="113267"/>
                  </a:lnTo>
                  <a:lnTo>
                    <a:pt x="110169" y="113174"/>
                  </a:lnTo>
                  <a:lnTo>
                    <a:pt x="110332" y="113136"/>
                  </a:lnTo>
                  <a:close/>
                  <a:moveTo>
                    <a:pt x="111533" y="114169"/>
                  </a:moveTo>
                  <a:lnTo>
                    <a:pt x="111600" y="114241"/>
                  </a:lnTo>
                  <a:lnTo>
                    <a:pt x="111600" y="114241"/>
                  </a:lnTo>
                  <a:lnTo>
                    <a:pt x="111255" y="114200"/>
                  </a:lnTo>
                  <a:lnTo>
                    <a:pt x="111533" y="114169"/>
                  </a:lnTo>
                  <a:close/>
                  <a:moveTo>
                    <a:pt x="109408" y="114101"/>
                  </a:moveTo>
                  <a:lnTo>
                    <a:pt x="109296" y="114358"/>
                  </a:lnTo>
                  <a:lnTo>
                    <a:pt x="109200" y="114381"/>
                  </a:lnTo>
                  <a:lnTo>
                    <a:pt x="109408" y="114101"/>
                  </a:lnTo>
                  <a:close/>
                  <a:moveTo>
                    <a:pt x="111002" y="114471"/>
                  </a:moveTo>
                  <a:lnTo>
                    <a:pt x="111273" y="114537"/>
                  </a:lnTo>
                  <a:lnTo>
                    <a:pt x="111312" y="114628"/>
                  </a:lnTo>
                  <a:lnTo>
                    <a:pt x="111312" y="114628"/>
                  </a:lnTo>
                  <a:lnTo>
                    <a:pt x="111002" y="114471"/>
                  </a:lnTo>
                  <a:close/>
                  <a:moveTo>
                    <a:pt x="109631" y="114398"/>
                  </a:moveTo>
                  <a:lnTo>
                    <a:pt x="109614" y="114677"/>
                  </a:lnTo>
                  <a:lnTo>
                    <a:pt x="109531" y="114731"/>
                  </a:lnTo>
                  <a:lnTo>
                    <a:pt x="109631" y="114398"/>
                  </a:lnTo>
                  <a:close/>
                  <a:moveTo>
                    <a:pt x="110672" y="114640"/>
                  </a:moveTo>
                  <a:lnTo>
                    <a:pt x="110904" y="114793"/>
                  </a:lnTo>
                  <a:lnTo>
                    <a:pt x="110910" y="114893"/>
                  </a:lnTo>
                  <a:lnTo>
                    <a:pt x="110672" y="114640"/>
                  </a:lnTo>
                  <a:close/>
                  <a:moveTo>
                    <a:pt x="109941" y="114600"/>
                  </a:moveTo>
                  <a:lnTo>
                    <a:pt x="110020" y="114868"/>
                  </a:lnTo>
                  <a:lnTo>
                    <a:pt x="109962" y="114948"/>
                  </a:lnTo>
                  <a:lnTo>
                    <a:pt x="109941" y="114600"/>
                  </a:lnTo>
                  <a:close/>
                  <a:moveTo>
                    <a:pt x="110302" y="114684"/>
                  </a:moveTo>
                  <a:lnTo>
                    <a:pt x="110469" y="114910"/>
                  </a:lnTo>
                  <a:lnTo>
                    <a:pt x="110440" y="115003"/>
                  </a:lnTo>
                  <a:lnTo>
                    <a:pt x="110302" y="114684"/>
                  </a:lnTo>
                  <a:close/>
                  <a:moveTo>
                    <a:pt x="104234" y="1"/>
                  </a:moveTo>
                  <a:lnTo>
                    <a:pt x="110755" y="112213"/>
                  </a:lnTo>
                  <a:lnTo>
                    <a:pt x="110678" y="112294"/>
                  </a:lnTo>
                  <a:lnTo>
                    <a:pt x="79198" y="6022"/>
                  </a:lnTo>
                  <a:cubicBezTo>
                    <a:pt x="74748" y="9347"/>
                    <a:pt x="72244" y="13504"/>
                    <a:pt x="69568" y="17815"/>
                  </a:cubicBezTo>
                  <a:lnTo>
                    <a:pt x="110251" y="112163"/>
                  </a:lnTo>
                  <a:lnTo>
                    <a:pt x="110206" y="112265"/>
                  </a:lnTo>
                  <a:lnTo>
                    <a:pt x="52601" y="34415"/>
                  </a:lnTo>
                  <a:cubicBezTo>
                    <a:pt x="48537" y="36485"/>
                    <a:pt x="44514" y="37772"/>
                    <a:pt x="40518" y="38876"/>
                  </a:cubicBezTo>
                  <a:lnTo>
                    <a:pt x="109759" y="112288"/>
                  </a:lnTo>
                  <a:lnTo>
                    <a:pt x="109753" y="112399"/>
                  </a:lnTo>
                  <a:lnTo>
                    <a:pt x="14793" y="49546"/>
                  </a:lnTo>
                  <a:cubicBezTo>
                    <a:pt x="14190" y="50024"/>
                    <a:pt x="13587" y="50518"/>
                    <a:pt x="12983" y="51049"/>
                  </a:cubicBezTo>
                  <a:cubicBezTo>
                    <a:pt x="9931" y="53739"/>
                    <a:pt x="7472" y="56943"/>
                    <a:pt x="5541" y="60425"/>
                  </a:cubicBezTo>
                  <a:lnTo>
                    <a:pt x="109342" y="112575"/>
                  </a:lnTo>
                  <a:lnTo>
                    <a:pt x="109373" y="112680"/>
                  </a:lnTo>
                  <a:lnTo>
                    <a:pt x="1" y="86422"/>
                  </a:lnTo>
                  <a:lnTo>
                    <a:pt x="1" y="86422"/>
                  </a:lnTo>
                  <a:cubicBezTo>
                    <a:pt x="341" y="91335"/>
                    <a:pt x="1449" y="95760"/>
                    <a:pt x="3187" y="99071"/>
                  </a:cubicBezTo>
                  <a:cubicBezTo>
                    <a:pt x="3477" y="99621"/>
                    <a:pt x="3767" y="100163"/>
                    <a:pt x="4058" y="100699"/>
                  </a:cubicBezTo>
                  <a:lnTo>
                    <a:pt x="109045" y="112986"/>
                  </a:lnTo>
                  <a:lnTo>
                    <a:pt x="109111" y="113075"/>
                  </a:lnTo>
                  <a:lnTo>
                    <a:pt x="12288" y="124106"/>
                  </a:lnTo>
                  <a:cubicBezTo>
                    <a:pt x="12327" y="127780"/>
                    <a:pt x="11778" y="131934"/>
                    <a:pt x="10425" y="136800"/>
                  </a:cubicBezTo>
                  <a:lnTo>
                    <a:pt x="108909" y="113473"/>
                  </a:lnTo>
                  <a:lnTo>
                    <a:pt x="109001" y="113534"/>
                  </a:lnTo>
                  <a:lnTo>
                    <a:pt x="7547" y="164117"/>
                  </a:lnTo>
                  <a:cubicBezTo>
                    <a:pt x="8256" y="168831"/>
                    <a:pt x="9754" y="173372"/>
                    <a:pt x="12270" y="177545"/>
                  </a:cubicBezTo>
                  <a:lnTo>
                    <a:pt x="108947" y="113978"/>
                  </a:lnTo>
                  <a:lnTo>
                    <a:pt x="109055" y="114004"/>
                  </a:lnTo>
                  <a:lnTo>
                    <a:pt x="33340" y="193791"/>
                  </a:lnTo>
                  <a:cubicBezTo>
                    <a:pt x="35891" y="194524"/>
                    <a:pt x="38376" y="194840"/>
                    <a:pt x="40798" y="194840"/>
                  </a:cubicBezTo>
                  <a:cubicBezTo>
                    <a:pt x="44116" y="194840"/>
                    <a:pt x="47317" y="194248"/>
                    <a:pt x="50411" y="193326"/>
                  </a:cubicBezTo>
                  <a:lnTo>
                    <a:pt x="109156" y="114440"/>
                  </a:lnTo>
                  <a:lnTo>
                    <a:pt x="109266" y="114428"/>
                  </a:lnTo>
                  <a:lnTo>
                    <a:pt x="79571" y="182722"/>
                  </a:lnTo>
                  <a:cubicBezTo>
                    <a:pt x="81025" y="182729"/>
                    <a:pt x="82452" y="182948"/>
                    <a:pt x="83856" y="183434"/>
                  </a:cubicBezTo>
                  <a:cubicBezTo>
                    <a:pt x="85254" y="183919"/>
                    <a:pt x="86768" y="184558"/>
                    <a:pt x="88389" y="185314"/>
                  </a:cubicBezTo>
                  <a:lnTo>
                    <a:pt x="109509" y="114802"/>
                  </a:lnTo>
                  <a:lnTo>
                    <a:pt x="109609" y="114753"/>
                  </a:lnTo>
                  <a:lnTo>
                    <a:pt x="104776" y="193771"/>
                  </a:lnTo>
                  <a:cubicBezTo>
                    <a:pt x="107955" y="195391"/>
                    <a:pt x="111311" y="197023"/>
                    <a:pt x="114819" y="198543"/>
                  </a:cubicBezTo>
                  <a:lnTo>
                    <a:pt x="109966" y="115021"/>
                  </a:lnTo>
                  <a:lnTo>
                    <a:pt x="110042" y="114941"/>
                  </a:lnTo>
                  <a:lnTo>
                    <a:pt x="136792" y="205246"/>
                  </a:lnTo>
                  <a:cubicBezTo>
                    <a:pt x="139937" y="205738"/>
                    <a:pt x="143144" y="206014"/>
                    <a:pt x="146400" y="206014"/>
                  </a:cubicBezTo>
                  <a:cubicBezTo>
                    <a:pt x="147476" y="206014"/>
                    <a:pt x="148557" y="205983"/>
                    <a:pt x="149643" y="205921"/>
                  </a:cubicBezTo>
                  <a:lnTo>
                    <a:pt x="110470" y="115072"/>
                  </a:lnTo>
                  <a:lnTo>
                    <a:pt x="110515" y="114970"/>
                  </a:lnTo>
                  <a:lnTo>
                    <a:pt x="172423" y="198633"/>
                  </a:lnTo>
                  <a:cubicBezTo>
                    <a:pt x="176323" y="195605"/>
                    <a:pt x="178505" y="191987"/>
                    <a:pt x="180127" y="188277"/>
                  </a:cubicBezTo>
                  <a:lnTo>
                    <a:pt x="110961" y="114947"/>
                  </a:lnTo>
                  <a:lnTo>
                    <a:pt x="110968" y="114835"/>
                  </a:lnTo>
                  <a:lnTo>
                    <a:pt x="192588" y="168858"/>
                  </a:lnTo>
                  <a:cubicBezTo>
                    <a:pt x="193571" y="168359"/>
                    <a:pt x="194591" y="167936"/>
                    <a:pt x="195638" y="167589"/>
                  </a:cubicBezTo>
                  <a:cubicBezTo>
                    <a:pt x="199352" y="166353"/>
                    <a:pt x="202846" y="164531"/>
                    <a:pt x="205986" y="162191"/>
                  </a:cubicBezTo>
                  <a:lnTo>
                    <a:pt x="111379" y="114660"/>
                  </a:lnTo>
                  <a:lnTo>
                    <a:pt x="111347" y="114555"/>
                  </a:lnTo>
                  <a:lnTo>
                    <a:pt x="220545" y="140771"/>
                  </a:lnTo>
                  <a:cubicBezTo>
                    <a:pt x="221794" y="136507"/>
                    <a:pt x="222446" y="131946"/>
                    <a:pt x="222420" y="127209"/>
                  </a:cubicBezTo>
                  <a:lnTo>
                    <a:pt x="111674" y="114249"/>
                  </a:lnTo>
                  <a:lnTo>
                    <a:pt x="111609" y="114159"/>
                  </a:lnTo>
                  <a:lnTo>
                    <a:pt x="216103" y="102253"/>
                  </a:lnTo>
                  <a:cubicBezTo>
                    <a:pt x="213778" y="97725"/>
                    <a:pt x="211166" y="94053"/>
                    <a:pt x="208713" y="90809"/>
                  </a:cubicBezTo>
                  <a:lnTo>
                    <a:pt x="111811" y="113762"/>
                  </a:lnTo>
                  <a:lnTo>
                    <a:pt x="111719" y="113701"/>
                  </a:lnTo>
                  <a:lnTo>
                    <a:pt x="200019" y="69675"/>
                  </a:lnTo>
                  <a:cubicBezTo>
                    <a:pt x="200089" y="69341"/>
                    <a:pt x="200156" y="69006"/>
                    <a:pt x="200247" y="68660"/>
                  </a:cubicBezTo>
                  <a:cubicBezTo>
                    <a:pt x="201661" y="63261"/>
                    <a:pt x="203297" y="57957"/>
                    <a:pt x="203868" y="52703"/>
                  </a:cubicBezTo>
                  <a:lnTo>
                    <a:pt x="203868" y="52703"/>
                  </a:lnTo>
                  <a:lnTo>
                    <a:pt x="111773" y="113257"/>
                  </a:lnTo>
                  <a:lnTo>
                    <a:pt x="111665" y="113231"/>
                  </a:lnTo>
                  <a:lnTo>
                    <a:pt x="193180" y="27331"/>
                  </a:lnTo>
                  <a:cubicBezTo>
                    <a:pt x="189554" y="24030"/>
                    <a:pt x="185444" y="21425"/>
                    <a:pt x="181047" y="19492"/>
                  </a:cubicBezTo>
                  <a:lnTo>
                    <a:pt x="111564" y="112795"/>
                  </a:lnTo>
                  <a:lnTo>
                    <a:pt x="111455" y="112807"/>
                  </a:lnTo>
                  <a:lnTo>
                    <a:pt x="153684" y="15686"/>
                  </a:lnTo>
                  <a:lnTo>
                    <a:pt x="153684" y="15686"/>
                  </a:lnTo>
                  <a:cubicBezTo>
                    <a:pt x="151675" y="15827"/>
                    <a:pt x="149594" y="15920"/>
                    <a:pt x="147490" y="15920"/>
                  </a:cubicBezTo>
                  <a:cubicBezTo>
                    <a:pt x="145081" y="15920"/>
                    <a:pt x="142642" y="15799"/>
                    <a:pt x="140248" y="15493"/>
                  </a:cubicBezTo>
                  <a:lnTo>
                    <a:pt x="111210" y="112433"/>
                  </a:lnTo>
                  <a:lnTo>
                    <a:pt x="111112" y="112482"/>
                  </a:lnTo>
                  <a:lnTo>
                    <a:pt x="117752" y="3918"/>
                  </a:lnTo>
                  <a:cubicBezTo>
                    <a:pt x="113747" y="1703"/>
                    <a:pt x="109031" y="442"/>
                    <a:pt x="104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865;p64">
              <a:extLst>
                <a:ext uri="{FF2B5EF4-FFF2-40B4-BE49-F238E27FC236}">
                  <a16:creationId xmlns:a16="http://schemas.microsoft.com/office/drawing/2014/main" id="{D883F5F0-7FFF-1A33-D66C-F5E2F90BD7A3}"/>
                </a:ext>
              </a:extLst>
            </p:cNvPr>
            <p:cNvSpPr/>
            <p:nvPr/>
          </p:nvSpPr>
          <p:spPr>
            <a:xfrm>
              <a:off x="1506350" y="5243875"/>
              <a:ext cx="4508750" cy="232325"/>
            </a:xfrm>
            <a:custGeom>
              <a:avLst/>
              <a:gdLst/>
              <a:ahLst/>
              <a:cxnLst/>
              <a:rect l="l" t="t" r="r" b="b"/>
              <a:pathLst>
                <a:path w="180350" h="9293" extrusionOk="0">
                  <a:moveTo>
                    <a:pt x="90174" y="0"/>
                  </a:moveTo>
                  <a:cubicBezTo>
                    <a:pt x="66259" y="0"/>
                    <a:pt x="43323" y="490"/>
                    <a:pt x="26412" y="1362"/>
                  </a:cubicBezTo>
                  <a:cubicBezTo>
                    <a:pt x="9501" y="2232"/>
                    <a:pt x="0" y="3414"/>
                    <a:pt x="0" y="4646"/>
                  </a:cubicBezTo>
                  <a:cubicBezTo>
                    <a:pt x="0" y="5879"/>
                    <a:pt x="9501" y="7060"/>
                    <a:pt x="26412" y="7931"/>
                  </a:cubicBezTo>
                  <a:cubicBezTo>
                    <a:pt x="43323" y="8803"/>
                    <a:pt x="66259" y="9292"/>
                    <a:pt x="90174" y="9292"/>
                  </a:cubicBezTo>
                  <a:cubicBezTo>
                    <a:pt x="114090" y="9292"/>
                    <a:pt x="137027" y="8803"/>
                    <a:pt x="153938" y="7931"/>
                  </a:cubicBezTo>
                  <a:cubicBezTo>
                    <a:pt x="170849" y="7060"/>
                    <a:pt x="180349" y="5879"/>
                    <a:pt x="180349" y="4646"/>
                  </a:cubicBezTo>
                  <a:cubicBezTo>
                    <a:pt x="180349" y="3414"/>
                    <a:pt x="170849" y="2232"/>
                    <a:pt x="153938" y="1362"/>
                  </a:cubicBezTo>
                  <a:cubicBezTo>
                    <a:pt x="137027" y="490"/>
                    <a:pt x="114090" y="0"/>
                    <a:pt x="90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66;p64">
              <a:extLst>
                <a:ext uri="{FF2B5EF4-FFF2-40B4-BE49-F238E27FC236}">
                  <a16:creationId xmlns:a16="http://schemas.microsoft.com/office/drawing/2014/main" id="{1971F0B7-0B80-73D2-883F-EE60BE0E65DC}"/>
                </a:ext>
              </a:extLst>
            </p:cNvPr>
            <p:cNvSpPr/>
            <p:nvPr/>
          </p:nvSpPr>
          <p:spPr>
            <a:xfrm>
              <a:off x="2371200" y="3301350"/>
              <a:ext cx="2908425" cy="1849500"/>
            </a:xfrm>
            <a:custGeom>
              <a:avLst/>
              <a:gdLst/>
              <a:ahLst/>
              <a:cxnLst/>
              <a:rect l="l" t="t" r="r" b="b"/>
              <a:pathLst>
                <a:path w="116337" h="73980" extrusionOk="0">
                  <a:moveTo>
                    <a:pt x="64" y="0"/>
                  </a:moveTo>
                  <a:cubicBezTo>
                    <a:pt x="29" y="0"/>
                    <a:pt x="1" y="30"/>
                    <a:pt x="1" y="64"/>
                  </a:cubicBezTo>
                  <a:lnTo>
                    <a:pt x="1" y="73979"/>
                  </a:lnTo>
                  <a:lnTo>
                    <a:pt x="116337" y="73979"/>
                  </a:lnTo>
                  <a:lnTo>
                    <a:pt x="116337" y="64"/>
                  </a:lnTo>
                  <a:cubicBezTo>
                    <a:pt x="116337" y="29"/>
                    <a:pt x="116308" y="0"/>
                    <a:pt x="116273" y="0"/>
                  </a:cubicBezTo>
                  <a:lnTo>
                    <a:pt x="67" y="0"/>
                  </a:lnTo>
                  <a:cubicBezTo>
                    <a:pt x="66" y="0"/>
                    <a:pt x="65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67;p64">
              <a:extLst>
                <a:ext uri="{FF2B5EF4-FFF2-40B4-BE49-F238E27FC236}">
                  <a16:creationId xmlns:a16="http://schemas.microsoft.com/office/drawing/2014/main" id="{37155594-FD82-B57C-FD71-A8CEB0BF6745}"/>
                </a:ext>
              </a:extLst>
            </p:cNvPr>
            <p:cNvSpPr/>
            <p:nvPr/>
          </p:nvSpPr>
          <p:spPr>
            <a:xfrm>
              <a:off x="2364000" y="3294125"/>
              <a:ext cx="2922825" cy="1863925"/>
            </a:xfrm>
            <a:custGeom>
              <a:avLst/>
              <a:gdLst/>
              <a:ahLst/>
              <a:cxnLst/>
              <a:rect l="l" t="t" r="r" b="b"/>
              <a:pathLst>
                <a:path w="116913" h="74557" extrusionOk="0">
                  <a:moveTo>
                    <a:pt x="114150" y="577"/>
                  </a:moveTo>
                  <a:cubicBezTo>
                    <a:pt x="115356" y="577"/>
                    <a:pt x="116337" y="1557"/>
                    <a:pt x="116337" y="2764"/>
                  </a:cubicBezTo>
                  <a:lnTo>
                    <a:pt x="116337" y="73981"/>
                  </a:lnTo>
                  <a:lnTo>
                    <a:pt x="578" y="73981"/>
                  </a:lnTo>
                  <a:lnTo>
                    <a:pt x="576" y="2764"/>
                  </a:lnTo>
                  <a:cubicBezTo>
                    <a:pt x="576" y="1557"/>
                    <a:pt x="1558" y="577"/>
                    <a:pt x="2764" y="577"/>
                  </a:cubicBezTo>
                  <a:close/>
                  <a:moveTo>
                    <a:pt x="2764" y="0"/>
                  </a:moveTo>
                  <a:cubicBezTo>
                    <a:pt x="1240" y="0"/>
                    <a:pt x="1" y="1240"/>
                    <a:pt x="1" y="2764"/>
                  </a:cubicBezTo>
                  <a:lnTo>
                    <a:pt x="1" y="74268"/>
                  </a:lnTo>
                  <a:cubicBezTo>
                    <a:pt x="1" y="74427"/>
                    <a:pt x="130" y="74556"/>
                    <a:pt x="289" y="74556"/>
                  </a:cubicBezTo>
                  <a:lnTo>
                    <a:pt x="116625" y="74556"/>
                  </a:lnTo>
                  <a:cubicBezTo>
                    <a:pt x="116783" y="74556"/>
                    <a:pt x="116913" y="74427"/>
                    <a:pt x="116913" y="74268"/>
                  </a:cubicBezTo>
                  <a:lnTo>
                    <a:pt x="116913" y="2764"/>
                  </a:lnTo>
                  <a:cubicBezTo>
                    <a:pt x="116913" y="1240"/>
                    <a:pt x="115672" y="0"/>
                    <a:pt x="11414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68;p64">
              <a:extLst>
                <a:ext uri="{FF2B5EF4-FFF2-40B4-BE49-F238E27FC236}">
                  <a16:creationId xmlns:a16="http://schemas.microsoft.com/office/drawing/2014/main" id="{0A7803A0-F323-3113-501E-B06D1D576365}"/>
                </a:ext>
              </a:extLst>
            </p:cNvPr>
            <p:cNvSpPr/>
            <p:nvPr/>
          </p:nvSpPr>
          <p:spPr>
            <a:xfrm>
              <a:off x="2520625" y="3441725"/>
              <a:ext cx="2609575" cy="1734000"/>
            </a:xfrm>
            <a:custGeom>
              <a:avLst/>
              <a:gdLst/>
              <a:ahLst/>
              <a:cxnLst/>
              <a:rect l="l" t="t" r="r" b="b"/>
              <a:pathLst>
                <a:path w="104383" h="69360" extrusionOk="0">
                  <a:moveTo>
                    <a:pt x="64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69360"/>
                  </a:lnTo>
                  <a:lnTo>
                    <a:pt x="104383" y="69360"/>
                  </a:lnTo>
                  <a:lnTo>
                    <a:pt x="104383" y="65"/>
                  </a:lnTo>
                  <a:cubicBezTo>
                    <a:pt x="104383" y="30"/>
                    <a:pt x="104354" y="1"/>
                    <a:pt x="10431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69;p64">
              <a:extLst>
                <a:ext uri="{FF2B5EF4-FFF2-40B4-BE49-F238E27FC236}">
                  <a16:creationId xmlns:a16="http://schemas.microsoft.com/office/drawing/2014/main" id="{76745B47-A4A2-F04B-A16C-44502AA16455}"/>
                </a:ext>
              </a:extLst>
            </p:cNvPr>
            <p:cNvSpPr/>
            <p:nvPr/>
          </p:nvSpPr>
          <p:spPr>
            <a:xfrm>
              <a:off x="2017725" y="5114250"/>
              <a:ext cx="3486000" cy="186000"/>
            </a:xfrm>
            <a:custGeom>
              <a:avLst/>
              <a:gdLst/>
              <a:ahLst/>
              <a:cxnLst/>
              <a:rect l="l" t="t" r="r" b="b"/>
              <a:pathLst>
                <a:path w="139440" h="7440" extrusionOk="0">
                  <a:moveTo>
                    <a:pt x="1" y="0"/>
                  </a:moveTo>
                  <a:cubicBezTo>
                    <a:pt x="1" y="4108"/>
                    <a:pt x="4459" y="7439"/>
                    <a:pt x="9959" y="7439"/>
                  </a:cubicBezTo>
                  <a:lnTo>
                    <a:pt x="129479" y="7439"/>
                  </a:lnTo>
                  <a:cubicBezTo>
                    <a:pt x="134980" y="7439"/>
                    <a:pt x="139439" y="4108"/>
                    <a:pt x="139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70;p64">
              <a:extLst>
                <a:ext uri="{FF2B5EF4-FFF2-40B4-BE49-F238E27FC236}">
                  <a16:creationId xmlns:a16="http://schemas.microsoft.com/office/drawing/2014/main" id="{ED245349-06C8-952E-5D78-59BFFE6B765A}"/>
                </a:ext>
              </a:extLst>
            </p:cNvPr>
            <p:cNvSpPr/>
            <p:nvPr/>
          </p:nvSpPr>
          <p:spPr>
            <a:xfrm>
              <a:off x="2010500" y="5107050"/>
              <a:ext cx="3500400" cy="200425"/>
            </a:xfrm>
            <a:custGeom>
              <a:avLst/>
              <a:gdLst/>
              <a:ahLst/>
              <a:cxnLst/>
              <a:rect l="l" t="t" r="r" b="b"/>
              <a:pathLst>
                <a:path w="140016" h="8017" extrusionOk="0">
                  <a:moveTo>
                    <a:pt x="139432" y="576"/>
                  </a:moveTo>
                  <a:cubicBezTo>
                    <a:pt x="139227" y="4387"/>
                    <a:pt x="134971" y="7439"/>
                    <a:pt x="129768" y="7439"/>
                  </a:cubicBezTo>
                  <a:lnTo>
                    <a:pt x="10248" y="7439"/>
                  </a:lnTo>
                  <a:cubicBezTo>
                    <a:pt x="5047" y="7439"/>
                    <a:pt x="790" y="4387"/>
                    <a:pt x="585" y="576"/>
                  </a:cubicBezTo>
                  <a:close/>
                  <a:moveTo>
                    <a:pt x="290" y="0"/>
                  </a:moveTo>
                  <a:cubicBezTo>
                    <a:pt x="130" y="0"/>
                    <a:pt x="0" y="129"/>
                    <a:pt x="0" y="288"/>
                  </a:cubicBezTo>
                  <a:cubicBezTo>
                    <a:pt x="0" y="4549"/>
                    <a:pt x="4598" y="8016"/>
                    <a:pt x="10248" y="8016"/>
                  </a:cubicBezTo>
                  <a:lnTo>
                    <a:pt x="129768" y="8016"/>
                  </a:lnTo>
                  <a:cubicBezTo>
                    <a:pt x="135420" y="8016"/>
                    <a:pt x="140016" y="4549"/>
                    <a:pt x="140016" y="288"/>
                  </a:cubicBezTo>
                  <a:cubicBezTo>
                    <a:pt x="140016" y="129"/>
                    <a:pt x="139888" y="0"/>
                    <a:pt x="139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71;p64">
              <a:extLst>
                <a:ext uri="{FF2B5EF4-FFF2-40B4-BE49-F238E27FC236}">
                  <a16:creationId xmlns:a16="http://schemas.microsoft.com/office/drawing/2014/main" id="{C42089A6-F676-0714-15BB-11251FFE0431}"/>
                </a:ext>
              </a:extLst>
            </p:cNvPr>
            <p:cNvSpPr/>
            <p:nvPr/>
          </p:nvSpPr>
          <p:spPr>
            <a:xfrm>
              <a:off x="2558025" y="1598375"/>
              <a:ext cx="1254950" cy="2801925"/>
            </a:xfrm>
            <a:custGeom>
              <a:avLst/>
              <a:gdLst/>
              <a:ahLst/>
              <a:cxnLst/>
              <a:rect l="l" t="t" r="r" b="b"/>
              <a:pathLst>
                <a:path w="50198" h="112077" extrusionOk="0">
                  <a:moveTo>
                    <a:pt x="50198" y="0"/>
                  </a:moveTo>
                  <a:cubicBezTo>
                    <a:pt x="42527" y="7305"/>
                    <a:pt x="22893" y="14678"/>
                    <a:pt x="0" y="30321"/>
                  </a:cubicBezTo>
                  <a:cubicBezTo>
                    <a:pt x="0" y="30321"/>
                    <a:pt x="1430" y="83182"/>
                    <a:pt x="50198" y="112076"/>
                  </a:cubicBezTo>
                  <a:lnTo>
                    <a:pt x="501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72;p64">
              <a:extLst>
                <a:ext uri="{FF2B5EF4-FFF2-40B4-BE49-F238E27FC236}">
                  <a16:creationId xmlns:a16="http://schemas.microsoft.com/office/drawing/2014/main" id="{31A10A04-68D3-4627-D34E-DCD6842D2635}"/>
                </a:ext>
              </a:extLst>
            </p:cNvPr>
            <p:cNvSpPr/>
            <p:nvPr/>
          </p:nvSpPr>
          <p:spPr>
            <a:xfrm>
              <a:off x="2550725" y="1591175"/>
              <a:ext cx="1269450" cy="2816325"/>
            </a:xfrm>
            <a:custGeom>
              <a:avLst/>
              <a:gdLst/>
              <a:ahLst/>
              <a:cxnLst/>
              <a:rect l="l" t="t" r="r" b="b"/>
              <a:pathLst>
                <a:path w="50778" h="112653" extrusionOk="0">
                  <a:moveTo>
                    <a:pt x="50202" y="948"/>
                  </a:moveTo>
                  <a:lnTo>
                    <a:pt x="50202" y="111857"/>
                  </a:lnTo>
                  <a:cubicBezTo>
                    <a:pt x="25383" y="96990"/>
                    <a:pt x="13218" y="75784"/>
                    <a:pt x="7380" y="60569"/>
                  </a:cubicBezTo>
                  <a:cubicBezTo>
                    <a:pt x="1386" y="44948"/>
                    <a:pt x="654" y="32294"/>
                    <a:pt x="586" y="30757"/>
                  </a:cubicBezTo>
                  <a:cubicBezTo>
                    <a:pt x="12079" y="22915"/>
                    <a:pt x="22836" y="17111"/>
                    <a:pt x="31485" y="12441"/>
                  </a:cubicBezTo>
                  <a:cubicBezTo>
                    <a:pt x="39724" y="7995"/>
                    <a:pt x="46301" y="4444"/>
                    <a:pt x="50202" y="948"/>
                  </a:cubicBezTo>
                  <a:close/>
                  <a:moveTo>
                    <a:pt x="50487" y="0"/>
                  </a:moveTo>
                  <a:cubicBezTo>
                    <a:pt x="50419" y="0"/>
                    <a:pt x="50349" y="25"/>
                    <a:pt x="50291" y="80"/>
                  </a:cubicBezTo>
                  <a:cubicBezTo>
                    <a:pt x="46521" y="3671"/>
                    <a:pt x="39764" y="7317"/>
                    <a:pt x="31211" y="11934"/>
                  </a:cubicBezTo>
                  <a:cubicBezTo>
                    <a:pt x="22516" y="16627"/>
                    <a:pt x="11696" y="22466"/>
                    <a:pt x="129" y="30372"/>
                  </a:cubicBezTo>
                  <a:cubicBezTo>
                    <a:pt x="49" y="30427"/>
                    <a:pt x="1" y="30519"/>
                    <a:pt x="4" y="30616"/>
                  </a:cubicBezTo>
                  <a:cubicBezTo>
                    <a:pt x="8" y="30749"/>
                    <a:pt x="437" y="44074"/>
                    <a:pt x="6834" y="60755"/>
                  </a:cubicBezTo>
                  <a:cubicBezTo>
                    <a:pt x="12739" y="76150"/>
                    <a:pt x="25080" y="97645"/>
                    <a:pt x="50344" y="112611"/>
                  </a:cubicBezTo>
                  <a:cubicBezTo>
                    <a:pt x="50388" y="112638"/>
                    <a:pt x="50438" y="112652"/>
                    <a:pt x="50490" y="112652"/>
                  </a:cubicBezTo>
                  <a:cubicBezTo>
                    <a:pt x="50649" y="112652"/>
                    <a:pt x="50778" y="112524"/>
                    <a:pt x="50778" y="112364"/>
                  </a:cubicBezTo>
                  <a:lnTo>
                    <a:pt x="50778" y="288"/>
                  </a:lnTo>
                  <a:cubicBezTo>
                    <a:pt x="50778" y="115"/>
                    <a:pt x="50636" y="0"/>
                    <a:pt x="50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73;p64">
              <a:extLst>
                <a:ext uri="{FF2B5EF4-FFF2-40B4-BE49-F238E27FC236}">
                  <a16:creationId xmlns:a16="http://schemas.microsoft.com/office/drawing/2014/main" id="{D4EB49A5-1F0F-11EB-ACA8-D6D59FE236A2}"/>
                </a:ext>
              </a:extLst>
            </p:cNvPr>
            <p:cNvSpPr/>
            <p:nvPr/>
          </p:nvSpPr>
          <p:spPr>
            <a:xfrm>
              <a:off x="3812950" y="1598375"/>
              <a:ext cx="1254975" cy="2801925"/>
            </a:xfrm>
            <a:custGeom>
              <a:avLst/>
              <a:gdLst/>
              <a:ahLst/>
              <a:cxnLst/>
              <a:rect l="l" t="t" r="r" b="b"/>
              <a:pathLst>
                <a:path w="50199" h="112077" extrusionOk="0">
                  <a:moveTo>
                    <a:pt x="1" y="0"/>
                  </a:moveTo>
                  <a:lnTo>
                    <a:pt x="1" y="112076"/>
                  </a:lnTo>
                  <a:cubicBezTo>
                    <a:pt x="48769" y="83182"/>
                    <a:pt x="50199" y="30321"/>
                    <a:pt x="50199" y="30321"/>
                  </a:cubicBezTo>
                  <a:cubicBezTo>
                    <a:pt x="27307" y="14678"/>
                    <a:pt x="7671" y="73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74;p64">
              <a:extLst>
                <a:ext uri="{FF2B5EF4-FFF2-40B4-BE49-F238E27FC236}">
                  <a16:creationId xmlns:a16="http://schemas.microsoft.com/office/drawing/2014/main" id="{758A820D-E03D-78C8-23AA-8AF3121D0568}"/>
                </a:ext>
              </a:extLst>
            </p:cNvPr>
            <p:cNvSpPr/>
            <p:nvPr/>
          </p:nvSpPr>
          <p:spPr>
            <a:xfrm>
              <a:off x="3805750" y="1591175"/>
              <a:ext cx="1269475" cy="2816325"/>
            </a:xfrm>
            <a:custGeom>
              <a:avLst/>
              <a:gdLst/>
              <a:ahLst/>
              <a:cxnLst/>
              <a:rect l="l" t="t" r="r" b="b"/>
              <a:pathLst>
                <a:path w="50779" h="112653" extrusionOk="0">
                  <a:moveTo>
                    <a:pt x="577" y="948"/>
                  </a:moveTo>
                  <a:cubicBezTo>
                    <a:pt x="4477" y="4444"/>
                    <a:pt x="11056" y="7995"/>
                    <a:pt x="19294" y="12441"/>
                  </a:cubicBezTo>
                  <a:cubicBezTo>
                    <a:pt x="27943" y="17111"/>
                    <a:pt x="38700" y="22915"/>
                    <a:pt x="50193" y="30758"/>
                  </a:cubicBezTo>
                  <a:cubicBezTo>
                    <a:pt x="50124" y="32296"/>
                    <a:pt x="49394" y="44948"/>
                    <a:pt x="43399" y="60570"/>
                  </a:cubicBezTo>
                  <a:cubicBezTo>
                    <a:pt x="37560" y="75785"/>
                    <a:pt x="25396" y="96991"/>
                    <a:pt x="577" y="111858"/>
                  </a:cubicBezTo>
                  <a:lnTo>
                    <a:pt x="577" y="948"/>
                  </a:lnTo>
                  <a:close/>
                  <a:moveTo>
                    <a:pt x="291" y="0"/>
                  </a:moveTo>
                  <a:cubicBezTo>
                    <a:pt x="143" y="0"/>
                    <a:pt x="1" y="115"/>
                    <a:pt x="1" y="288"/>
                  </a:cubicBezTo>
                  <a:lnTo>
                    <a:pt x="1" y="112364"/>
                  </a:lnTo>
                  <a:cubicBezTo>
                    <a:pt x="1" y="112524"/>
                    <a:pt x="129" y="112652"/>
                    <a:pt x="289" y="112652"/>
                  </a:cubicBezTo>
                  <a:cubicBezTo>
                    <a:pt x="340" y="112652"/>
                    <a:pt x="391" y="112638"/>
                    <a:pt x="435" y="112611"/>
                  </a:cubicBezTo>
                  <a:cubicBezTo>
                    <a:pt x="25699" y="97644"/>
                    <a:pt x="38040" y="76150"/>
                    <a:pt x="43945" y="60755"/>
                  </a:cubicBezTo>
                  <a:cubicBezTo>
                    <a:pt x="50343" y="44074"/>
                    <a:pt x="50772" y="30749"/>
                    <a:pt x="50776" y="30616"/>
                  </a:cubicBezTo>
                  <a:cubicBezTo>
                    <a:pt x="50778" y="30519"/>
                    <a:pt x="50731" y="30427"/>
                    <a:pt x="50650" y="30372"/>
                  </a:cubicBezTo>
                  <a:cubicBezTo>
                    <a:pt x="39082" y="22466"/>
                    <a:pt x="28262" y="16627"/>
                    <a:pt x="19567" y="11934"/>
                  </a:cubicBezTo>
                  <a:cubicBezTo>
                    <a:pt x="11014" y="7317"/>
                    <a:pt x="4258" y="3671"/>
                    <a:pt x="488" y="80"/>
                  </a:cubicBezTo>
                  <a:cubicBezTo>
                    <a:pt x="430" y="25"/>
                    <a:pt x="360" y="0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75;p64">
              <a:extLst>
                <a:ext uri="{FF2B5EF4-FFF2-40B4-BE49-F238E27FC236}">
                  <a16:creationId xmlns:a16="http://schemas.microsoft.com/office/drawing/2014/main" id="{FDBA3324-3535-8C67-64AE-6D6515417EEB}"/>
                </a:ext>
              </a:extLst>
            </p:cNvPr>
            <p:cNvSpPr/>
            <p:nvPr/>
          </p:nvSpPr>
          <p:spPr>
            <a:xfrm>
              <a:off x="2650050" y="1710875"/>
              <a:ext cx="2325850" cy="2576950"/>
            </a:xfrm>
            <a:custGeom>
              <a:avLst/>
              <a:gdLst/>
              <a:ahLst/>
              <a:cxnLst/>
              <a:rect l="l" t="t" r="r" b="b"/>
              <a:pathLst>
                <a:path w="93034" h="103078" extrusionOk="0">
                  <a:moveTo>
                    <a:pt x="46517" y="1"/>
                  </a:moveTo>
                  <a:cubicBezTo>
                    <a:pt x="37257" y="6566"/>
                    <a:pt x="21213" y="12822"/>
                    <a:pt x="0" y="27317"/>
                  </a:cubicBezTo>
                  <a:cubicBezTo>
                    <a:pt x="0" y="27317"/>
                    <a:pt x="1326" y="76301"/>
                    <a:pt x="46517" y="103077"/>
                  </a:cubicBezTo>
                  <a:cubicBezTo>
                    <a:pt x="91708" y="76302"/>
                    <a:pt x="93034" y="27318"/>
                    <a:pt x="93034" y="27318"/>
                  </a:cubicBezTo>
                  <a:cubicBezTo>
                    <a:pt x="71820" y="12822"/>
                    <a:pt x="55847" y="6566"/>
                    <a:pt x="46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76;p64">
              <a:extLst>
                <a:ext uri="{FF2B5EF4-FFF2-40B4-BE49-F238E27FC236}">
                  <a16:creationId xmlns:a16="http://schemas.microsoft.com/office/drawing/2014/main" id="{307729E2-54B0-C7EB-CA16-A7D992B875A9}"/>
                </a:ext>
              </a:extLst>
            </p:cNvPr>
            <p:cNvSpPr/>
            <p:nvPr/>
          </p:nvSpPr>
          <p:spPr>
            <a:xfrm>
              <a:off x="2642775" y="1703675"/>
              <a:ext cx="2340350" cy="2591300"/>
            </a:xfrm>
            <a:custGeom>
              <a:avLst/>
              <a:gdLst/>
              <a:ahLst/>
              <a:cxnLst/>
              <a:rect l="l" t="t" r="r" b="b"/>
              <a:pathLst>
                <a:path w="93614" h="103652" extrusionOk="0">
                  <a:moveTo>
                    <a:pt x="46808" y="641"/>
                  </a:moveTo>
                  <a:cubicBezTo>
                    <a:pt x="50665" y="3330"/>
                    <a:pt x="55728" y="6028"/>
                    <a:pt x="61577" y="9144"/>
                  </a:cubicBezTo>
                  <a:cubicBezTo>
                    <a:pt x="70085" y="13678"/>
                    <a:pt x="80668" y="19317"/>
                    <a:pt x="93029" y="27754"/>
                  </a:cubicBezTo>
                  <a:cubicBezTo>
                    <a:pt x="92964" y="29226"/>
                    <a:pt x="92277" y="40909"/>
                    <a:pt x="86743" y="55341"/>
                  </a:cubicBezTo>
                  <a:cubicBezTo>
                    <a:pt x="81315" y="69495"/>
                    <a:pt x="69983" y="89244"/>
                    <a:pt x="46808" y="103029"/>
                  </a:cubicBezTo>
                  <a:cubicBezTo>
                    <a:pt x="23643" y="89249"/>
                    <a:pt x="12310" y="69509"/>
                    <a:pt x="6880" y="55361"/>
                  </a:cubicBezTo>
                  <a:cubicBezTo>
                    <a:pt x="1341" y="40927"/>
                    <a:pt x="652" y="29228"/>
                    <a:pt x="586" y="27754"/>
                  </a:cubicBezTo>
                  <a:cubicBezTo>
                    <a:pt x="12888" y="19359"/>
                    <a:pt x="23451" y="13733"/>
                    <a:pt x="31946" y="9210"/>
                  </a:cubicBezTo>
                  <a:cubicBezTo>
                    <a:pt x="37846" y="6069"/>
                    <a:pt x="42953" y="3350"/>
                    <a:pt x="46808" y="641"/>
                  </a:cubicBezTo>
                  <a:close/>
                  <a:moveTo>
                    <a:pt x="46807" y="1"/>
                  </a:moveTo>
                  <a:cubicBezTo>
                    <a:pt x="46749" y="1"/>
                    <a:pt x="46691" y="18"/>
                    <a:pt x="46641" y="54"/>
                  </a:cubicBezTo>
                  <a:cubicBezTo>
                    <a:pt x="42796" y="2779"/>
                    <a:pt x="37888" y="5392"/>
                    <a:pt x="31675" y="8702"/>
                  </a:cubicBezTo>
                  <a:cubicBezTo>
                    <a:pt x="23138" y="13247"/>
                    <a:pt x="12513" y="18904"/>
                    <a:pt x="129" y="27367"/>
                  </a:cubicBezTo>
                  <a:cubicBezTo>
                    <a:pt x="48" y="27422"/>
                    <a:pt x="1" y="27515"/>
                    <a:pt x="3" y="27613"/>
                  </a:cubicBezTo>
                  <a:cubicBezTo>
                    <a:pt x="7" y="27736"/>
                    <a:pt x="405" y="40087"/>
                    <a:pt x="6334" y="55547"/>
                  </a:cubicBezTo>
                  <a:cubicBezTo>
                    <a:pt x="11807" y="69817"/>
                    <a:pt x="23246" y="89738"/>
                    <a:pt x="46662" y="103612"/>
                  </a:cubicBezTo>
                  <a:cubicBezTo>
                    <a:pt x="46706" y="103639"/>
                    <a:pt x="46756" y="103652"/>
                    <a:pt x="46808" y="103652"/>
                  </a:cubicBezTo>
                  <a:cubicBezTo>
                    <a:pt x="46859" y="103652"/>
                    <a:pt x="46910" y="103639"/>
                    <a:pt x="46954" y="103612"/>
                  </a:cubicBezTo>
                  <a:cubicBezTo>
                    <a:pt x="70370" y="89740"/>
                    <a:pt x="81808" y="69817"/>
                    <a:pt x="87281" y="55548"/>
                  </a:cubicBezTo>
                  <a:cubicBezTo>
                    <a:pt x="93209" y="40087"/>
                    <a:pt x="93608" y="27737"/>
                    <a:pt x="93611" y="27613"/>
                  </a:cubicBezTo>
                  <a:cubicBezTo>
                    <a:pt x="93614" y="27515"/>
                    <a:pt x="93567" y="27422"/>
                    <a:pt x="93485" y="27367"/>
                  </a:cubicBezTo>
                  <a:cubicBezTo>
                    <a:pt x="81042" y="18864"/>
                    <a:pt x="70398" y="13192"/>
                    <a:pt x="61846" y="8636"/>
                  </a:cubicBezTo>
                  <a:cubicBezTo>
                    <a:pt x="55931" y="5483"/>
                    <a:pt x="50821" y="2761"/>
                    <a:pt x="46973" y="54"/>
                  </a:cubicBezTo>
                  <a:cubicBezTo>
                    <a:pt x="46924" y="18"/>
                    <a:pt x="46865" y="1"/>
                    <a:pt x="46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77;p64">
              <a:extLst>
                <a:ext uri="{FF2B5EF4-FFF2-40B4-BE49-F238E27FC236}">
                  <a16:creationId xmlns:a16="http://schemas.microsoft.com/office/drawing/2014/main" id="{00D23B3E-AFE8-5E43-6A2A-A2DAFD05300D}"/>
                </a:ext>
              </a:extLst>
            </p:cNvPr>
            <p:cNvSpPr/>
            <p:nvPr/>
          </p:nvSpPr>
          <p:spPr>
            <a:xfrm>
              <a:off x="3070950" y="2263700"/>
              <a:ext cx="1904950" cy="2024100"/>
            </a:xfrm>
            <a:custGeom>
              <a:avLst/>
              <a:gdLst/>
              <a:ahLst/>
              <a:cxnLst/>
              <a:rect l="l" t="t" r="r" b="b"/>
              <a:pathLst>
                <a:path w="76198" h="80964" extrusionOk="0">
                  <a:moveTo>
                    <a:pt x="68272" y="1"/>
                  </a:moveTo>
                  <a:cubicBezTo>
                    <a:pt x="35912" y="9790"/>
                    <a:pt x="11201" y="38229"/>
                    <a:pt x="1" y="53227"/>
                  </a:cubicBezTo>
                  <a:cubicBezTo>
                    <a:pt x="6793" y="63187"/>
                    <a:pt x="16319" y="73047"/>
                    <a:pt x="29681" y="80963"/>
                  </a:cubicBezTo>
                  <a:cubicBezTo>
                    <a:pt x="74872" y="54188"/>
                    <a:pt x="76198" y="5204"/>
                    <a:pt x="76198" y="5204"/>
                  </a:cubicBezTo>
                  <a:cubicBezTo>
                    <a:pt x="73466" y="3339"/>
                    <a:pt x="70825" y="1611"/>
                    <a:pt x="682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8;p64">
              <a:extLst>
                <a:ext uri="{FF2B5EF4-FFF2-40B4-BE49-F238E27FC236}">
                  <a16:creationId xmlns:a16="http://schemas.microsoft.com/office/drawing/2014/main" id="{D48E194B-C728-F01B-7CEF-7D218C1D841E}"/>
                </a:ext>
              </a:extLst>
            </p:cNvPr>
            <p:cNvSpPr/>
            <p:nvPr/>
          </p:nvSpPr>
          <p:spPr>
            <a:xfrm>
              <a:off x="3063275" y="2256475"/>
              <a:ext cx="1919875" cy="2038500"/>
            </a:xfrm>
            <a:custGeom>
              <a:avLst/>
              <a:gdLst/>
              <a:ahLst/>
              <a:cxnLst/>
              <a:rect l="l" t="t" r="r" b="b"/>
              <a:pathLst>
                <a:path w="76795" h="81540" extrusionOk="0">
                  <a:moveTo>
                    <a:pt x="68537" y="604"/>
                  </a:moveTo>
                  <a:cubicBezTo>
                    <a:pt x="71132" y="2242"/>
                    <a:pt x="73712" y="3936"/>
                    <a:pt x="76211" y="5642"/>
                  </a:cubicBezTo>
                  <a:cubicBezTo>
                    <a:pt x="76145" y="7116"/>
                    <a:pt x="75456" y="18815"/>
                    <a:pt x="69916" y="33249"/>
                  </a:cubicBezTo>
                  <a:cubicBezTo>
                    <a:pt x="64487" y="47397"/>
                    <a:pt x="53153" y="67137"/>
                    <a:pt x="29989" y="80917"/>
                  </a:cubicBezTo>
                  <a:cubicBezTo>
                    <a:pt x="18161" y="73883"/>
                    <a:pt x="8297" y="64669"/>
                    <a:pt x="663" y="53523"/>
                  </a:cubicBezTo>
                  <a:cubicBezTo>
                    <a:pt x="27829" y="17217"/>
                    <a:pt x="54790" y="4788"/>
                    <a:pt x="68537" y="604"/>
                  </a:cubicBezTo>
                  <a:close/>
                  <a:moveTo>
                    <a:pt x="68579" y="1"/>
                  </a:moveTo>
                  <a:cubicBezTo>
                    <a:pt x="68551" y="1"/>
                    <a:pt x="68523" y="5"/>
                    <a:pt x="68495" y="14"/>
                  </a:cubicBezTo>
                  <a:cubicBezTo>
                    <a:pt x="54291" y="4310"/>
                    <a:pt x="40100" y="12628"/>
                    <a:pt x="26318" y="24733"/>
                  </a:cubicBezTo>
                  <a:cubicBezTo>
                    <a:pt x="14607" y="35018"/>
                    <a:pt x="5585" y="45969"/>
                    <a:pt x="77" y="53343"/>
                  </a:cubicBezTo>
                  <a:cubicBezTo>
                    <a:pt x="4" y="53442"/>
                    <a:pt x="1" y="53576"/>
                    <a:pt x="70" y="53678"/>
                  </a:cubicBezTo>
                  <a:cubicBezTo>
                    <a:pt x="7802" y="65015"/>
                    <a:pt x="17817" y="74377"/>
                    <a:pt x="29842" y="81500"/>
                  </a:cubicBezTo>
                  <a:cubicBezTo>
                    <a:pt x="29886" y="81527"/>
                    <a:pt x="29936" y="81540"/>
                    <a:pt x="29988" y="81540"/>
                  </a:cubicBezTo>
                  <a:cubicBezTo>
                    <a:pt x="30039" y="81540"/>
                    <a:pt x="30090" y="81527"/>
                    <a:pt x="30134" y="81500"/>
                  </a:cubicBezTo>
                  <a:cubicBezTo>
                    <a:pt x="53550" y="67626"/>
                    <a:pt x="64989" y="47705"/>
                    <a:pt x="70462" y="33435"/>
                  </a:cubicBezTo>
                  <a:cubicBezTo>
                    <a:pt x="76391" y="17975"/>
                    <a:pt x="76789" y="5624"/>
                    <a:pt x="76792" y="5501"/>
                  </a:cubicBezTo>
                  <a:cubicBezTo>
                    <a:pt x="76795" y="5403"/>
                    <a:pt x="76748" y="5310"/>
                    <a:pt x="76666" y="5255"/>
                  </a:cubicBezTo>
                  <a:cubicBezTo>
                    <a:pt x="74085" y="3491"/>
                    <a:pt x="71417" y="1739"/>
                    <a:pt x="68732" y="45"/>
                  </a:cubicBezTo>
                  <a:cubicBezTo>
                    <a:pt x="68686" y="16"/>
                    <a:pt x="68633" y="1"/>
                    <a:pt x="68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79;p64">
              <a:extLst>
                <a:ext uri="{FF2B5EF4-FFF2-40B4-BE49-F238E27FC236}">
                  <a16:creationId xmlns:a16="http://schemas.microsoft.com/office/drawing/2014/main" id="{95E1691F-B219-7EE8-4759-F11331C6158C}"/>
                </a:ext>
              </a:extLst>
            </p:cNvPr>
            <p:cNvSpPr/>
            <p:nvPr/>
          </p:nvSpPr>
          <p:spPr>
            <a:xfrm>
              <a:off x="3314775" y="1960000"/>
              <a:ext cx="1010750" cy="985675"/>
            </a:xfrm>
            <a:custGeom>
              <a:avLst/>
              <a:gdLst/>
              <a:ahLst/>
              <a:cxnLst/>
              <a:rect l="l" t="t" r="r" b="b"/>
              <a:pathLst>
                <a:path w="40430" h="39427" extrusionOk="0">
                  <a:moveTo>
                    <a:pt x="20215" y="5762"/>
                  </a:moveTo>
                  <a:cubicBezTo>
                    <a:pt x="28185" y="5762"/>
                    <a:pt x="34668" y="12246"/>
                    <a:pt x="34668" y="20215"/>
                  </a:cubicBezTo>
                  <a:lnTo>
                    <a:pt x="34668" y="33664"/>
                  </a:lnTo>
                  <a:lnTo>
                    <a:pt x="5761" y="33664"/>
                  </a:lnTo>
                  <a:lnTo>
                    <a:pt x="5761" y="20215"/>
                  </a:lnTo>
                  <a:cubicBezTo>
                    <a:pt x="5761" y="12246"/>
                    <a:pt x="12245" y="5762"/>
                    <a:pt x="20215" y="5762"/>
                  </a:cubicBezTo>
                  <a:close/>
                  <a:moveTo>
                    <a:pt x="20215" y="1"/>
                  </a:moveTo>
                  <a:cubicBezTo>
                    <a:pt x="9068" y="1"/>
                    <a:pt x="0" y="9070"/>
                    <a:pt x="0" y="20216"/>
                  </a:cubicBezTo>
                  <a:lnTo>
                    <a:pt x="0" y="36545"/>
                  </a:lnTo>
                  <a:cubicBezTo>
                    <a:pt x="0" y="38137"/>
                    <a:pt x="1290" y="39426"/>
                    <a:pt x="2881" y="39426"/>
                  </a:cubicBezTo>
                  <a:lnTo>
                    <a:pt x="37549" y="39426"/>
                  </a:lnTo>
                  <a:cubicBezTo>
                    <a:pt x="39140" y="39426"/>
                    <a:pt x="40430" y="38136"/>
                    <a:pt x="40430" y="36545"/>
                  </a:cubicBezTo>
                  <a:lnTo>
                    <a:pt x="40430" y="20216"/>
                  </a:lnTo>
                  <a:cubicBezTo>
                    <a:pt x="40430" y="9068"/>
                    <a:pt x="31362" y="1"/>
                    <a:pt x="20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80;p64">
              <a:extLst>
                <a:ext uri="{FF2B5EF4-FFF2-40B4-BE49-F238E27FC236}">
                  <a16:creationId xmlns:a16="http://schemas.microsoft.com/office/drawing/2014/main" id="{76995179-0F27-F032-B86A-E85A5639A9A0}"/>
                </a:ext>
              </a:extLst>
            </p:cNvPr>
            <p:cNvSpPr/>
            <p:nvPr/>
          </p:nvSpPr>
          <p:spPr>
            <a:xfrm>
              <a:off x="3307550" y="1952800"/>
              <a:ext cx="1025175" cy="1000075"/>
            </a:xfrm>
            <a:custGeom>
              <a:avLst/>
              <a:gdLst/>
              <a:ahLst/>
              <a:cxnLst/>
              <a:rect l="l" t="t" r="r" b="b"/>
              <a:pathLst>
                <a:path w="41007" h="40003" extrusionOk="0">
                  <a:moveTo>
                    <a:pt x="20504" y="6339"/>
                  </a:moveTo>
                  <a:cubicBezTo>
                    <a:pt x="28314" y="6339"/>
                    <a:pt x="34669" y="12693"/>
                    <a:pt x="34669" y="20504"/>
                  </a:cubicBezTo>
                  <a:lnTo>
                    <a:pt x="34669" y="33663"/>
                  </a:lnTo>
                  <a:lnTo>
                    <a:pt x="6339" y="33663"/>
                  </a:lnTo>
                  <a:lnTo>
                    <a:pt x="6338" y="20504"/>
                  </a:lnTo>
                  <a:cubicBezTo>
                    <a:pt x="6338" y="12693"/>
                    <a:pt x="12694" y="6339"/>
                    <a:pt x="20504" y="6339"/>
                  </a:cubicBezTo>
                  <a:close/>
                  <a:moveTo>
                    <a:pt x="20504" y="5762"/>
                  </a:moveTo>
                  <a:cubicBezTo>
                    <a:pt x="12376" y="5762"/>
                    <a:pt x="5762" y="12374"/>
                    <a:pt x="5762" y="20503"/>
                  </a:cubicBezTo>
                  <a:lnTo>
                    <a:pt x="5762" y="33951"/>
                  </a:lnTo>
                  <a:cubicBezTo>
                    <a:pt x="5762" y="34111"/>
                    <a:pt x="5892" y="34240"/>
                    <a:pt x="6050" y="34240"/>
                  </a:cubicBezTo>
                  <a:lnTo>
                    <a:pt x="34957" y="34240"/>
                  </a:lnTo>
                  <a:cubicBezTo>
                    <a:pt x="35116" y="34240"/>
                    <a:pt x="35245" y="34111"/>
                    <a:pt x="35245" y="33951"/>
                  </a:cubicBezTo>
                  <a:lnTo>
                    <a:pt x="35245" y="20503"/>
                  </a:lnTo>
                  <a:cubicBezTo>
                    <a:pt x="35245" y="12374"/>
                    <a:pt x="28632" y="5762"/>
                    <a:pt x="20504" y="5762"/>
                  </a:cubicBezTo>
                  <a:close/>
                  <a:moveTo>
                    <a:pt x="20504" y="577"/>
                  </a:moveTo>
                  <a:cubicBezTo>
                    <a:pt x="31492" y="577"/>
                    <a:pt x="40431" y="9516"/>
                    <a:pt x="40431" y="20504"/>
                  </a:cubicBezTo>
                  <a:lnTo>
                    <a:pt x="40431" y="36833"/>
                  </a:lnTo>
                  <a:cubicBezTo>
                    <a:pt x="40431" y="38263"/>
                    <a:pt x="39268" y="39427"/>
                    <a:pt x="37838" y="39427"/>
                  </a:cubicBezTo>
                  <a:lnTo>
                    <a:pt x="3170" y="39427"/>
                  </a:lnTo>
                  <a:cubicBezTo>
                    <a:pt x="1739" y="39427"/>
                    <a:pt x="577" y="38263"/>
                    <a:pt x="577" y="36833"/>
                  </a:cubicBezTo>
                  <a:lnTo>
                    <a:pt x="577" y="20503"/>
                  </a:lnTo>
                  <a:cubicBezTo>
                    <a:pt x="577" y="9515"/>
                    <a:pt x="9517" y="577"/>
                    <a:pt x="20504" y="577"/>
                  </a:cubicBezTo>
                  <a:close/>
                  <a:moveTo>
                    <a:pt x="20504" y="1"/>
                  </a:moveTo>
                  <a:cubicBezTo>
                    <a:pt x="9199" y="1"/>
                    <a:pt x="0" y="9198"/>
                    <a:pt x="0" y="20504"/>
                  </a:cubicBezTo>
                  <a:lnTo>
                    <a:pt x="0" y="36833"/>
                  </a:lnTo>
                  <a:cubicBezTo>
                    <a:pt x="0" y="38580"/>
                    <a:pt x="1423" y="40002"/>
                    <a:pt x="3170" y="40002"/>
                  </a:cubicBezTo>
                  <a:lnTo>
                    <a:pt x="37838" y="40002"/>
                  </a:lnTo>
                  <a:cubicBezTo>
                    <a:pt x="39585" y="40002"/>
                    <a:pt x="41007" y="38580"/>
                    <a:pt x="41007" y="36833"/>
                  </a:cubicBezTo>
                  <a:lnTo>
                    <a:pt x="41007" y="20504"/>
                  </a:lnTo>
                  <a:cubicBezTo>
                    <a:pt x="41007" y="9198"/>
                    <a:pt x="31809" y="1"/>
                    <a:pt x="2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81;p64">
              <a:extLst>
                <a:ext uri="{FF2B5EF4-FFF2-40B4-BE49-F238E27FC236}">
                  <a16:creationId xmlns:a16="http://schemas.microsoft.com/office/drawing/2014/main" id="{24BBCB27-1D77-89A4-48E3-189A14803DD5}"/>
                </a:ext>
              </a:extLst>
            </p:cNvPr>
            <p:cNvSpPr/>
            <p:nvPr/>
          </p:nvSpPr>
          <p:spPr>
            <a:xfrm>
              <a:off x="3261250" y="2748875"/>
              <a:ext cx="1103450" cy="932375"/>
            </a:xfrm>
            <a:custGeom>
              <a:avLst/>
              <a:gdLst/>
              <a:ahLst/>
              <a:cxnLst/>
              <a:rect l="l" t="t" r="r" b="b"/>
              <a:pathLst>
                <a:path w="44138" h="37295" extrusionOk="0">
                  <a:moveTo>
                    <a:pt x="0" y="1"/>
                  </a:moveTo>
                  <a:lnTo>
                    <a:pt x="0" y="37295"/>
                  </a:lnTo>
                  <a:lnTo>
                    <a:pt x="44137" y="37295"/>
                  </a:lnTo>
                  <a:lnTo>
                    <a:pt x="44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82;p64">
              <a:extLst>
                <a:ext uri="{FF2B5EF4-FFF2-40B4-BE49-F238E27FC236}">
                  <a16:creationId xmlns:a16="http://schemas.microsoft.com/office/drawing/2014/main" id="{CDAE338B-203A-9BE3-5158-4AF203922B90}"/>
                </a:ext>
              </a:extLst>
            </p:cNvPr>
            <p:cNvSpPr/>
            <p:nvPr/>
          </p:nvSpPr>
          <p:spPr>
            <a:xfrm>
              <a:off x="3254025" y="2741675"/>
              <a:ext cx="1117900" cy="946775"/>
            </a:xfrm>
            <a:custGeom>
              <a:avLst/>
              <a:gdLst/>
              <a:ahLst/>
              <a:cxnLst/>
              <a:rect l="l" t="t" r="r" b="b"/>
              <a:pathLst>
                <a:path w="44716" h="37871" extrusionOk="0">
                  <a:moveTo>
                    <a:pt x="44138" y="576"/>
                  </a:moveTo>
                  <a:lnTo>
                    <a:pt x="44138" y="37295"/>
                  </a:lnTo>
                  <a:lnTo>
                    <a:pt x="577" y="37295"/>
                  </a:lnTo>
                  <a:lnTo>
                    <a:pt x="577" y="576"/>
                  </a:lnTo>
                  <a:close/>
                  <a:moveTo>
                    <a:pt x="287" y="1"/>
                  </a:moveTo>
                  <a:cubicBezTo>
                    <a:pt x="129" y="1"/>
                    <a:pt x="0" y="130"/>
                    <a:pt x="1" y="289"/>
                  </a:cubicBezTo>
                  <a:lnTo>
                    <a:pt x="1" y="37583"/>
                  </a:lnTo>
                  <a:cubicBezTo>
                    <a:pt x="0" y="37742"/>
                    <a:pt x="130" y="37871"/>
                    <a:pt x="289" y="37871"/>
                  </a:cubicBezTo>
                  <a:lnTo>
                    <a:pt x="44426" y="37871"/>
                  </a:lnTo>
                  <a:cubicBezTo>
                    <a:pt x="44586" y="37871"/>
                    <a:pt x="44715" y="37742"/>
                    <a:pt x="44714" y="37583"/>
                  </a:cubicBezTo>
                  <a:lnTo>
                    <a:pt x="44714" y="289"/>
                  </a:lnTo>
                  <a:cubicBezTo>
                    <a:pt x="44715" y="129"/>
                    <a:pt x="44586" y="1"/>
                    <a:pt x="44426" y="1"/>
                  </a:cubicBezTo>
                  <a:lnTo>
                    <a:pt x="289" y="1"/>
                  </a:lnTo>
                  <a:cubicBezTo>
                    <a:pt x="289" y="1"/>
                    <a:pt x="28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83;p64">
              <a:extLst>
                <a:ext uri="{FF2B5EF4-FFF2-40B4-BE49-F238E27FC236}">
                  <a16:creationId xmlns:a16="http://schemas.microsoft.com/office/drawing/2014/main" id="{A5E8A282-D00E-BEB0-CF16-EC36DB964690}"/>
                </a:ext>
              </a:extLst>
            </p:cNvPr>
            <p:cNvSpPr/>
            <p:nvPr/>
          </p:nvSpPr>
          <p:spPr>
            <a:xfrm>
              <a:off x="3687425" y="3015925"/>
              <a:ext cx="240325" cy="437650"/>
            </a:xfrm>
            <a:custGeom>
              <a:avLst/>
              <a:gdLst/>
              <a:ahLst/>
              <a:cxnLst/>
              <a:rect l="l" t="t" r="r" b="b"/>
              <a:pathLst>
                <a:path w="9613" h="17506" extrusionOk="0">
                  <a:moveTo>
                    <a:pt x="4806" y="1"/>
                  </a:moveTo>
                  <a:cubicBezTo>
                    <a:pt x="2153" y="1"/>
                    <a:pt x="1" y="2151"/>
                    <a:pt x="1" y="4806"/>
                  </a:cubicBezTo>
                  <a:cubicBezTo>
                    <a:pt x="1" y="6634"/>
                    <a:pt x="1022" y="8223"/>
                    <a:pt x="2525" y="9035"/>
                  </a:cubicBezTo>
                  <a:lnTo>
                    <a:pt x="1717" y="17506"/>
                  </a:lnTo>
                  <a:lnTo>
                    <a:pt x="7896" y="17506"/>
                  </a:lnTo>
                  <a:lnTo>
                    <a:pt x="7090" y="9035"/>
                  </a:lnTo>
                  <a:cubicBezTo>
                    <a:pt x="8591" y="8223"/>
                    <a:pt x="9612" y="6634"/>
                    <a:pt x="9612" y="4806"/>
                  </a:cubicBezTo>
                  <a:cubicBezTo>
                    <a:pt x="9612" y="2151"/>
                    <a:pt x="7460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84;p64">
              <a:extLst>
                <a:ext uri="{FF2B5EF4-FFF2-40B4-BE49-F238E27FC236}">
                  <a16:creationId xmlns:a16="http://schemas.microsoft.com/office/drawing/2014/main" id="{C8C7D68D-C9EC-1978-9A9C-24F41437D488}"/>
                </a:ext>
              </a:extLst>
            </p:cNvPr>
            <p:cNvSpPr/>
            <p:nvPr/>
          </p:nvSpPr>
          <p:spPr>
            <a:xfrm>
              <a:off x="3680200" y="3008700"/>
              <a:ext cx="254725" cy="452075"/>
            </a:xfrm>
            <a:custGeom>
              <a:avLst/>
              <a:gdLst/>
              <a:ahLst/>
              <a:cxnLst/>
              <a:rect l="l" t="t" r="r" b="b"/>
              <a:pathLst>
                <a:path w="10189" h="18083" extrusionOk="0">
                  <a:moveTo>
                    <a:pt x="5095" y="578"/>
                  </a:moveTo>
                  <a:cubicBezTo>
                    <a:pt x="7586" y="578"/>
                    <a:pt x="9612" y="2604"/>
                    <a:pt x="9612" y="5095"/>
                  </a:cubicBezTo>
                  <a:cubicBezTo>
                    <a:pt x="9612" y="6755"/>
                    <a:pt x="8702" y="8283"/>
                    <a:pt x="7240" y="9071"/>
                  </a:cubicBezTo>
                  <a:cubicBezTo>
                    <a:pt x="7138" y="9126"/>
                    <a:pt x="7079" y="9237"/>
                    <a:pt x="7090" y="9352"/>
                  </a:cubicBezTo>
                  <a:lnTo>
                    <a:pt x="7868" y="17507"/>
                  </a:lnTo>
                  <a:lnTo>
                    <a:pt x="2323" y="17507"/>
                  </a:lnTo>
                  <a:lnTo>
                    <a:pt x="3100" y="9352"/>
                  </a:lnTo>
                  <a:cubicBezTo>
                    <a:pt x="3111" y="9237"/>
                    <a:pt x="3052" y="9126"/>
                    <a:pt x="2950" y="9071"/>
                  </a:cubicBezTo>
                  <a:cubicBezTo>
                    <a:pt x="1488" y="8283"/>
                    <a:pt x="578" y="6755"/>
                    <a:pt x="578" y="5095"/>
                  </a:cubicBezTo>
                  <a:cubicBezTo>
                    <a:pt x="578" y="2604"/>
                    <a:pt x="2604" y="578"/>
                    <a:pt x="5095" y="578"/>
                  </a:cubicBezTo>
                  <a:close/>
                  <a:moveTo>
                    <a:pt x="5095" y="1"/>
                  </a:moveTo>
                  <a:cubicBezTo>
                    <a:pt x="2286" y="1"/>
                    <a:pt x="2" y="2286"/>
                    <a:pt x="2" y="5095"/>
                  </a:cubicBezTo>
                  <a:cubicBezTo>
                    <a:pt x="1" y="6898"/>
                    <a:pt x="954" y="8567"/>
                    <a:pt x="2509" y="9484"/>
                  </a:cubicBezTo>
                  <a:lnTo>
                    <a:pt x="1720" y="17767"/>
                  </a:lnTo>
                  <a:cubicBezTo>
                    <a:pt x="1703" y="17936"/>
                    <a:pt x="1836" y="18082"/>
                    <a:pt x="2006" y="18082"/>
                  </a:cubicBezTo>
                  <a:lnTo>
                    <a:pt x="8184" y="18082"/>
                  </a:lnTo>
                  <a:cubicBezTo>
                    <a:pt x="8354" y="18082"/>
                    <a:pt x="8487" y="17936"/>
                    <a:pt x="8471" y="17767"/>
                  </a:cubicBezTo>
                  <a:lnTo>
                    <a:pt x="7681" y="9484"/>
                  </a:lnTo>
                  <a:cubicBezTo>
                    <a:pt x="9235" y="8567"/>
                    <a:pt x="10189" y="6898"/>
                    <a:pt x="10189" y="5095"/>
                  </a:cubicBezTo>
                  <a:cubicBezTo>
                    <a:pt x="10189" y="2286"/>
                    <a:pt x="7903" y="1"/>
                    <a:pt x="5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85;p64">
              <a:extLst>
                <a:ext uri="{FF2B5EF4-FFF2-40B4-BE49-F238E27FC236}">
                  <a16:creationId xmlns:a16="http://schemas.microsoft.com/office/drawing/2014/main" id="{443A60C0-69F0-CC38-885D-7DA2EF77CC9E}"/>
                </a:ext>
              </a:extLst>
            </p:cNvPr>
            <p:cNvSpPr/>
            <p:nvPr/>
          </p:nvSpPr>
          <p:spPr>
            <a:xfrm>
              <a:off x="5977700" y="2926050"/>
              <a:ext cx="16800" cy="36025"/>
            </a:xfrm>
            <a:custGeom>
              <a:avLst/>
              <a:gdLst/>
              <a:ahLst/>
              <a:cxnLst/>
              <a:rect l="l" t="t" r="r" b="b"/>
              <a:pathLst>
                <a:path w="672" h="1441" extrusionOk="0">
                  <a:moveTo>
                    <a:pt x="299" y="0"/>
                  </a:moveTo>
                  <a:cubicBezTo>
                    <a:pt x="292" y="0"/>
                    <a:pt x="284" y="1"/>
                    <a:pt x="277" y="1"/>
                  </a:cubicBezTo>
                  <a:cubicBezTo>
                    <a:pt x="118" y="14"/>
                    <a:pt x="1" y="153"/>
                    <a:pt x="14" y="313"/>
                  </a:cubicBezTo>
                  <a:cubicBezTo>
                    <a:pt x="39" y="600"/>
                    <a:pt x="62" y="886"/>
                    <a:pt x="84" y="1174"/>
                  </a:cubicBezTo>
                  <a:cubicBezTo>
                    <a:pt x="96" y="1324"/>
                    <a:pt x="220" y="1440"/>
                    <a:pt x="372" y="1440"/>
                  </a:cubicBezTo>
                  <a:cubicBezTo>
                    <a:pt x="379" y="1440"/>
                    <a:pt x="386" y="1440"/>
                    <a:pt x="393" y="1439"/>
                  </a:cubicBezTo>
                  <a:cubicBezTo>
                    <a:pt x="553" y="1427"/>
                    <a:pt x="671" y="1289"/>
                    <a:pt x="659" y="1130"/>
                  </a:cubicBezTo>
                  <a:cubicBezTo>
                    <a:pt x="637" y="841"/>
                    <a:pt x="613" y="552"/>
                    <a:pt x="589" y="263"/>
                  </a:cubicBezTo>
                  <a:cubicBezTo>
                    <a:pt x="574" y="113"/>
                    <a:pt x="447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86;p64">
              <a:extLst>
                <a:ext uri="{FF2B5EF4-FFF2-40B4-BE49-F238E27FC236}">
                  <a16:creationId xmlns:a16="http://schemas.microsoft.com/office/drawing/2014/main" id="{4B4ED371-F54F-9CC6-A4C7-B7A909865CB4}"/>
                </a:ext>
              </a:extLst>
            </p:cNvPr>
            <p:cNvSpPr/>
            <p:nvPr/>
          </p:nvSpPr>
          <p:spPr>
            <a:xfrm>
              <a:off x="1532575" y="886700"/>
              <a:ext cx="4456100" cy="2011825"/>
            </a:xfrm>
            <a:custGeom>
              <a:avLst/>
              <a:gdLst/>
              <a:ahLst/>
              <a:cxnLst/>
              <a:rect l="l" t="t" r="r" b="b"/>
              <a:pathLst>
                <a:path w="178244" h="80473" extrusionOk="0">
                  <a:moveTo>
                    <a:pt x="88232" y="1"/>
                  </a:moveTo>
                  <a:cubicBezTo>
                    <a:pt x="87652" y="6"/>
                    <a:pt x="87073" y="17"/>
                    <a:pt x="86494" y="33"/>
                  </a:cubicBezTo>
                  <a:cubicBezTo>
                    <a:pt x="86337" y="38"/>
                    <a:pt x="86212" y="169"/>
                    <a:pt x="86214" y="326"/>
                  </a:cubicBezTo>
                  <a:cubicBezTo>
                    <a:pt x="86217" y="483"/>
                    <a:pt x="86344" y="609"/>
                    <a:pt x="86501" y="610"/>
                  </a:cubicBezTo>
                  <a:lnTo>
                    <a:pt x="86509" y="610"/>
                  </a:lnTo>
                  <a:cubicBezTo>
                    <a:pt x="87086" y="593"/>
                    <a:pt x="87662" y="583"/>
                    <a:pt x="88238" y="577"/>
                  </a:cubicBezTo>
                  <a:cubicBezTo>
                    <a:pt x="88394" y="572"/>
                    <a:pt x="88518" y="444"/>
                    <a:pt x="88518" y="288"/>
                  </a:cubicBezTo>
                  <a:cubicBezTo>
                    <a:pt x="88517" y="131"/>
                    <a:pt x="88391" y="3"/>
                    <a:pt x="88235" y="1"/>
                  </a:cubicBezTo>
                  <a:close/>
                  <a:moveTo>
                    <a:pt x="89967" y="1"/>
                  </a:moveTo>
                  <a:cubicBezTo>
                    <a:pt x="89811" y="3"/>
                    <a:pt x="89685" y="131"/>
                    <a:pt x="89684" y="288"/>
                  </a:cubicBezTo>
                  <a:cubicBezTo>
                    <a:pt x="89684" y="444"/>
                    <a:pt x="89808" y="572"/>
                    <a:pt x="89965" y="577"/>
                  </a:cubicBezTo>
                  <a:cubicBezTo>
                    <a:pt x="90541" y="583"/>
                    <a:pt x="91116" y="593"/>
                    <a:pt x="91692" y="610"/>
                  </a:cubicBezTo>
                  <a:lnTo>
                    <a:pt x="91702" y="610"/>
                  </a:lnTo>
                  <a:cubicBezTo>
                    <a:pt x="91859" y="609"/>
                    <a:pt x="91986" y="483"/>
                    <a:pt x="91988" y="326"/>
                  </a:cubicBezTo>
                  <a:cubicBezTo>
                    <a:pt x="91991" y="169"/>
                    <a:pt x="91866" y="38"/>
                    <a:pt x="91710" y="33"/>
                  </a:cubicBezTo>
                  <a:cubicBezTo>
                    <a:pt x="91129" y="17"/>
                    <a:pt x="90550" y="6"/>
                    <a:pt x="89971" y="1"/>
                  </a:cubicBezTo>
                  <a:close/>
                  <a:moveTo>
                    <a:pt x="84784" y="98"/>
                  </a:moveTo>
                  <a:cubicBezTo>
                    <a:pt x="84775" y="98"/>
                    <a:pt x="84766" y="98"/>
                    <a:pt x="84757" y="99"/>
                  </a:cubicBezTo>
                  <a:cubicBezTo>
                    <a:pt x="84178" y="127"/>
                    <a:pt x="83599" y="160"/>
                    <a:pt x="83020" y="199"/>
                  </a:cubicBezTo>
                  <a:cubicBezTo>
                    <a:pt x="82865" y="208"/>
                    <a:pt x="82745" y="340"/>
                    <a:pt x="82751" y="496"/>
                  </a:cubicBezTo>
                  <a:cubicBezTo>
                    <a:pt x="82756" y="651"/>
                    <a:pt x="82885" y="775"/>
                    <a:pt x="83039" y="775"/>
                  </a:cubicBezTo>
                  <a:cubicBezTo>
                    <a:pt x="83046" y="775"/>
                    <a:pt x="83052" y="773"/>
                    <a:pt x="83060" y="773"/>
                  </a:cubicBezTo>
                  <a:cubicBezTo>
                    <a:pt x="83634" y="735"/>
                    <a:pt x="84209" y="703"/>
                    <a:pt x="84784" y="675"/>
                  </a:cubicBezTo>
                  <a:cubicBezTo>
                    <a:pt x="84943" y="667"/>
                    <a:pt x="85065" y="532"/>
                    <a:pt x="85058" y="373"/>
                  </a:cubicBezTo>
                  <a:cubicBezTo>
                    <a:pt x="85051" y="224"/>
                    <a:pt x="84927" y="98"/>
                    <a:pt x="84784" y="98"/>
                  </a:cubicBezTo>
                  <a:close/>
                  <a:moveTo>
                    <a:pt x="93436" y="100"/>
                  </a:moveTo>
                  <a:cubicBezTo>
                    <a:pt x="93282" y="100"/>
                    <a:pt x="93154" y="219"/>
                    <a:pt x="93146" y="374"/>
                  </a:cubicBezTo>
                  <a:cubicBezTo>
                    <a:pt x="93137" y="534"/>
                    <a:pt x="93261" y="668"/>
                    <a:pt x="93419" y="676"/>
                  </a:cubicBezTo>
                  <a:cubicBezTo>
                    <a:pt x="93995" y="703"/>
                    <a:pt x="94569" y="736"/>
                    <a:pt x="95144" y="775"/>
                  </a:cubicBezTo>
                  <a:lnTo>
                    <a:pt x="95163" y="775"/>
                  </a:lnTo>
                  <a:lnTo>
                    <a:pt x="95163" y="776"/>
                  </a:lnTo>
                  <a:cubicBezTo>
                    <a:pt x="95319" y="776"/>
                    <a:pt x="95446" y="652"/>
                    <a:pt x="95452" y="496"/>
                  </a:cubicBezTo>
                  <a:cubicBezTo>
                    <a:pt x="95457" y="342"/>
                    <a:pt x="95338" y="210"/>
                    <a:pt x="95182" y="200"/>
                  </a:cubicBezTo>
                  <a:cubicBezTo>
                    <a:pt x="94605" y="160"/>
                    <a:pt x="94026" y="128"/>
                    <a:pt x="93447" y="101"/>
                  </a:cubicBezTo>
                  <a:cubicBezTo>
                    <a:pt x="93443" y="100"/>
                    <a:pt x="93439" y="100"/>
                    <a:pt x="93436" y="100"/>
                  </a:cubicBezTo>
                  <a:close/>
                  <a:moveTo>
                    <a:pt x="81313" y="331"/>
                  </a:moveTo>
                  <a:cubicBezTo>
                    <a:pt x="81305" y="331"/>
                    <a:pt x="81296" y="331"/>
                    <a:pt x="81287" y="332"/>
                  </a:cubicBezTo>
                  <a:cubicBezTo>
                    <a:pt x="80710" y="381"/>
                    <a:pt x="80133" y="438"/>
                    <a:pt x="79557" y="498"/>
                  </a:cubicBezTo>
                  <a:cubicBezTo>
                    <a:pt x="79405" y="514"/>
                    <a:pt x="79292" y="646"/>
                    <a:pt x="79299" y="800"/>
                  </a:cubicBezTo>
                  <a:cubicBezTo>
                    <a:pt x="79308" y="952"/>
                    <a:pt x="79434" y="1072"/>
                    <a:pt x="79587" y="1072"/>
                  </a:cubicBezTo>
                  <a:lnTo>
                    <a:pt x="79587" y="1072"/>
                  </a:lnTo>
                  <a:cubicBezTo>
                    <a:pt x="79597" y="1072"/>
                    <a:pt x="79608" y="1072"/>
                    <a:pt x="79617" y="1071"/>
                  </a:cubicBezTo>
                  <a:cubicBezTo>
                    <a:pt x="80191" y="1011"/>
                    <a:pt x="80764" y="956"/>
                    <a:pt x="81337" y="905"/>
                  </a:cubicBezTo>
                  <a:cubicBezTo>
                    <a:pt x="81496" y="892"/>
                    <a:pt x="81613" y="752"/>
                    <a:pt x="81599" y="593"/>
                  </a:cubicBezTo>
                  <a:cubicBezTo>
                    <a:pt x="81586" y="444"/>
                    <a:pt x="81461" y="331"/>
                    <a:pt x="81313" y="331"/>
                  </a:cubicBezTo>
                  <a:close/>
                  <a:moveTo>
                    <a:pt x="79587" y="1072"/>
                  </a:moveTo>
                  <a:cubicBezTo>
                    <a:pt x="79587" y="1072"/>
                    <a:pt x="79586" y="1072"/>
                    <a:pt x="79586" y="1072"/>
                  </a:cubicBezTo>
                  <a:lnTo>
                    <a:pt x="79587" y="1072"/>
                  </a:lnTo>
                  <a:cubicBezTo>
                    <a:pt x="79587" y="1072"/>
                    <a:pt x="79587" y="1072"/>
                    <a:pt x="79587" y="1072"/>
                  </a:cubicBezTo>
                  <a:close/>
                  <a:moveTo>
                    <a:pt x="96894" y="331"/>
                  </a:moveTo>
                  <a:cubicBezTo>
                    <a:pt x="96746" y="331"/>
                    <a:pt x="96619" y="443"/>
                    <a:pt x="96603" y="595"/>
                  </a:cubicBezTo>
                  <a:cubicBezTo>
                    <a:pt x="96589" y="753"/>
                    <a:pt x="96707" y="892"/>
                    <a:pt x="96865" y="905"/>
                  </a:cubicBezTo>
                  <a:cubicBezTo>
                    <a:pt x="97439" y="956"/>
                    <a:pt x="98012" y="1010"/>
                    <a:pt x="98585" y="1071"/>
                  </a:cubicBezTo>
                  <a:cubicBezTo>
                    <a:pt x="98595" y="1072"/>
                    <a:pt x="98606" y="1072"/>
                    <a:pt x="98615" y="1072"/>
                  </a:cubicBezTo>
                  <a:lnTo>
                    <a:pt x="98615" y="1073"/>
                  </a:lnTo>
                  <a:cubicBezTo>
                    <a:pt x="98769" y="1073"/>
                    <a:pt x="98896" y="953"/>
                    <a:pt x="98904" y="800"/>
                  </a:cubicBezTo>
                  <a:cubicBezTo>
                    <a:pt x="98911" y="646"/>
                    <a:pt x="98799" y="514"/>
                    <a:pt x="98645" y="499"/>
                  </a:cubicBezTo>
                  <a:cubicBezTo>
                    <a:pt x="98069" y="438"/>
                    <a:pt x="97493" y="382"/>
                    <a:pt x="96914" y="332"/>
                  </a:cubicBezTo>
                  <a:cubicBezTo>
                    <a:pt x="96908" y="332"/>
                    <a:pt x="96901" y="331"/>
                    <a:pt x="96894" y="331"/>
                  </a:cubicBezTo>
                  <a:close/>
                  <a:moveTo>
                    <a:pt x="100344" y="695"/>
                  </a:moveTo>
                  <a:cubicBezTo>
                    <a:pt x="100199" y="695"/>
                    <a:pt x="100076" y="802"/>
                    <a:pt x="100058" y="947"/>
                  </a:cubicBezTo>
                  <a:cubicBezTo>
                    <a:pt x="100039" y="1102"/>
                    <a:pt x="100147" y="1246"/>
                    <a:pt x="100302" y="1268"/>
                  </a:cubicBezTo>
                  <a:cubicBezTo>
                    <a:pt x="100874" y="1340"/>
                    <a:pt x="101445" y="1416"/>
                    <a:pt x="102014" y="1499"/>
                  </a:cubicBezTo>
                  <a:cubicBezTo>
                    <a:pt x="102028" y="1501"/>
                    <a:pt x="102042" y="1503"/>
                    <a:pt x="102056" y="1503"/>
                  </a:cubicBezTo>
                  <a:cubicBezTo>
                    <a:pt x="102208" y="1503"/>
                    <a:pt x="102332" y="1385"/>
                    <a:pt x="102343" y="1234"/>
                  </a:cubicBezTo>
                  <a:cubicBezTo>
                    <a:pt x="102354" y="1084"/>
                    <a:pt x="102246" y="950"/>
                    <a:pt x="102097" y="929"/>
                  </a:cubicBezTo>
                  <a:cubicBezTo>
                    <a:pt x="101523" y="845"/>
                    <a:pt x="100949" y="769"/>
                    <a:pt x="100375" y="697"/>
                  </a:cubicBezTo>
                  <a:cubicBezTo>
                    <a:pt x="100364" y="696"/>
                    <a:pt x="100354" y="695"/>
                    <a:pt x="100344" y="695"/>
                  </a:cubicBezTo>
                  <a:close/>
                  <a:moveTo>
                    <a:pt x="77854" y="697"/>
                  </a:moveTo>
                  <a:cubicBezTo>
                    <a:pt x="77846" y="697"/>
                    <a:pt x="77837" y="697"/>
                    <a:pt x="77829" y="698"/>
                  </a:cubicBezTo>
                  <a:cubicBezTo>
                    <a:pt x="77254" y="770"/>
                    <a:pt x="76680" y="848"/>
                    <a:pt x="76106" y="931"/>
                  </a:cubicBezTo>
                  <a:cubicBezTo>
                    <a:pt x="75957" y="953"/>
                    <a:pt x="75850" y="1086"/>
                    <a:pt x="75861" y="1236"/>
                  </a:cubicBezTo>
                  <a:cubicBezTo>
                    <a:pt x="75871" y="1388"/>
                    <a:pt x="75996" y="1504"/>
                    <a:pt x="76147" y="1504"/>
                  </a:cubicBezTo>
                  <a:cubicBezTo>
                    <a:pt x="76160" y="1504"/>
                    <a:pt x="76175" y="1503"/>
                    <a:pt x="76188" y="1501"/>
                  </a:cubicBezTo>
                  <a:cubicBezTo>
                    <a:pt x="76758" y="1419"/>
                    <a:pt x="77329" y="1341"/>
                    <a:pt x="77901" y="1270"/>
                  </a:cubicBezTo>
                  <a:cubicBezTo>
                    <a:pt x="78053" y="1245"/>
                    <a:pt x="78160" y="1103"/>
                    <a:pt x="78141" y="950"/>
                  </a:cubicBezTo>
                  <a:cubicBezTo>
                    <a:pt x="78123" y="803"/>
                    <a:pt x="77998" y="697"/>
                    <a:pt x="77854" y="697"/>
                  </a:cubicBezTo>
                  <a:close/>
                  <a:moveTo>
                    <a:pt x="103767" y="1190"/>
                  </a:moveTo>
                  <a:cubicBezTo>
                    <a:pt x="103628" y="1190"/>
                    <a:pt x="103506" y="1291"/>
                    <a:pt x="103484" y="1432"/>
                  </a:cubicBezTo>
                  <a:cubicBezTo>
                    <a:pt x="103457" y="1589"/>
                    <a:pt x="103564" y="1737"/>
                    <a:pt x="103721" y="1763"/>
                  </a:cubicBezTo>
                  <a:cubicBezTo>
                    <a:pt x="104289" y="1857"/>
                    <a:pt x="104856" y="1955"/>
                    <a:pt x="105422" y="2060"/>
                  </a:cubicBezTo>
                  <a:cubicBezTo>
                    <a:pt x="105440" y="2063"/>
                    <a:pt x="105458" y="2065"/>
                    <a:pt x="105476" y="2065"/>
                  </a:cubicBezTo>
                  <a:cubicBezTo>
                    <a:pt x="105624" y="2064"/>
                    <a:pt x="105748" y="1950"/>
                    <a:pt x="105761" y="1803"/>
                  </a:cubicBezTo>
                  <a:cubicBezTo>
                    <a:pt x="105775" y="1655"/>
                    <a:pt x="105673" y="1521"/>
                    <a:pt x="105528" y="1493"/>
                  </a:cubicBezTo>
                  <a:cubicBezTo>
                    <a:pt x="104957" y="1388"/>
                    <a:pt x="104386" y="1288"/>
                    <a:pt x="103815" y="1194"/>
                  </a:cubicBezTo>
                  <a:cubicBezTo>
                    <a:pt x="103799" y="1192"/>
                    <a:pt x="103783" y="1190"/>
                    <a:pt x="103767" y="1190"/>
                  </a:cubicBezTo>
                  <a:close/>
                  <a:moveTo>
                    <a:pt x="74440" y="1193"/>
                  </a:moveTo>
                  <a:cubicBezTo>
                    <a:pt x="74423" y="1193"/>
                    <a:pt x="74406" y="1195"/>
                    <a:pt x="74389" y="1198"/>
                  </a:cubicBezTo>
                  <a:cubicBezTo>
                    <a:pt x="73816" y="1292"/>
                    <a:pt x="73245" y="1392"/>
                    <a:pt x="72675" y="1498"/>
                  </a:cubicBezTo>
                  <a:cubicBezTo>
                    <a:pt x="72530" y="1524"/>
                    <a:pt x="72428" y="1659"/>
                    <a:pt x="72441" y="1807"/>
                  </a:cubicBezTo>
                  <a:cubicBezTo>
                    <a:pt x="72455" y="1955"/>
                    <a:pt x="72579" y="2069"/>
                    <a:pt x="72728" y="2069"/>
                  </a:cubicBezTo>
                  <a:cubicBezTo>
                    <a:pt x="72746" y="2069"/>
                    <a:pt x="72764" y="2068"/>
                    <a:pt x="72780" y="2064"/>
                  </a:cubicBezTo>
                  <a:cubicBezTo>
                    <a:pt x="73347" y="1958"/>
                    <a:pt x="73914" y="1860"/>
                    <a:pt x="74482" y="1767"/>
                  </a:cubicBezTo>
                  <a:cubicBezTo>
                    <a:pt x="74640" y="1740"/>
                    <a:pt x="74745" y="1591"/>
                    <a:pt x="74720" y="1434"/>
                  </a:cubicBezTo>
                  <a:cubicBezTo>
                    <a:pt x="74698" y="1294"/>
                    <a:pt x="74577" y="1193"/>
                    <a:pt x="74440" y="1193"/>
                  </a:cubicBezTo>
                  <a:close/>
                  <a:moveTo>
                    <a:pt x="107177" y="1820"/>
                  </a:moveTo>
                  <a:cubicBezTo>
                    <a:pt x="107043" y="1820"/>
                    <a:pt x="106922" y="1913"/>
                    <a:pt x="106894" y="2050"/>
                  </a:cubicBezTo>
                  <a:cubicBezTo>
                    <a:pt x="106863" y="2206"/>
                    <a:pt x="106962" y="2358"/>
                    <a:pt x="107118" y="2390"/>
                  </a:cubicBezTo>
                  <a:cubicBezTo>
                    <a:pt x="107683" y="2505"/>
                    <a:pt x="108246" y="2627"/>
                    <a:pt x="108807" y="2752"/>
                  </a:cubicBezTo>
                  <a:cubicBezTo>
                    <a:pt x="108828" y="2757"/>
                    <a:pt x="108849" y="2760"/>
                    <a:pt x="108870" y="2760"/>
                  </a:cubicBezTo>
                  <a:lnTo>
                    <a:pt x="108870" y="2761"/>
                  </a:lnTo>
                  <a:cubicBezTo>
                    <a:pt x="109018" y="2761"/>
                    <a:pt x="109143" y="2651"/>
                    <a:pt x="109158" y="2504"/>
                  </a:cubicBezTo>
                  <a:cubicBezTo>
                    <a:pt x="109175" y="2358"/>
                    <a:pt x="109078" y="2222"/>
                    <a:pt x="108934" y="2191"/>
                  </a:cubicBezTo>
                  <a:cubicBezTo>
                    <a:pt x="108368" y="2063"/>
                    <a:pt x="107802" y="1942"/>
                    <a:pt x="107234" y="1825"/>
                  </a:cubicBezTo>
                  <a:cubicBezTo>
                    <a:pt x="107215" y="1821"/>
                    <a:pt x="107196" y="1820"/>
                    <a:pt x="107177" y="1820"/>
                  </a:cubicBezTo>
                  <a:close/>
                  <a:moveTo>
                    <a:pt x="71027" y="1824"/>
                  </a:moveTo>
                  <a:cubicBezTo>
                    <a:pt x="71007" y="1824"/>
                    <a:pt x="70988" y="1826"/>
                    <a:pt x="70968" y="1830"/>
                  </a:cubicBezTo>
                  <a:cubicBezTo>
                    <a:pt x="70401" y="1946"/>
                    <a:pt x="69835" y="2069"/>
                    <a:pt x="69270" y="2196"/>
                  </a:cubicBezTo>
                  <a:cubicBezTo>
                    <a:pt x="69125" y="2227"/>
                    <a:pt x="69027" y="2363"/>
                    <a:pt x="69044" y="2509"/>
                  </a:cubicBezTo>
                  <a:cubicBezTo>
                    <a:pt x="69060" y="2656"/>
                    <a:pt x="69183" y="2766"/>
                    <a:pt x="69330" y="2766"/>
                  </a:cubicBezTo>
                  <a:cubicBezTo>
                    <a:pt x="69330" y="2766"/>
                    <a:pt x="69331" y="2766"/>
                    <a:pt x="69332" y="2766"/>
                  </a:cubicBezTo>
                  <a:cubicBezTo>
                    <a:pt x="69354" y="2766"/>
                    <a:pt x="69375" y="2763"/>
                    <a:pt x="69396" y="2758"/>
                  </a:cubicBezTo>
                  <a:cubicBezTo>
                    <a:pt x="69958" y="2631"/>
                    <a:pt x="70521" y="2510"/>
                    <a:pt x="71084" y="2394"/>
                  </a:cubicBezTo>
                  <a:cubicBezTo>
                    <a:pt x="71240" y="2363"/>
                    <a:pt x="71341" y="2210"/>
                    <a:pt x="71309" y="2054"/>
                  </a:cubicBezTo>
                  <a:cubicBezTo>
                    <a:pt x="71280" y="1918"/>
                    <a:pt x="71161" y="1824"/>
                    <a:pt x="71027" y="1824"/>
                  </a:cubicBezTo>
                  <a:close/>
                  <a:moveTo>
                    <a:pt x="110558" y="2580"/>
                  </a:moveTo>
                  <a:cubicBezTo>
                    <a:pt x="110428" y="2580"/>
                    <a:pt x="110310" y="2667"/>
                    <a:pt x="110277" y="2799"/>
                  </a:cubicBezTo>
                  <a:cubicBezTo>
                    <a:pt x="110240" y="2954"/>
                    <a:pt x="110334" y="3110"/>
                    <a:pt x="110488" y="3148"/>
                  </a:cubicBezTo>
                  <a:cubicBezTo>
                    <a:pt x="111047" y="3285"/>
                    <a:pt x="111605" y="3428"/>
                    <a:pt x="112162" y="3577"/>
                  </a:cubicBezTo>
                  <a:cubicBezTo>
                    <a:pt x="112187" y="3583"/>
                    <a:pt x="112211" y="3586"/>
                    <a:pt x="112236" y="3586"/>
                  </a:cubicBezTo>
                  <a:cubicBezTo>
                    <a:pt x="112380" y="3586"/>
                    <a:pt x="112504" y="3479"/>
                    <a:pt x="112522" y="3335"/>
                  </a:cubicBezTo>
                  <a:cubicBezTo>
                    <a:pt x="112541" y="3193"/>
                    <a:pt x="112451" y="3057"/>
                    <a:pt x="112310" y="3020"/>
                  </a:cubicBezTo>
                  <a:cubicBezTo>
                    <a:pt x="111750" y="2870"/>
                    <a:pt x="111189" y="2726"/>
                    <a:pt x="110626" y="2588"/>
                  </a:cubicBezTo>
                  <a:cubicBezTo>
                    <a:pt x="110603" y="2583"/>
                    <a:pt x="110581" y="2580"/>
                    <a:pt x="110558" y="2580"/>
                  </a:cubicBezTo>
                  <a:close/>
                  <a:moveTo>
                    <a:pt x="67646" y="2588"/>
                  </a:moveTo>
                  <a:cubicBezTo>
                    <a:pt x="67623" y="2588"/>
                    <a:pt x="67599" y="2591"/>
                    <a:pt x="67576" y="2597"/>
                  </a:cubicBezTo>
                  <a:cubicBezTo>
                    <a:pt x="67014" y="2736"/>
                    <a:pt x="66452" y="2880"/>
                    <a:pt x="65892" y="3030"/>
                  </a:cubicBezTo>
                  <a:cubicBezTo>
                    <a:pt x="65753" y="3068"/>
                    <a:pt x="65662" y="3202"/>
                    <a:pt x="65681" y="3346"/>
                  </a:cubicBezTo>
                  <a:cubicBezTo>
                    <a:pt x="65700" y="3489"/>
                    <a:pt x="65822" y="3597"/>
                    <a:pt x="65968" y="3597"/>
                  </a:cubicBezTo>
                  <a:cubicBezTo>
                    <a:pt x="65992" y="3596"/>
                    <a:pt x="66017" y="3593"/>
                    <a:pt x="66041" y="3586"/>
                  </a:cubicBezTo>
                  <a:cubicBezTo>
                    <a:pt x="66597" y="3437"/>
                    <a:pt x="67155" y="3295"/>
                    <a:pt x="67714" y="3157"/>
                  </a:cubicBezTo>
                  <a:cubicBezTo>
                    <a:pt x="67869" y="3118"/>
                    <a:pt x="67963" y="2962"/>
                    <a:pt x="67925" y="2808"/>
                  </a:cubicBezTo>
                  <a:cubicBezTo>
                    <a:pt x="67892" y="2676"/>
                    <a:pt x="67775" y="2588"/>
                    <a:pt x="67646" y="2588"/>
                  </a:cubicBezTo>
                  <a:close/>
                  <a:moveTo>
                    <a:pt x="113911" y="3473"/>
                  </a:moveTo>
                  <a:cubicBezTo>
                    <a:pt x="113785" y="3473"/>
                    <a:pt x="113669" y="3555"/>
                    <a:pt x="113633" y="3681"/>
                  </a:cubicBezTo>
                  <a:cubicBezTo>
                    <a:pt x="113589" y="3833"/>
                    <a:pt x="113675" y="3992"/>
                    <a:pt x="113828" y="4037"/>
                  </a:cubicBezTo>
                  <a:cubicBezTo>
                    <a:pt x="114381" y="4197"/>
                    <a:pt x="114932" y="4361"/>
                    <a:pt x="115483" y="4531"/>
                  </a:cubicBezTo>
                  <a:cubicBezTo>
                    <a:pt x="115511" y="4540"/>
                    <a:pt x="115539" y="4543"/>
                    <a:pt x="115568" y="4543"/>
                  </a:cubicBezTo>
                  <a:cubicBezTo>
                    <a:pt x="115711" y="4543"/>
                    <a:pt x="115832" y="4440"/>
                    <a:pt x="115854" y="4299"/>
                  </a:cubicBezTo>
                  <a:cubicBezTo>
                    <a:pt x="115874" y="4158"/>
                    <a:pt x="115789" y="4023"/>
                    <a:pt x="115653" y="3981"/>
                  </a:cubicBezTo>
                  <a:cubicBezTo>
                    <a:pt x="115099" y="3809"/>
                    <a:pt x="114544" y="3644"/>
                    <a:pt x="113987" y="3483"/>
                  </a:cubicBezTo>
                  <a:cubicBezTo>
                    <a:pt x="113962" y="3476"/>
                    <a:pt x="113936" y="3473"/>
                    <a:pt x="113911" y="3473"/>
                  </a:cubicBezTo>
                  <a:close/>
                  <a:moveTo>
                    <a:pt x="64299" y="3485"/>
                  </a:moveTo>
                  <a:cubicBezTo>
                    <a:pt x="64272" y="3485"/>
                    <a:pt x="64245" y="3488"/>
                    <a:pt x="64218" y="3496"/>
                  </a:cubicBezTo>
                  <a:cubicBezTo>
                    <a:pt x="63661" y="3657"/>
                    <a:pt x="63106" y="3824"/>
                    <a:pt x="62552" y="3995"/>
                  </a:cubicBezTo>
                  <a:cubicBezTo>
                    <a:pt x="62416" y="4038"/>
                    <a:pt x="62331" y="4173"/>
                    <a:pt x="62353" y="4314"/>
                  </a:cubicBezTo>
                  <a:cubicBezTo>
                    <a:pt x="62374" y="4455"/>
                    <a:pt x="62495" y="4559"/>
                    <a:pt x="62638" y="4559"/>
                  </a:cubicBezTo>
                  <a:cubicBezTo>
                    <a:pt x="62667" y="4559"/>
                    <a:pt x="62696" y="4554"/>
                    <a:pt x="62723" y="4546"/>
                  </a:cubicBezTo>
                  <a:cubicBezTo>
                    <a:pt x="63272" y="4375"/>
                    <a:pt x="63824" y="4210"/>
                    <a:pt x="64378" y="4049"/>
                  </a:cubicBezTo>
                  <a:cubicBezTo>
                    <a:pt x="64531" y="4005"/>
                    <a:pt x="64619" y="3845"/>
                    <a:pt x="64575" y="3693"/>
                  </a:cubicBezTo>
                  <a:cubicBezTo>
                    <a:pt x="64538" y="3566"/>
                    <a:pt x="64424" y="3485"/>
                    <a:pt x="64299" y="3485"/>
                  </a:cubicBezTo>
                  <a:close/>
                  <a:moveTo>
                    <a:pt x="117224" y="4497"/>
                  </a:moveTo>
                  <a:cubicBezTo>
                    <a:pt x="117103" y="4497"/>
                    <a:pt x="116990" y="4574"/>
                    <a:pt x="116950" y="4694"/>
                  </a:cubicBezTo>
                  <a:cubicBezTo>
                    <a:pt x="116901" y="4843"/>
                    <a:pt x="116980" y="5005"/>
                    <a:pt x="117127" y="5057"/>
                  </a:cubicBezTo>
                  <a:cubicBezTo>
                    <a:pt x="117410" y="5150"/>
                    <a:pt x="117692" y="5245"/>
                    <a:pt x="117974" y="5342"/>
                  </a:cubicBezTo>
                  <a:cubicBezTo>
                    <a:pt x="118238" y="5432"/>
                    <a:pt x="118501" y="5523"/>
                    <a:pt x="118763" y="5616"/>
                  </a:cubicBezTo>
                  <a:cubicBezTo>
                    <a:pt x="118793" y="5626"/>
                    <a:pt x="118826" y="5632"/>
                    <a:pt x="118859" y="5632"/>
                  </a:cubicBezTo>
                  <a:cubicBezTo>
                    <a:pt x="119000" y="5632"/>
                    <a:pt x="119120" y="5532"/>
                    <a:pt x="119144" y="5392"/>
                  </a:cubicBezTo>
                  <a:cubicBezTo>
                    <a:pt x="119166" y="5255"/>
                    <a:pt x="119087" y="5119"/>
                    <a:pt x="118954" y="5072"/>
                  </a:cubicBezTo>
                  <a:cubicBezTo>
                    <a:pt x="118690" y="4979"/>
                    <a:pt x="118425" y="4888"/>
                    <a:pt x="118160" y="4796"/>
                  </a:cubicBezTo>
                  <a:cubicBezTo>
                    <a:pt x="117877" y="4699"/>
                    <a:pt x="117593" y="4604"/>
                    <a:pt x="117308" y="4510"/>
                  </a:cubicBezTo>
                  <a:cubicBezTo>
                    <a:pt x="117280" y="4501"/>
                    <a:pt x="117252" y="4497"/>
                    <a:pt x="117224" y="4497"/>
                  </a:cubicBezTo>
                  <a:close/>
                  <a:moveTo>
                    <a:pt x="60986" y="4513"/>
                  </a:moveTo>
                  <a:cubicBezTo>
                    <a:pt x="60956" y="4513"/>
                    <a:pt x="60925" y="4518"/>
                    <a:pt x="60895" y="4528"/>
                  </a:cubicBezTo>
                  <a:cubicBezTo>
                    <a:pt x="60346" y="4711"/>
                    <a:pt x="59798" y="4899"/>
                    <a:pt x="59251" y="5094"/>
                  </a:cubicBezTo>
                  <a:cubicBezTo>
                    <a:pt x="59119" y="5141"/>
                    <a:pt x="59038" y="5275"/>
                    <a:pt x="59062" y="5414"/>
                  </a:cubicBezTo>
                  <a:cubicBezTo>
                    <a:pt x="59086" y="5552"/>
                    <a:pt x="59206" y="5653"/>
                    <a:pt x="59347" y="5653"/>
                  </a:cubicBezTo>
                  <a:lnTo>
                    <a:pt x="59348" y="5653"/>
                  </a:lnTo>
                  <a:cubicBezTo>
                    <a:pt x="59380" y="5653"/>
                    <a:pt x="59413" y="5647"/>
                    <a:pt x="59443" y="5636"/>
                  </a:cubicBezTo>
                  <a:cubicBezTo>
                    <a:pt x="59986" y="5444"/>
                    <a:pt x="60531" y="5257"/>
                    <a:pt x="61078" y="5075"/>
                  </a:cubicBezTo>
                  <a:cubicBezTo>
                    <a:pt x="61229" y="5024"/>
                    <a:pt x="61310" y="4861"/>
                    <a:pt x="61260" y="4711"/>
                  </a:cubicBezTo>
                  <a:cubicBezTo>
                    <a:pt x="61219" y="4590"/>
                    <a:pt x="61107" y="4513"/>
                    <a:pt x="60986" y="4513"/>
                  </a:cubicBezTo>
                  <a:close/>
                  <a:moveTo>
                    <a:pt x="120485" y="5651"/>
                  </a:moveTo>
                  <a:cubicBezTo>
                    <a:pt x="120368" y="5651"/>
                    <a:pt x="120259" y="5722"/>
                    <a:pt x="120216" y="5837"/>
                  </a:cubicBezTo>
                  <a:cubicBezTo>
                    <a:pt x="120160" y="5986"/>
                    <a:pt x="120235" y="6153"/>
                    <a:pt x="120384" y="6209"/>
                  </a:cubicBezTo>
                  <a:cubicBezTo>
                    <a:pt x="120924" y="6411"/>
                    <a:pt x="121461" y="6619"/>
                    <a:pt x="121995" y="6832"/>
                  </a:cubicBezTo>
                  <a:cubicBezTo>
                    <a:pt x="122029" y="6845"/>
                    <a:pt x="122065" y="6852"/>
                    <a:pt x="122101" y="6852"/>
                  </a:cubicBezTo>
                  <a:cubicBezTo>
                    <a:pt x="122239" y="6852"/>
                    <a:pt x="122358" y="6754"/>
                    <a:pt x="122385" y="6618"/>
                  </a:cubicBezTo>
                  <a:cubicBezTo>
                    <a:pt x="122410" y="6483"/>
                    <a:pt x="122337" y="6347"/>
                    <a:pt x="122208" y="6297"/>
                  </a:cubicBezTo>
                  <a:cubicBezTo>
                    <a:pt x="121670" y="6082"/>
                    <a:pt x="121130" y="5873"/>
                    <a:pt x="120587" y="5670"/>
                  </a:cubicBezTo>
                  <a:cubicBezTo>
                    <a:pt x="120553" y="5657"/>
                    <a:pt x="120519" y="5651"/>
                    <a:pt x="120485" y="5651"/>
                  </a:cubicBezTo>
                  <a:close/>
                  <a:moveTo>
                    <a:pt x="57719" y="5671"/>
                  </a:moveTo>
                  <a:cubicBezTo>
                    <a:pt x="57685" y="5671"/>
                    <a:pt x="57651" y="5677"/>
                    <a:pt x="57617" y="5690"/>
                  </a:cubicBezTo>
                  <a:cubicBezTo>
                    <a:pt x="57075" y="5895"/>
                    <a:pt x="56534" y="6105"/>
                    <a:pt x="55997" y="6320"/>
                  </a:cubicBezTo>
                  <a:cubicBezTo>
                    <a:pt x="55868" y="6371"/>
                    <a:pt x="55794" y="6506"/>
                    <a:pt x="55820" y="6642"/>
                  </a:cubicBezTo>
                  <a:cubicBezTo>
                    <a:pt x="55847" y="6778"/>
                    <a:pt x="55965" y="6876"/>
                    <a:pt x="56103" y="6876"/>
                  </a:cubicBezTo>
                  <a:lnTo>
                    <a:pt x="56103" y="6875"/>
                  </a:lnTo>
                  <a:cubicBezTo>
                    <a:pt x="56141" y="6875"/>
                    <a:pt x="56177" y="6868"/>
                    <a:pt x="56210" y="6855"/>
                  </a:cubicBezTo>
                  <a:cubicBezTo>
                    <a:pt x="56745" y="6641"/>
                    <a:pt x="57281" y="6432"/>
                    <a:pt x="57821" y="6230"/>
                  </a:cubicBezTo>
                  <a:cubicBezTo>
                    <a:pt x="57970" y="6173"/>
                    <a:pt x="58045" y="6008"/>
                    <a:pt x="57989" y="5858"/>
                  </a:cubicBezTo>
                  <a:cubicBezTo>
                    <a:pt x="57945" y="5743"/>
                    <a:pt x="57836" y="5671"/>
                    <a:pt x="57719" y="5671"/>
                  </a:cubicBezTo>
                  <a:close/>
                  <a:moveTo>
                    <a:pt x="123706" y="6933"/>
                  </a:moveTo>
                  <a:cubicBezTo>
                    <a:pt x="123593" y="6933"/>
                    <a:pt x="123486" y="6999"/>
                    <a:pt x="123440" y="7109"/>
                  </a:cubicBezTo>
                  <a:cubicBezTo>
                    <a:pt x="123378" y="7255"/>
                    <a:pt x="123446" y="7424"/>
                    <a:pt x="123594" y="7487"/>
                  </a:cubicBezTo>
                  <a:cubicBezTo>
                    <a:pt x="124124" y="7710"/>
                    <a:pt x="124653" y="7939"/>
                    <a:pt x="125179" y="8173"/>
                  </a:cubicBezTo>
                  <a:cubicBezTo>
                    <a:pt x="125215" y="8190"/>
                    <a:pt x="125256" y="8198"/>
                    <a:pt x="125296" y="8198"/>
                  </a:cubicBezTo>
                  <a:cubicBezTo>
                    <a:pt x="125432" y="8198"/>
                    <a:pt x="125550" y="8102"/>
                    <a:pt x="125577" y="7969"/>
                  </a:cubicBezTo>
                  <a:cubicBezTo>
                    <a:pt x="125606" y="7836"/>
                    <a:pt x="125538" y="7701"/>
                    <a:pt x="125413" y="7646"/>
                  </a:cubicBezTo>
                  <a:cubicBezTo>
                    <a:pt x="124884" y="7411"/>
                    <a:pt x="124352" y="7181"/>
                    <a:pt x="123818" y="6955"/>
                  </a:cubicBezTo>
                  <a:cubicBezTo>
                    <a:pt x="123781" y="6940"/>
                    <a:pt x="123743" y="6933"/>
                    <a:pt x="123706" y="6933"/>
                  </a:cubicBezTo>
                  <a:close/>
                  <a:moveTo>
                    <a:pt x="54506" y="6955"/>
                  </a:moveTo>
                  <a:cubicBezTo>
                    <a:pt x="54466" y="6955"/>
                    <a:pt x="54426" y="6963"/>
                    <a:pt x="54388" y="6981"/>
                  </a:cubicBezTo>
                  <a:cubicBezTo>
                    <a:pt x="53854" y="7206"/>
                    <a:pt x="53323" y="7436"/>
                    <a:pt x="52793" y="7673"/>
                  </a:cubicBezTo>
                  <a:cubicBezTo>
                    <a:pt x="52669" y="7728"/>
                    <a:pt x="52600" y="7863"/>
                    <a:pt x="52629" y="7996"/>
                  </a:cubicBezTo>
                  <a:cubicBezTo>
                    <a:pt x="52657" y="8130"/>
                    <a:pt x="52775" y="8224"/>
                    <a:pt x="52911" y="8224"/>
                  </a:cubicBezTo>
                  <a:lnTo>
                    <a:pt x="52911" y="8223"/>
                  </a:lnTo>
                  <a:cubicBezTo>
                    <a:pt x="52913" y="8223"/>
                    <a:pt x="52916" y="8223"/>
                    <a:pt x="52918" y="8223"/>
                  </a:cubicBezTo>
                  <a:cubicBezTo>
                    <a:pt x="52956" y="8223"/>
                    <a:pt x="52993" y="8215"/>
                    <a:pt x="53028" y="8199"/>
                  </a:cubicBezTo>
                  <a:cubicBezTo>
                    <a:pt x="53555" y="7965"/>
                    <a:pt x="54082" y="7735"/>
                    <a:pt x="54613" y="7511"/>
                  </a:cubicBezTo>
                  <a:cubicBezTo>
                    <a:pt x="54762" y="7452"/>
                    <a:pt x="54834" y="7280"/>
                    <a:pt x="54772" y="7132"/>
                  </a:cubicBezTo>
                  <a:cubicBezTo>
                    <a:pt x="54726" y="7021"/>
                    <a:pt x="54618" y="6955"/>
                    <a:pt x="54506" y="6955"/>
                  </a:cubicBezTo>
                  <a:close/>
                  <a:moveTo>
                    <a:pt x="126877" y="8342"/>
                  </a:moveTo>
                  <a:cubicBezTo>
                    <a:pt x="126769" y="8342"/>
                    <a:pt x="126666" y="8404"/>
                    <a:pt x="126616" y="8509"/>
                  </a:cubicBezTo>
                  <a:cubicBezTo>
                    <a:pt x="126550" y="8650"/>
                    <a:pt x="126609" y="8819"/>
                    <a:pt x="126750" y="8889"/>
                  </a:cubicBezTo>
                  <a:cubicBezTo>
                    <a:pt x="127272" y="9134"/>
                    <a:pt x="127792" y="9383"/>
                    <a:pt x="128307" y="9637"/>
                  </a:cubicBezTo>
                  <a:cubicBezTo>
                    <a:pt x="128347" y="9656"/>
                    <a:pt x="128390" y="9666"/>
                    <a:pt x="128434" y="9667"/>
                  </a:cubicBezTo>
                  <a:lnTo>
                    <a:pt x="128434" y="9666"/>
                  </a:lnTo>
                  <a:cubicBezTo>
                    <a:pt x="128569" y="9666"/>
                    <a:pt x="128685" y="9574"/>
                    <a:pt x="128715" y="9443"/>
                  </a:cubicBezTo>
                  <a:cubicBezTo>
                    <a:pt x="128745" y="9313"/>
                    <a:pt x="128682" y="9179"/>
                    <a:pt x="128562" y="9119"/>
                  </a:cubicBezTo>
                  <a:cubicBezTo>
                    <a:pt x="128042" y="8864"/>
                    <a:pt x="127519" y="8613"/>
                    <a:pt x="126994" y="8367"/>
                  </a:cubicBezTo>
                  <a:cubicBezTo>
                    <a:pt x="126956" y="8350"/>
                    <a:pt x="126917" y="8342"/>
                    <a:pt x="126877" y="8342"/>
                  </a:cubicBezTo>
                  <a:close/>
                  <a:moveTo>
                    <a:pt x="51329" y="8371"/>
                  </a:moveTo>
                  <a:cubicBezTo>
                    <a:pt x="51290" y="8371"/>
                    <a:pt x="51250" y="8379"/>
                    <a:pt x="51212" y="8396"/>
                  </a:cubicBezTo>
                  <a:cubicBezTo>
                    <a:pt x="50687" y="8642"/>
                    <a:pt x="50165" y="8892"/>
                    <a:pt x="49644" y="9149"/>
                  </a:cubicBezTo>
                  <a:cubicBezTo>
                    <a:pt x="49524" y="9208"/>
                    <a:pt x="49461" y="9342"/>
                    <a:pt x="49491" y="9473"/>
                  </a:cubicBezTo>
                  <a:cubicBezTo>
                    <a:pt x="49522" y="9604"/>
                    <a:pt x="49638" y="9696"/>
                    <a:pt x="49773" y="9696"/>
                  </a:cubicBezTo>
                  <a:cubicBezTo>
                    <a:pt x="49816" y="9695"/>
                    <a:pt x="49859" y="9685"/>
                    <a:pt x="49899" y="9666"/>
                  </a:cubicBezTo>
                  <a:cubicBezTo>
                    <a:pt x="50416" y="9412"/>
                    <a:pt x="50935" y="9161"/>
                    <a:pt x="51457" y="8918"/>
                  </a:cubicBezTo>
                  <a:cubicBezTo>
                    <a:pt x="51597" y="8848"/>
                    <a:pt x="51656" y="8679"/>
                    <a:pt x="51590" y="8536"/>
                  </a:cubicBezTo>
                  <a:cubicBezTo>
                    <a:pt x="51541" y="8432"/>
                    <a:pt x="51437" y="8371"/>
                    <a:pt x="51329" y="8371"/>
                  </a:cubicBezTo>
                  <a:close/>
                  <a:moveTo>
                    <a:pt x="129983" y="9870"/>
                  </a:moveTo>
                  <a:cubicBezTo>
                    <a:pt x="129879" y="9870"/>
                    <a:pt x="129778" y="9927"/>
                    <a:pt x="129727" y="10026"/>
                  </a:cubicBezTo>
                  <a:cubicBezTo>
                    <a:pt x="129654" y="10167"/>
                    <a:pt x="129710" y="10341"/>
                    <a:pt x="129851" y="10415"/>
                  </a:cubicBezTo>
                  <a:cubicBezTo>
                    <a:pt x="130362" y="10680"/>
                    <a:pt x="130871" y="10948"/>
                    <a:pt x="131377" y="11222"/>
                  </a:cubicBezTo>
                  <a:cubicBezTo>
                    <a:pt x="131419" y="11245"/>
                    <a:pt x="131467" y="11257"/>
                    <a:pt x="131515" y="11257"/>
                  </a:cubicBezTo>
                  <a:cubicBezTo>
                    <a:pt x="131647" y="11257"/>
                    <a:pt x="131761" y="11167"/>
                    <a:pt x="131793" y="11039"/>
                  </a:cubicBezTo>
                  <a:cubicBezTo>
                    <a:pt x="131825" y="10911"/>
                    <a:pt x="131768" y="10778"/>
                    <a:pt x="131651" y="10716"/>
                  </a:cubicBezTo>
                  <a:cubicBezTo>
                    <a:pt x="131142" y="10440"/>
                    <a:pt x="130629" y="10169"/>
                    <a:pt x="130115" y="9902"/>
                  </a:cubicBezTo>
                  <a:cubicBezTo>
                    <a:pt x="130073" y="9881"/>
                    <a:pt x="130028" y="9870"/>
                    <a:pt x="129983" y="9870"/>
                  </a:cubicBezTo>
                  <a:close/>
                  <a:moveTo>
                    <a:pt x="48228" y="9898"/>
                  </a:moveTo>
                  <a:cubicBezTo>
                    <a:pt x="48182" y="9898"/>
                    <a:pt x="48136" y="9909"/>
                    <a:pt x="48092" y="9932"/>
                  </a:cubicBezTo>
                  <a:cubicBezTo>
                    <a:pt x="47578" y="10199"/>
                    <a:pt x="47066" y="10470"/>
                    <a:pt x="46556" y="10746"/>
                  </a:cubicBezTo>
                  <a:cubicBezTo>
                    <a:pt x="46440" y="10808"/>
                    <a:pt x="46381" y="10942"/>
                    <a:pt x="46413" y="11069"/>
                  </a:cubicBezTo>
                  <a:cubicBezTo>
                    <a:pt x="46446" y="11198"/>
                    <a:pt x="46561" y="11287"/>
                    <a:pt x="46693" y="11287"/>
                  </a:cubicBezTo>
                  <a:cubicBezTo>
                    <a:pt x="46741" y="11287"/>
                    <a:pt x="46787" y="11275"/>
                    <a:pt x="46829" y="11252"/>
                  </a:cubicBezTo>
                  <a:cubicBezTo>
                    <a:pt x="47337" y="10978"/>
                    <a:pt x="47845" y="10708"/>
                    <a:pt x="48356" y="10445"/>
                  </a:cubicBezTo>
                  <a:cubicBezTo>
                    <a:pt x="48500" y="10373"/>
                    <a:pt x="48558" y="10196"/>
                    <a:pt x="48483" y="10054"/>
                  </a:cubicBezTo>
                  <a:cubicBezTo>
                    <a:pt x="48433" y="9955"/>
                    <a:pt x="48332" y="9898"/>
                    <a:pt x="48228" y="9898"/>
                  </a:cubicBezTo>
                  <a:close/>
                  <a:moveTo>
                    <a:pt x="133027" y="11519"/>
                  </a:moveTo>
                  <a:cubicBezTo>
                    <a:pt x="132927" y="11519"/>
                    <a:pt x="132828" y="11571"/>
                    <a:pt x="132775" y="11666"/>
                  </a:cubicBezTo>
                  <a:cubicBezTo>
                    <a:pt x="132696" y="11805"/>
                    <a:pt x="132746" y="11982"/>
                    <a:pt x="132888" y="12059"/>
                  </a:cubicBezTo>
                  <a:cubicBezTo>
                    <a:pt x="133389" y="12343"/>
                    <a:pt x="133887" y="12632"/>
                    <a:pt x="134383" y="12926"/>
                  </a:cubicBezTo>
                  <a:cubicBezTo>
                    <a:pt x="134427" y="12953"/>
                    <a:pt x="134477" y="12966"/>
                    <a:pt x="134529" y="12966"/>
                  </a:cubicBezTo>
                  <a:cubicBezTo>
                    <a:pt x="134658" y="12966"/>
                    <a:pt x="134772" y="12879"/>
                    <a:pt x="134807" y="12755"/>
                  </a:cubicBezTo>
                  <a:cubicBezTo>
                    <a:pt x="134841" y="12629"/>
                    <a:pt x="134788" y="12497"/>
                    <a:pt x="134676" y="12430"/>
                  </a:cubicBezTo>
                  <a:cubicBezTo>
                    <a:pt x="134177" y="12135"/>
                    <a:pt x="133676" y="11844"/>
                    <a:pt x="133171" y="11558"/>
                  </a:cubicBezTo>
                  <a:cubicBezTo>
                    <a:pt x="133126" y="11531"/>
                    <a:pt x="133076" y="11519"/>
                    <a:pt x="133027" y="11519"/>
                  </a:cubicBezTo>
                  <a:close/>
                  <a:moveTo>
                    <a:pt x="45177" y="11550"/>
                  </a:moveTo>
                  <a:cubicBezTo>
                    <a:pt x="45128" y="11550"/>
                    <a:pt x="45080" y="11562"/>
                    <a:pt x="45035" y="11588"/>
                  </a:cubicBezTo>
                  <a:cubicBezTo>
                    <a:pt x="44531" y="11874"/>
                    <a:pt x="44030" y="12165"/>
                    <a:pt x="43531" y="12460"/>
                  </a:cubicBezTo>
                  <a:cubicBezTo>
                    <a:pt x="43419" y="12527"/>
                    <a:pt x="43365" y="12659"/>
                    <a:pt x="43400" y="12785"/>
                  </a:cubicBezTo>
                  <a:cubicBezTo>
                    <a:pt x="43434" y="12909"/>
                    <a:pt x="43548" y="12996"/>
                    <a:pt x="43677" y="12996"/>
                  </a:cubicBezTo>
                  <a:cubicBezTo>
                    <a:pt x="43730" y="12996"/>
                    <a:pt x="43780" y="12983"/>
                    <a:pt x="43825" y="12956"/>
                  </a:cubicBezTo>
                  <a:cubicBezTo>
                    <a:pt x="44320" y="12662"/>
                    <a:pt x="44819" y="12373"/>
                    <a:pt x="45319" y="12089"/>
                  </a:cubicBezTo>
                  <a:cubicBezTo>
                    <a:pt x="45458" y="12011"/>
                    <a:pt x="45506" y="11835"/>
                    <a:pt x="45428" y="11697"/>
                  </a:cubicBezTo>
                  <a:cubicBezTo>
                    <a:pt x="45375" y="11603"/>
                    <a:pt x="45277" y="11550"/>
                    <a:pt x="45177" y="11550"/>
                  </a:cubicBezTo>
                  <a:close/>
                  <a:moveTo>
                    <a:pt x="136012" y="13287"/>
                  </a:moveTo>
                  <a:cubicBezTo>
                    <a:pt x="135916" y="13287"/>
                    <a:pt x="135821" y="13336"/>
                    <a:pt x="135767" y="13424"/>
                  </a:cubicBezTo>
                  <a:cubicBezTo>
                    <a:pt x="135683" y="13559"/>
                    <a:pt x="135725" y="13737"/>
                    <a:pt x="135860" y="13821"/>
                  </a:cubicBezTo>
                  <a:cubicBezTo>
                    <a:pt x="136350" y="14124"/>
                    <a:pt x="136837" y="14431"/>
                    <a:pt x="137320" y="14743"/>
                  </a:cubicBezTo>
                  <a:cubicBezTo>
                    <a:pt x="137367" y="14775"/>
                    <a:pt x="137421" y="14790"/>
                    <a:pt x="137477" y="14790"/>
                  </a:cubicBezTo>
                  <a:cubicBezTo>
                    <a:pt x="137604" y="14790"/>
                    <a:pt x="137717" y="14706"/>
                    <a:pt x="137753" y="14584"/>
                  </a:cubicBezTo>
                  <a:cubicBezTo>
                    <a:pt x="137789" y="14461"/>
                    <a:pt x="137741" y="14330"/>
                    <a:pt x="137633" y="14260"/>
                  </a:cubicBezTo>
                  <a:cubicBezTo>
                    <a:pt x="137146" y="13946"/>
                    <a:pt x="136657" y="13636"/>
                    <a:pt x="136164" y="13330"/>
                  </a:cubicBezTo>
                  <a:cubicBezTo>
                    <a:pt x="136116" y="13301"/>
                    <a:pt x="136064" y="13287"/>
                    <a:pt x="136012" y="13287"/>
                  </a:cubicBezTo>
                  <a:close/>
                  <a:moveTo>
                    <a:pt x="42195" y="13317"/>
                  </a:moveTo>
                  <a:cubicBezTo>
                    <a:pt x="42143" y="13317"/>
                    <a:pt x="42091" y="13331"/>
                    <a:pt x="42044" y="13360"/>
                  </a:cubicBezTo>
                  <a:cubicBezTo>
                    <a:pt x="41551" y="13665"/>
                    <a:pt x="41061" y="13976"/>
                    <a:pt x="40574" y="14290"/>
                  </a:cubicBezTo>
                  <a:cubicBezTo>
                    <a:pt x="40466" y="14360"/>
                    <a:pt x="40418" y="14491"/>
                    <a:pt x="40454" y="14614"/>
                  </a:cubicBezTo>
                  <a:cubicBezTo>
                    <a:pt x="40490" y="14736"/>
                    <a:pt x="40603" y="14820"/>
                    <a:pt x="40730" y="14820"/>
                  </a:cubicBezTo>
                  <a:cubicBezTo>
                    <a:pt x="40787" y="14820"/>
                    <a:pt x="40841" y="14803"/>
                    <a:pt x="40886" y="14773"/>
                  </a:cubicBezTo>
                  <a:cubicBezTo>
                    <a:pt x="41371" y="14461"/>
                    <a:pt x="41856" y="14153"/>
                    <a:pt x="42347" y="13851"/>
                  </a:cubicBezTo>
                  <a:cubicBezTo>
                    <a:pt x="42483" y="13767"/>
                    <a:pt x="42523" y="13589"/>
                    <a:pt x="42441" y="13454"/>
                  </a:cubicBezTo>
                  <a:cubicBezTo>
                    <a:pt x="42386" y="13366"/>
                    <a:pt x="42292" y="13317"/>
                    <a:pt x="42195" y="13317"/>
                  </a:cubicBezTo>
                  <a:close/>
                  <a:moveTo>
                    <a:pt x="138924" y="15168"/>
                  </a:moveTo>
                  <a:cubicBezTo>
                    <a:pt x="138831" y="15168"/>
                    <a:pt x="138740" y="15213"/>
                    <a:pt x="138685" y="15295"/>
                  </a:cubicBezTo>
                  <a:cubicBezTo>
                    <a:pt x="138596" y="15427"/>
                    <a:pt x="138631" y="15606"/>
                    <a:pt x="138763" y="15694"/>
                  </a:cubicBezTo>
                  <a:cubicBezTo>
                    <a:pt x="139241" y="16017"/>
                    <a:pt x="139715" y="16343"/>
                    <a:pt x="140187" y="16673"/>
                  </a:cubicBezTo>
                  <a:cubicBezTo>
                    <a:pt x="140235" y="16708"/>
                    <a:pt x="140292" y="16726"/>
                    <a:pt x="140351" y="16726"/>
                  </a:cubicBezTo>
                  <a:lnTo>
                    <a:pt x="140352" y="16726"/>
                  </a:lnTo>
                  <a:cubicBezTo>
                    <a:pt x="140478" y="16726"/>
                    <a:pt x="140590" y="16644"/>
                    <a:pt x="140627" y="16525"/>
                  </a:cubicBezTo>
                  <a:cubicBezTo>
                    <a:pt x="140664" y="16405"/>
                    <a:pt x="140620" y="16274"/>
                    <a:pt x="140518" y="16202"/>
                  </a:cubicBezTo>
                  <a:cubicBezTo>
                    <a:pt x="140044" y="15870"/>
                    <a:pt x="139567" y="15541"/>
                    <a:pt x="139084" y="15217"/>
                  </a:cubicBezTo>
                  <a:cubicBezTo>
                    <a:pt x="139035" y="15184"/>
                    <a:pt x="138979" y="15168"/>
                    <a:pt x="138924" y="15168"/>
                  </a:cubicBezTo>
                  <a:close/>
                  <a:moveTo>
                    <a:pt x="39286" y="15197"/>
                  </a:moveTo>
                  <a:cubicBezTo>
                    <a:pt x="39230" y="15197"/>
                    <a:pt x="39173" y="15214"/>
                    <a:pt x="39123" y="15248"/>
                  </a:cubicBezTo>
                  <a:cubicBezTo>
                    <a:pt x="38643" y="15571"/>
                    <a:pt x="38166" y="15900"/>
                    <a:pt x="37691" y="16233"/>
                  </a:cubicBezTo>
                  <a:cubicBezTo>
                    <a:pt x="37461" y="16395"/>
                    <a:pt x="37574" y="16756"/>
                    <a:pt x="37856" y="16757"/>
                  </a:cubicBezTo>
                  <a:lnTo>
                    <a:pt x="37856" y="16756"/>
                  </a:lnTo>
                  <a:cubicBezTo>
                    <a:pt x="37915" y="16756"/>
                    <a:pt x="37973" y="16738"/>
                    <a:pt x="38021" y="16704"/>
                  </a:cubicBezTo>
                  <a:cubicBezTo>
                    <a:pt x="38493" y="16373"/>
                    <a:pt x="38968" y="16047"/>
                    <a:pt x="39446" y="15726"/>
                  </a:cubicBezTo>
                  <a:cubicBezTo>
                    <a:pt x="39579" y="15637"/>
                    <a:pt x="39615" y="15457"/>
                    <a:pt x="39525" y="15324"/>
                  </a:cubicBezTo>
                  <a:cubicBezTo>
                    <a:pt x="39470" y="15242"/>
                    <a:pt x="39379" y="15197"/>
                    <a:pt x="39286" y="15197"/>
                  </a:cubicBezTo>
                  <a:close/>
                  <a:moveTo>
                    <a:pt x="141751" y="17151"/>
                  </a:moveTo>
                  <a:cubicBezTo>
                    <a:pt x="141663" y="17151"/>
                    <a:pt x="141575" y="17192"/>
                    <a:pt x="141518" y="17269"/>
                  </a:cubicBezTo>
                  <a:cubicBezTo>
                    <a:pt x="141421" y="17402"/>
                    <a:pt x="141454" y="17588"/>
                    <a:pt x="141590" y="17680"/>
                  </a:cubicBezTo>
                  <a:cubicBezTo>
                    <a:pt x="142057" y="18019"/>
                    <a:pt x="142518" y="18363"/>
                    <a:pt x="142975" y="18712"/>
                  </a:cubicBezTo>
                  <a:cubicBezTo>
                    <a:pt x="143026" y="18749"/>
                    <a:pt x="143087" y="18771"/>
                    <a:pt x="143150" y="18771"/>
                  </a:cubicBezTo>
                  <a:cubicBezTo>
                    <a:pt x="143274" y="18771"/>
                    <a:pt x="143384" y="18693"/>
                    <a:pt x="143424" y="18576"/>
                  </a:cubicBezTo>
                  <a:cubicBezTo>
                    <a:pt x="143463" y="18458"/>
                    <a:pt x="143423" y="18328"/>
                    <a:pt x="143324" y="18254"/>
                  </a:cubicBezTo>
                  <a:cubicBezTo>
                    <a:pt x="142864" y="17903"/>
                    <a:pt x="142400" y="17557"/>
                    <a:pt x="141931" y="17214"/>
                  </a:cubicBezTo>
                  <a:cubicBezTo>
                    <a:pt x="141877" y="17172"/>
                    <a:pt x="141814" y="17151"/>
                    <a:pt x="141751" y="17151"/>
                  </a:cubicBezTo>
                  <a:close/>
                  <a:moveTo>
                    <a:pt x="36436" y="17196"/>
                  </a:moveTo>
                  <a:cubicBezTo>
                    <a:pt x="36381" y="17196"/>
                    <a:pt x="36326" y="17212"/>
                    <a:pt x="36277" y="17244"/>
                  </a:cubicBezTo>
                  <a:cubicBezTo>
                    <a:pt x="35809" y="17586"/>
                    <a:pt x="35344" y="17933"/>
                    <a:pt x="34883" y="18283"/>
                  </a:cubicBezTo>
                  <a:cubicBezTo>
                    <a:pt x="34663" y="18451"/>
                    <a:pt x="34782" y="18801"/>
                    <a:pt x="35058" y="18801"/>
                  </a:cubicBezTo>
                  <a:cubicBezTo>
                    <a:pt x="35120" y="18801"/>
                    <a:pt x="35182" y="18779"/>
                    <a:pt x="35232" y="18741"/>
                  </a:cubicBezTo>
                  <a:cubicBezTo>
                    <a:pt x="35690" y="18393"/>
                    <a:pt x="36152" y="18049"/>
                    <a:pt x="36617" y="17708"/>
                  </a:cubicBezTo>
                  <a:cubicBezTo>
                    <a:pt x="36737" y="17612"/>
                    <a:pt x="36760" y="17438"/>
                    <a:pt x="36669" y="17314"/>
                  </a:cubicBezTo>
                  <a:cubicBezTo>
                    <a:pt x="36612" y="17237"/>
                    <a:pt x="36525" y="17196"/>
                    <a:pt x="36436" y="17196"/>
                  </a:cubicBezTo>
                  <a:close/>
                  <a:moveTo>
                    <a:pt x="144520" y="19256"/>
                  </a:moveTo>
                  <a:cubicBezTo>
                    <a:pt x="144435" y="19256"/>
                    <a:pt x="144350" y="19294"/>
                    <a:pt x="144294" y="19366"/>
                  </a:cubicBezTo>
                  <a:cubicBezTo>
                    <a:pt x="144195" y="19491"/>
                    <a:pt x="144217" y="19672"/>
                    <a:pt x="144341" y="19770"/>
                  </a:cubicBezTo>
                  <a:cubicBezTo>
                    <a:pt x="144792" y="20128"/>
                    <a:pt x="145241" y="20489"/>
                    <a:pt x="145686" y="20856"/>
                  </a:cubicBezTo>
                  <a:cubicBezTo>
                    <a:pt x="145738" y="20898"/>
                    <a:pt x="145802" y="20920"/>
                    <a:pt x="145870" y="20920"/>
                  </a:cubicBezTo>
                  <a:cubicBezTo>
                    <a:pt x="146139" y="20920"/>
                    <a:pt x="146261" y="20582"/>
                    <a:pt x="146052" y="20411"/>
                  </a:cubicBezTo>
                  <a:cubicBezTo>
                    <a:pt x="145604" y="20042"/>
                    <a:pt x="145153" y="19678"/>
                    <a:pt x="144698" y="19318"/>
                  </a:cubicBezTo>
                  <a:cubicBezTo>
                    <a:pt x="144645" y="19276"/>
                    <a:pt x="144582" y="19256"/>
                    <a:pt x="144520" y="19256"/>
                  </a:cubicBezTo>
                  <a:close/>
                  <a:moveTo>
                    <a:pt x="33689" y="19287"/>
                  </a:moveTo>
                  <a:cubicBezTo>
                    <a:pt x="33626" y="19287"/>
                    <a:pt x="33563" y="19307"/>
                    <a:pt x="33510" y="19349"/>
                  </a:cubicBezTo>
                  <a:cubicBezTo>
                    <a:pt x="33055" y="19709"/>
                    <a:pt x="32604" y="20072"/>
                    <a:pt x="32157" y="20441"/>
                  </a:cubicBezTo>
                  <a:cubicBezTo>
                    <a:pt x="31948" y="20613"/>
                    <a:pt x="32069" y="20952"/>
                    <a:pt x="32340" y="20952"/>
                  </a:cubicBezTo>
                  <a:cubicBezTo>
                    <a:pt x="32406" y="20952"/>
                    <a:pt x="32471" y="20929"/>
                    <a:pt x="32522" y="20886"/>
                  </a:cubicBezTo>
                  <a:cubicBezTo>
                    <a:pt x="32967" y="20520"/>
                    <a:pt x="33416" y="20158"/>
                    <a:pt x="33867" y="19801"/>
                  </a:cubicBezTo>
                  <a:cubicBezTo>
                    <a:pt x="33992" y="19702"/>
                    <a:pt x="34013" y="19521"/>
                    <a:pt x="33915" y="19396"/>
                  </a:cubicBezTo>
                  <a:cubicBezTo>
                    <a:pt x="33858" y="19324"/>
                    <a:pt x="33774" y="19287"/>
                    <a:pt x="33689" y="19287"/>
                  </a:cubicBezTo>
                  <a:close/>
                  <a:moveTo>
                    <a:pt x="147197" y="21459"/>
                  </a:moveTo>
                  <a:cubicBezTo>
                    <a:pt x="147115" y="21459"/>
                    <a:pt x="147034" y="21493"/>
                    <a:pt x="146977" y="21560"/>
                  </a:cubicBezTo>
                  <a:cubicBezTo>
                    <a:pt x="146873" y="21680"/>
                    <a:pt x="146888" y="21862"/>
                    <a:pt x="147009" y="21965"/>
                  </a:cubicBezTo>
                  <a:cubicBezTo>
                    <a:pt x="147447" y="22341"/>
                    <a:pt x="147881" y="22718"/>
                    <a:pt x="148312" y="23101"/>
                  </a:cubicBezTo>
                  <a:cubicBezTo>
                    <a:pt x="148363" y="23148"/>
                    <a:pt x="148432" y="23174"/>
                    <a:pt x="148502" y="23174"/>
                  </a:cubicBezTo>
                  <a:cubicBezTo>
                    <a:pt x="148767" y="23174"/>
                    <a:pt x="148891" y="22847"/>
                    <a:pt x="148694" y="22670"/>
                  </a:cubicBezTo>
                  <a:cubicBezTo>
                    <a:pt x="148261" y="22285"/>
                    <a:pt x="147823" y="21904"/>
                    <a:pt x="147383" y="21527"/>
                  </a:cubicBezTo>
                  <a:cubicBezTo>
                    <a:pt x="147329" y="21481"/>
                    <a:pt x="147263" y="21459"/>
                    <a:pt x="147197" y="21459"/>
                  </a:cubicBezTo>
                  <a:close/>
                  <a:moveTo>
                    <a:pt x="31012" y="21490"/>
                  </a:moveTo>
                  <a:cubicBezTo>
                    <a:pt x="30946" y="21490"/>
                    <a:pt x="30879" y="21512"/>
                    <a:pt x="30825" y="21559"/>
                  </a:cubicBezTo>
                  <a:cubicBezTo>
                    <a:pt x="30385" y="21936"/>
                    <a:pt x="29948" y="22317"/>
                    <a:pt x="29515" y="22703"/>
                  </a:cubicBezTo>
                  <a:cubicBezTo>
                    <a:pt x="29318" y="22879"/>
                    <a:pt x="29442" y="23205"/>
                    <a:pt x="29707" y="23205"/>
                  </a:cubicBezTo>
                  <a:cubicBezTo>
                    <a:pt x="29778" y="23205"/>
                    <a:pt x="29845" y="23180"/>
                    <a:pt x="29898" y="23133"/>
                  </a:cubicBezTo>
                  <a:cubicBezTo>
                    <a:pt x="30329" y="22750"/>
                    <a:pt x="30763" y="22372"/>
                    <a:pt x="31199" y="21996"/>
                  </a:cubicBezTo>
                  <a:cubicBezTo>
                    <a:pt x="31321" y="21893"/>
                    <a:pt x="31335" y="21711"/>
                    <a:pt x="31231" y="21591"/>
                  </a:cubicBezTo>
                  <a:cubicBezTo>
                    <a:pt x="31174" y="21524"/>
                    <a:pt x="31093" y="21490"/>
                    <a:pt x="31012" y="21490"/>
                  </a:cubicBezTo>
                  <a:close/>
                  <a:moveTo>
                    <a:pt x="149788" y="23763"/>
                  </a:moveTo>
                  <a:cubicBezTo>
                    <a:pt x="149710" y="23763"/>
                    <a:pt x="149633" y="23794"/>
                    <a:pt x="149577" y="23856"/>
                  </a:cubicBezTo>
                  <a:cubicBezTo>
                    <a:pt x="149469" y="23972"/>
                    <a:pt x="149475" y="24154"/>
                    <a:pt x="149591" y="24262"/>
                  </a:cubicBezTo>
                  <a:cubicBezTo>
                    <a:pt x="150015" y="24653"/>
                    <a:pt x="150433" y="25048"/>
                    <a:pt x="150848" y="25447"/>
                  </a:cubicBezTo>
                  <a:cubicBezTo>
                    <a:pt x="150902" y="25499"/>
                    <a:pt x="150973" y="25528"/>
                    <a:pt x="151049" y="25528"/>
                  </a:cubicBezTo>
                  <a:cubicBezTo>
                    <a:pt x="151308" y="25528"/>
                    <a:pt x="151435" y="25212"/>
                    <a:pt x="151248" y="25032"/>
                  </a:cubicBezTo>
                  <a:cubicBezTo>
                    <a:pt x="150830" y="24630"/>
                    <a:pt x="150408" y="24233"/>
                    <a:pt x="149982" y="23839"/>
                  </a:cubicBezTo>
                  <a:cubicBezTo>
                    <a:pt x="149927" y="23788"/>
                    <a:pt x="149858" y="23763"/>
                    <a:pt x="149788" y="23763"/>
                  </a:cubicBezTo>
                  <a:close/>
                  <a:moveTo>
                    <a:pt x="28420" y="23798"/>
                  </a:moveTo>
                  <a:cubicBezTo>
                    <a:pt x="28352" y="23798"/>
                    <a:pt x="28284" y="23822"/>
                    <a:pt x="28228" y="23871"/>
                  </a:cubicBezTo>
                  <a:cubicBezTo>
                    <a:pt x="27804" y="24265"/>
                    <a:pt x="27382" y="24662"/>
                    <a:pt x="26964" y="25065"/>
                  </a:cubicBezTo>
                  <a:cubicBezTo>
                    <a:pt x="26777" y="25244"/>
                    <a:pt x="26904" y="25560"/>
                    <a:pt x="27165" y="25560"/>
                  </a:cubicBezTo>
                  <a:cubicBezTo>
                    <a:pt x="27239" y="25560"/>
                    <a:pt x="27310" y="25531"/>
                    <a:pt x="27364" y="25480"/>
                  </a:cubicBezTo>
                  <a:cubicBezTo>
                    <a:pt x="27779" y="25080"/>
                    <a:pt x="28197" y="24684"/>
                    <a:pt x="28619" y="24294"/>
                  </a:cubicBezTo>
                  <a:cubicBezTo>
                    <a:pt x="28733" y="24185"/>
                    <a:pt x="28738" y="24005"/>
                    <a:pt x="28631" y="23890"/>
                  </a:cubicBezTo>
                  <a:cubicBezTo>
                    <a:pt x="28575" y="23829"/>
                    <a:pt x="28498" y="23798"/>
                    <a:pt x="28420" y="23798"/>
                  </a:cubicBezTo>
                  <a:close/>
                  <a:moveTo>
                    <a:pt x="152285" y="26163"/>
                  </a:moveTo>
                  <a:cubicBezTo>
                    <a:pt x="152212" y="26163"/>
                    <a:pt x="152139" y="26191"/>
                    <a:pt x="152083" y="26247"/>
                  </a:cubicBezTo>
                  <a:cubicBezTo>
                    <a:pt x="151970" y="26360"/>
                    <a:pt x="151970" y="26543"/>
                    <a:pt x="152083" y="26656"/>
                  </a:cubicBezTo>
                  <a:cubicBezTo>
                    <a:pt x="152489" y="27063"/>
                    <a:pt x="152893" y="27473"/>
                    <a:pt x="153293" y="27888"/>
                  </a:cubicBezTo>
                  <a:cubicBezTo>
                    <a:pt x="153347" y="27944"/>
                    <a:pt x="153422" y="27977"/>
                    <a:pt x="153500" y="27977"/>
                  </a:cubicBezTo>
                  <a:lnTo>
                    <a:pt x="153502" y="27977"/>
                  </a:lnTo>
                  <a:cubicBezTo>
                    <a:pt x="153755" y="27977"/>
                    <a:pt x="153885" y="27671"/>
                    <a:pt x="153709" y="27489"/>
                  </a:cubicBezTo>
                  <a:cubicBezTo>
                    <a:pt x="153306" y="27071"/>
                    <a:pt x="152901" y="26657"/>
                    <a:pt x="152490" y="26248"/>
                  </a:cubicBezTo>
                  <a:cubicBezTo>
                    <a:pt x="152434" y="26192"/>
                    <a:pt x="152360" y="26163"/>
                    <a:pt x="152285" y="26163"/>
                  </a:cubicBezTo>
                  <a:close/>
                  <a:moveTo>
                    <a:pt x="25927" y="26197"/>
                  </a:moveTo>
                  <a:cubicBezTo>
                    <a:pt x="25853" y="26197"/>
                    <a:pt x="25779" y="26226"/>
                    <a:pt x="25723" y="26282"/>
                  </a:cubicBezTo>
                  <a:cubicBezTo>
                    <a:pt x="25314" y="26691"/>
                    <a:pt x="24907" y="27105"/>
                    <a:pt x="24505" y="27523"/>
                  </a:cubicBezTo>
                  <a:cubicBezTo>
                    <a:pt x="24329" y="27706"/>
                    <a:pt x="24459" y="28010"/>
                    <a:pt x="24713" y="28010"/>
                  </a:cubicBezTo>
                  <a:cubicBezTo>
                    <a:pt x="24791" y="28010"/>
                    <a:pt x="24866" y="27979"/>
                    <a:pt x="24920" y="27923"/>
                  </a:cubicBezTo>
                  <a:cubicBezTo>
                    <a:pt x="25320" y="27507"/>
                    <a:pt x="25723" y="27096"/>
                    <a:pt x="26129" y="26689"/>
                  </a:cubicBezTo>
                  <a:cubicBezTo>
                    <a:pt x="26242" y="26576"/>
                    <a:pt x="26242" y="26394"/>
                    <a:pt x="26129" y="26282"/>
                  </a:cubicBezTo>
                  <a:cubicBezTo>
                    <a:pt x="26074" y="26226"/>
                    <a:pt x="26000" y="26197"/>
                    <a:pt x="25927" y="26197"/>
                  </a:cubicBezTo>
                  <a:close/>
                  <a:moveTo>
                    <a:pt x="154687" y="28655"/>
                  </a:moveTo>
                  <a:cubicBezTo>
                    <a:pt x="154617" y="28655"/>
                    <a:pt x="154547" y="28681"/>
                    <a:pt x="154491" y="28732"/>
                  </a:cubicBezTo>
                  <a:cubicBezTo>
                    <a:pt x="154372" y="28843"/>
                    <a:pt x="154368" y="29028"/>
                    <a:pt x="154480" y="29144"/>
                  </a:cubicBezTo>
                  <a:cubicBezTo>
                    <a:pt x="154871" y="29567"/>
                    <a:pt x="155259" y="29993"/>
                    <a:pt x="155641" y="30422"/>
                  </a:cubicBezTo>
                  <a:cubicBezTo>
                    <a:pt x="155697" y="30484"/>
                    <a:pt x="155775" y="30520"/>
                    <a:pt x="155857" y="30520"/>
                  </a:cubicBezTo>
                  <a:cubicBezTo>
                    <a:pt x="156106" y="30520"/>
                    <a:pt x="156238" y="30225"/>
                    <a:pt x="156072" y="30040"/>
                  </a:cubicBezTo>
                  <a:cubicBezTo>
                    <a:pt x="155686" y="29607"/>
                    <a:pt x="155296" y="29177"/>
                    <a:pt x="154903" y="28753"/>
                  </a:cubicBezTo>
                  <a:cubicBezTo>
                    <a:pt x="154846" y="28688"/>
                    <a:pt x="154766" y="28655"/>
                    <a:pt x="154687" y="28655"/>
                  </a:cubicBezTo>
                  <a:close/>
                  <a:moveTo>
                    <a:pt x="23524" y="28695"/>
                  </a:moveTo>
                  <a:cubicBezTo>
                    <a:pt x="23447" y="28695"/>
                    <a:pt x="23370" y="28726"/>
                    <a:pt x="23313" y="28788"/>
                  </a:cubicBezTo>
                  <a:cubicBezTo>
                    <a:pt x="22946" y="29185"/>
                    <a:pt x="22581" y="29585"/>
                    <a:pt x="22222" y="29989"/>
                  </a:cubicBezTo>
                  <a:lnTo>
                    <a:pt x="22145" y="30075"/>
                  </a:lnTo>
                  <a:cubicBezTo>
                    <a:pt x="21979" y="30261"/>
                    <a:pt x="22111" y="30554"/>
                    <a:pt x="22361" y="30554"/>
                  </a:cubicBezTo>
                  <a:cubicBezTo>
                    <a:pt x="22442" y="30554"/>
                    <a:pt x="22520" y="30520"/>
                    <a:pt x="22575" y="30458"/>
                  </a:cubicBezTo>
                  <a:lnTo>
                    <a:pt x="22651" y="30373"/>
                  </a:lnTo>
                  <a:cubicBezTo>
                    <a:pt x="23010" y="29971"/>
                    <a:pt x="23371" y="29573"/>
                    <a:pt x="23735" y="29179"/>
                  </a:cubicBezTo>
                  <a:cubicBezTo>
                    <a:pt x="23844" y="29062"/>
                    <a:pt x="23837" y="28880"/>
                    <a:pt x="23720" y="28772"/>
                  </a:cubicBezTo>
                  <a:cubicBezTo>
                    <a:pt x="23665" y="28721"/>
                    <a:pt x="23594" y="28695"/>
                    <a:pt x="23524" y="28695"/>
                  </a:cubicBezTo>
                  <a:close/>
                  <a:moveTo>
                    <a:pt x="156997" y="31247"/>
                  </a:moveTo>
                  <a:cubicBezTo>
                    <a:pt x="156931" y="31247"/>
                    <a:pt x="156864" y="31270"/>
                    <a:pt x="156810" y="31317"/>
                  </a:cubicBezTo>
                  <a:cubicBezTo>
                    <a:pt x="156689" y="31420"/>
                    <a:pt x="156674" y="31603"/>
                    <a:pt x="156778" y="31723"/>
                  </a:cubicBezTo>
                  <a:cubicBezTo>
                    <a:pt x="157153" y="32160"/>
                    <a:pt x="157523" y="32602"/>
                    <a:pt x="157890" y="33046"/>
                  </a:cubicBezTo>
                  <a:cubicBezTo>
                    <a:pt x="157944" y="33113"/>
                    <a:pt x="158026" y="33151"/>
                    <a:pt x="158112" y="33151"/>
                  </a:cubicBezTo>
                  <a:cubicBezTo>
                    <a:pt x="158356" y="33151"/>
                    <a:pt x="158490" y="32867"/>
                    <a:pt x="158334" y="32680"/>
                  </a:cubicBezTo>
                  <a:cubicBezTo>
                    <a:pt x="157966" y="32232"/>
                    <a:pt x="157593" y="31789"/>
                    <a:pt x="157216" y="31348"/>
                  </a:cubicBezTo>
                  <a:cubicBezTo>
                    <a:pt x="157159" y="31282"/>
                    <a:pt x="157078" y="31247"/>
                    <a:pt x="156997" y="31247"/>
                  </a:cubicBezTo>
                  <a:close/>
                  <a:moveTo>
                    <a:pt x="21221" y="31286"/>
                  </a:moveTo>
                  <a:cubicBezTo>
                    <a:pt x="21140" y="31286"/>
                    <a:pt x="21060" y="31320"/>
                    <a:pt x="21003" y="31387"/>
                  </a:cubicBezTo>
                  <a:cubicBezTo>
                    <a:pt x="20625" y="31827"/>
                    <a:pt x="20253" y="32272"/>
                    <a:pt x="19885" y="32719"/>
                  </a:cubicBezTo>
                  <a:cubicBezTo>
                    <a:pt x="19732" y="32908"/>
                    <a:pt x="19865" y="33190"/>
                    <a:pt x="20108" y="33191"/>
                  </a:cubicBezTo>
                  <a:cubicBezTo>
                    <a:pt x="20193" y="33191"/>
                    <a:pt x="20276" y="33152"/>
                    <a:pt x="20331" y="33086"/>
                  </a:cubicBezTo>
                  <a:cubicBezTo>
                    <a:pt x="20696" y="32641"/>
                    <a:pt x="21067" y="32199"/>
                    <a:pt x="21441" y="31761"/>
                  </a:cubicBezTo>
                  <a:cubicBezTo>
                    <a:pt x="21544" y="31640"/>
                    <a:pt x="21530" y="31459"/>
                    <a:pt x="21408" y="31356"/>
                  </a:cubicBezTo>
                  <a:cubicBezTo>
                    <a:pt x="21354" y="31309"/>
                    <a:pt x="21287" y="31286"/>
                    <a:pt x="21221" y="31286"/>
                  </a:cubicBezTo>
                  <a:close/>
                  <a:moveTo>
                    <a:pt x="159203" y="33927"/>
                  </a:moveTo>
                  <a:cubicBezTo>
                    <a:pt x="159140" y="33927"/>
                    <a:pt x="159077" y="33948"/>
                    <a:pt x="159025" y="33990"/>
                  </a:cubicBezTo>
                  <a:cubicBezTo>
                    <a:pt x="158901" y="34088"/>
                    <a:pt x="158879" y="34267"/>
                    <a:pt x="158976" y="34391"/>
                  </a:cubicBezTo>
                  <a:lnTo>
                    <a:pt x="159259" y="34750"/>
                  </a:lnTo>
                  <a:cubicBezTo>
                    <a:pt x="159519" y="35083"/>
                    <a:pt x="159778" y="35419"/>
                    <a:pt x="160034" y="35756"/>
                  </a:cubicBezTo>
                  <a:cubicBezTo>
                    <a:pt x="160088" y="35828"/>
                    <a:pt x="160173" y="35870"/>
                    <a:pt x="160263" y="35870"/>
                  </a:cubicBezTo>
                  <a:cubicBezTo>
                    <a:pt x="160502" y="35869"/>
                    <a:pt x="160636" y="35597"/>
                    <a:pt x="160492" y="35407"/>
                  </a:cubicBezTo>
                  <a:cubicBezTo>
                    <a:pt x="160234" y="35068"/>
                    <a:pt x="159974" y="34731"/>
                    <a:pt x="159711" y="34395"/>
                  </a:cubicBezTo>
                  <a:lnTo>
                    <a:pt x="159427" y="34033"/>
                  </a:lnTo>
                  <a:cubicBezTo>
                    <a:pt x="159370" y="33963"/>
                    <a:pt x="159287" y="33927"/>
                    <a:pt x="159203" y="33927"/>
                  </a:cubicBezTo>
                  <a:close/>
                  <a:moveTo>
                    <a:pt x="19021" y="33965"/>
                  </a:moveTo>
                  <a:cubicBezTo>
                    <a:pt x="18936" y="33965"/>
                    <a:pt x="18851" y="34002"/>
                    <a:pt x="18795" y="34075"/>
                  </a:cubicBezTo>
                  <a:cubicBezTo>
                    <a:pt x="18436" y="34529"/>
                    <a:pt x="18081" y="34988"/>
                    <a:pt x="17731" y="35449"/>
                  </a:cubicBezTo>
                  <a:cubicBezTo>
                    <a:pt x="17587" y="35639"/>
                    <a:pt x="17723" y="35911"/>
                    <a:pt x="17960" y="35912"/>
                  </a:cubicBezTo>
                  <a:cubicBezTo>
                    <a:pt x="18051" y="35912"/>
                    <a:pt x="18136" y="35870"/>
                    <a:pt x="18190" y="35798"/>
                  </a:cubicBezTo>
                  <a:cubicBezTo>
                    <a:pt x="18538" y="35339"/>
                    <a:pt x="18891" y="34883"/>
                    <a:pt x="19247" y="34431"/>
                  </a:cubicBezTo>
                  <a:cubicBezTo>
                    <a:pt x="19345" y="34306"/>
                    <a:pt x="19325" y="34125"/>
                    <a:pt x="19199" y="34027"/>
                  </a:cubicBezTo>
                  <a:cubicBezTo>
                    <a:pt x="19146" y="33985"/>
                    <a:pt x="19083" y="33965"/>
                    <a:pt x="19021" y="33965"/>
                  </a:cubicBezTo>
                  <a:close/>
                  <a:moveTo>
                    <a:pt x="161297" y="36683"/>
                  </a:moveTo>
                  <a:cubicBezTo>
                    <a:pt x="161238" y="36683"/>
                    <a:pt x="161179" y="36701"/>
                    <a:pt x="161128" y="36739"/>
                  </a:cubicBezTo>
                  <a:cubicBezTo>
                    <a:pt x="160999" y="36832"/>
                    <a:pt x="160971" y="37012"/>
                    <a:pt x="161064" y="37141"/>
                  </a:cubicBezTo>
                  <a:cubicBezTo>
                    <a:pt x="161405" y="37606"/>
                    <a:pt x="161739" y="38075"/>
                    <a:pt x="162069" y="38546"/>
                  </a:cubicBezTo>
                  <a:cubicBezTo>
                    <a:pt x="162123" y="38624"/>
                    <a:pt x="162211" y="38670"/>
                    <a:pt x="162306" y="38670"/>
                  </a:cubicBezTo>
                  <a:cubicBezTo>
                    <a:pt x="162364" y="38670"/>
                    <a:pt x="162422" y="38652"/>
                    <a:pt x="162470" y="38617"/>
                  </a:cubicBezTo>
                  <a:cubicBezTo>
                    <a:pt x="162601" y="38527"/>
                    <a:pt x="162632" y="38347"/>
                    <a:pt x="162541" y="38216"/>
                  </a:cubicBezTo>
                  <a:cubicBezTo>
                    <a:pt x="162208" y="37741"/>
                    <a:pt x="161871" y="37270"/>
                    <a:pt x="161531" y="36802"/>
                  </a:cubicBezTo>
                  <a:cubicBezTo>
                    <a:pt x="161474" y="36724"/>
                    <a:pt x="161387" y="36683"/>
                    <a:pt x="161297" y="36683"/>
                  </a:cubicBezTo>
                  <a:close/>
                  <a:moveTo>
                    <a:pt x="16925" y="36729"/>
                  </a:moveTo>
                  <a:cubicBezTo>
                    <a:pt x="16837" y="36729"/>
                    <a:pt x="16750" y="36769"/>
                    <a:pt x="16693" y="36845"/>
                  </a:cubicBezTo>
                  <a:cubicBezTo>
                    <a:pt x="16353" y="37314"/>
                    <a:pt x="16016" y="37786"/>
                    <a:pt x="15685" y="38261"/>
                  </a:cubicBezTo>
                  <a:cubicBezTo>
                    <a:pt x="15552" y="38452"/>
                    <a:pt x="15687" y="38714"/>
                    <a:pt x="15920" y="38714"/>
                  </a:cubicBezTo>
                  <a:cubicBezTo>
                    <a:pt x="16015" y="38714"/>
                    <a:pt x="16102" y="38669"/>
                    <a:pt x="16156" y="38592"/>
                  </a:cubicBezTo>
                  <a:cubicBezTo>
                    <a:pt x="16486" y="38119"/>
                    <a:pt x="16821" y="37650"/>
                    <a:pt x="17160" y="37185"/>
                  </a:cubicBezTo>
                  <a:cubicBezTo>
                    <a:pt x="17251" y="37057"/>
                    <a:pt x="17222" y="36878"/>
                    <a:pt x="17094" y="36784"/>
                  </a:cubicBezTo>
                  <a:cubicBezTo>
                    <a:pt x="17043" y="36747"/>
                    <a:pt x="16984" y="36729"/>
                    <a:pt x="16925" y="36729"/>
                  </a:cubicBezTo>
                  <a:close/>
                  <a:moveTo>
                    <a:pt x="163285" y="39523"/>
                  </a:moveTo>
                  <a:cubicBezTo>
                    <a:pt x="163230" y="39523"/>
                    <a:pt x="163173" y="39539"/>
                    <a:pt x="163124" y="39572"/>
                  </a:cubicBezTo>
                  <a:cubicBezTo>
                    <a:pt x="162992" y="39661"/>
                    <a:pt x="162957" y="39839"/>
                    <a:pt x="163046" y="39971"/>
                  </a:cubicBezTo>
                  <a:cubicBezTo>
                    <a:pt x="163366" y="40450"/>
                    <a:pt x="163682" y="40931"/>
                    <a:pt x="163993" y="41415"/>
                  </a:cubicBezTo>
                  <a:cubicBezTo>
                    <a:pt x="164046" y="41497"/>
                    <a:pt x="164138" y="41547"/>
                    <a:pt x="164235" y="41547"/>
                  </a:cubicBezTo>
                  <a:cubicBezTo>
                    <a:pt x="164463" y="41547"/>
                    <a:pt x="164601" y="41295"/>
                    <a:pt x="164479" y="41104"/>
                  </a:cubicBezTo>
                  <a:cubicBezTo>
                    <a:pt x="164165" y="40617"/>
                    <a:pt x="163847" y="40132"/>
                    <a:pt x="163524" y="39650"/>
                  </a:cubicBezTo>
                  <a:cubicBezTo>
                    <a:pt x="163469" y="39567"/>
                    <a:pt x="163378" y="39523"/>
                    <a:pt x="163285" y="39523"/>
                  </a:cubicBezTo>
                  <a:close/>
                  <a:moveTo>
                    <a:pt x="14941" y="39570"/>
                  </a:moveTo>
                  <a:cubicBezTo>
                    <a:pt x="14849" y="39570"/>
                    <a:pt x="14758" y="39614"/>
                    <a:pt x="14702" y="39698"/>
                  </a:cubicBezTo>
                  <a:cubicBezTo>
                    <a:pt x="14380" y="40179"/>
                    <a:pt x="14062" y="40663"/>
                    <a:pt x="13749" y="41151"/>
                  </a:cubicBezTo>
                  <a:cubicBezTo>
                    <a:pt x="13625" y="41343"/>
                    <a:pt x="13763" y="41595"/>
                    <a:pt x="13991" y="41595"/>
                  </a:cubicBezTo>
                  <a:cubicBezTo>
                    <a:pt x="14089" y="41595"/>
                    <a:pt x="14181" y="41545"/>
                    <a:pt x="14233" y="41462"/>
                  </a:cubicBezTo>
                  <a:cubicBezTo>
                    <a:pt x="14545" y="40978"/>
                    <a:pt x="14861" y="40497"/>
                    <a:pt x="15181" y="40018"/>
                  </a:cubicBezTo>
                  <a:cubicBezTo>
                    <a:pt x="15270" y="39886"/>
                    <a:pt x="15235" y="39706"/>
                    <a:pt x="15102" y="39619"/>
                  </a:cubicBezTo>
                  <a:cubicBezTo>
                    <a:pt x="15052" y="39585"/>
                    <a:pt x="14997" y="39570"/>
                    <a:pt x="14941" y="39570"/>
                  </a:cubicBezTo>
                  <a:close/>
                  <a:moveTo>
                    <a:pt x="165160" y="42437"/>
                  </a:moveTo>
                  <a:cubicBezTo>
                    <a:pt x="165109" y="42437"/>
                    <a:pt x="165056" y="42451"/>
                    <a:pt x="165009" y="42480"/>
                  </a:cubicBezTo>
                  <a:cubicBezTo>
                    <a:pt x="164874" y="42563"/>
                    <a:pt x="164832" y="42741"/>
                    <a:pt x="164914" y="42876"/>
                  </a:cubicBezTo>
                  <a:cubicBezTo>
                    <a:pt x="165217" y="43367"/>
                    <a:pt x="165514" y="43860"/>
                    <a:pt x="165805" y="44356"/>
                  </a:cubicBezTo>
                  <a:cubicBezTo>
                    <a:pt x="165857" y="44444"/>
                    <a:pt x="165952" y="44498"/>
                    <a:pt x="166054" y="44498"/>
                  </a:cubicBezTo>
                  <a:lnTo>
                    <a:pt x="166054" y="44499"/>
                  </a:lnTo>
                  <a:cubicBezTo>
                    <a:pt x="166277" y="44499"/>
                    <a:pt x="166416" y="44256"/>
                    <a:pt x="166302" y="44064"/>
                  </a:cubicBezTo>
                  <a:cubicBezTo>
                    <a:pt x="166008" y="43565"/>
                    <a:pt x="165710" y="43068"/>
                    <a:pt x="165405" y="42574"/>
                  </a:cubicBezTo>
                  <a:cubicBezTo>
                    <a:pt x="165351" y="42486"/>
                    <a:pt x="165257" y="42437"/>
                    <a:pt x="165160" y="42437"/>
                  </a:cubicBezTo>
                  <a:close/>
                  <a:moveTo>
                    <a:pt x="13072" y="42480"/>
                  </a:moveTo>
                  <a:cubicBezTo>
                    <a:pt x="12973" y="42480"/>
                    <a:pt x="12877" y="42531"/>
                    <a:pt x="12824" y="42622"/>
                  </a:cubicBezTo>
                  <a:cubicBezTo>
                    <a:pt x="12519" y="43116"/>
                    <a:pt x="12221" y="43613"/>
                    <a:pt x="11927" y="44112"/>
                  </a:cubicBezTo>
                  <a:cubicBezTo>
                    <a:pt x="11813" y="44304"/>
                    <a:pt x="11951" y="44547"/>
                    <a:pt x="12174" y="44547"/>
                  </a:cubicBezTo>
                  <a:cubicBezTo>
                    <a:pt x="12277" y="44547"/>
                    <a:pt x="12371" y="44493"/>
                    <a:pt x="12422" y="44404"/>
                  </a:cubicBezTo>
                  <a:cubicBezTo>
                    <a:pt x="12716" y="43908"/>
                    <a:pt x="13012" y="43415"/>
                    <a:pt x="13313" y="42924"/>
                  </a:cubicBezTo>
                  <a:cubicBezTo>
                    <a:pt x="13401" y="42789"/>
                    <a:pt x="13360" y="42608"/>
                    <a:pt x="13223" y="42524"/>
                  </a:cubicBezTo>
                  <a:cubicBezTo>
                    <a:pt x="13176" y="42494"/>
                    <a:pt x="13123" y="42480"/>
                    <a:pt x="13072" y="42480"/>
                  </a:cubicBezTo>
                  <a:close/>
                  <a:moveTo>
                    <a:pt x="166919" y="45423"/>
                  </a:moveTo>
                  <a:cubicBezTo>
                    <a:pt x="166871" y="45423"/>
                    <a:pt x="166823" y="45435"/>
                    <a:pt x="166778" y="45460"/>
                  </a:cubicBezTo>
                  <a:cubicBezTo>
                    <a:pt x="166639" y="45539"/>
                    <a:pt x="166590" y="45714"/>
                    <a:pt x="166669" y="45853"/>
                  </a:cubicBezTo>
                  <a:cubicBezTo>
                    <a:pt x="166951" y="46355"/>
                    <a:pt x="167229" y="46858"/>
                    <a:pt x="167501" y="47366"/>
                  </a:cubicBezTo>
                  <a:cubicBezTo>
                    <a:pt x="167552" y="47459"/>
                    <a:pt x="167649" y="47517"/>
                    <a:pt x="167755" y="47517"/>
                  </a:cubicBezTo>
                  <a:cubicBezTo>
                    <a:pt x="167973" y="47517"/>
                    <a:pt x="168112" y="47284"/>
                    <a:pt x="168009" y="47092"/>
                  </a:cubicBezTo>
                  <a:cubicBezTo>
                    <a:pt x="167734" y="46583"/>
                    <a:pt x="167455" y="46074"/>
                    <a:pt x="167170" y="45570"/>
                  </a:cubicBezTo>
                  <a:cubicBezTo>
                    <a:pt x="167118" y="45476"/>
                    <a:pt x="167019" y="45423"/>
                    <a:pt x="166919" y="45423"/>
                  </a:cubicBezTo>
                  <a:close/>
                  <a:moveTo>
                    <a:pt x="11312" y="45469"/>
                  </a:moveTo>
                  <a:cubicBezTo>
                    <a:pt x="11210" y="45469"/>
                    <a:pt x="11112" y="45523"/>
                    <a:pt x="11060" y="45619"/>
                  </a:cubicBezTo>
                  <a:cubicBezTo>
                    <a:pt x="10774" y="46124"/>
                    <a:pt x="10495" y="46632"/>
                    <a:pt x="10220" y="47143"/>
                  </a:cubicBezTo>
                  <a:cubicBezTo>
                    <a:pt x="10117" y="47335"/>
                    <a:pt x="10256" y="47567"/>
                    <a:pt x="10473" y="47567"/>
                  </a:cubicBezTo>
                  <a:cubicBezTo>
                    <a:pt x="10580" y="47567"/>
                    <a:pt x="10677" y="47509"/>
                    <a:pt x="10727" y="47415"/>
                  </a:cubicBezTo>
                  <a:cubicBezTo>
                    <a:pt x="11001" y="46908"/>
                    <a:pt x="11278" y="46404"/>
                    <a:pt x="11561" y="45902"/>
                  </a:cubicBezTo>
                  <a:cubicBezTo>
                    <a:pt x="11643" y="45763"/>
                    <a:pt x="11593" y="45585"/>
                    <a:pt x="11454" y="45507"/>
                  </a:cubicBezTo>
                  <a:cubicBezTo>
                    <a:pt x="11409" y="45481"/>
                    <a:pt x="11360" y="45469"/>
                    <a:pt x="11312" y="45469"/>
                  </a:cubicBezTo>
                  <a:close/>
                  <a:moveTo>
                    <a:pt x="168562" y="48476"/>
                  </a:moveTo>
                  <a:cubicBezTo>
                    <a:pt x="168518" y="48476"/>
                    <a:pt x="168473" y="48486"/>
                    <a:pt x="168431" y="48508"/>
                  </a:cubicBezTo>
                  <a:cubicBezTo>
                    <a:pt x="168288" y="48580"/>
                    <a:pt x="168233" y="48754"/>
                    <a:pt x="168305" y="48895"/>
                  </a:cubicBezTo>
                  <a:cubicBezTo>
                    <a:pt x="168568" y="49407"/>
                    <a:pt x="168827" y="49922"/>
                    <a:pt x="169079" y="50439"/>
                  </a:cubicBezTo>
                  <a:cubicBezTo>
                    <a:pt x="169128" y="50538"/>
                    <a:pt x="169227" y="50601"/>
                    <a:pt x="169338" y="50601"/>
                  </a:cubicBezTo>
                  <a:cubicBezTo>
                    <a:pt x="169382" y="50601"/>
                    <a:pt x="169425" y="50591"/>
                    <a:pt x="169465" y="50572"/>
                  </a:cubicBezTo>
                  <a:cubicBezTo>
                    <a:pt x="169608" y="50502"/>
                    <a:pt x="169668" y="50330"/>
                    <a:pt x="169598" y="50187"/>
                  </a:cubicBezTo>
                  <a:cubicBezTo>
                    <a:pt x="169343" y="49666"/>
                    <a:pt x="169084" y="49148"/>
                    <a:pt x="168818" y="48632"/>
                  </a:cubicBezTo>
                  <a:cubicBezTo>
                    <a:pt x="168767" y="48533"/>
                    <a:pt x="168667" y="48476"/>
                    <a:pt x="168562" y="48476"/>
                  </a:cubicBezTo>
                  <a:close/>
                  <a:moveTo>
                    <a:pt x="9667" y="48525"/>
                  </a:moveTo>
                  <a:cubicBezTo>
                    <a:pt x="9562" y="48525"/>
                    <a:pt x="9462" y="48581"/>
                    <a:pt x="9412" y="48680"/>
                  </a:cubicBezTo>
                  <a:cubicBezTo>
                    <a:pt x="9145" y="49196"/>
                    <a:pt x="8886" y="49714"/>
                    <a:pt x="8632" y="50235"/>
                  </a:cubicBezTo>
                  <a:cubicBezTo>
                    <a:pt x="8537" y="50427"/>
                    <a:pt x="8676" y="50650"/>
                    <a:pt x="8890" y="50650"/>
                  </a:cubicBezTo>
                  <a:cubicBezTo>
                    <a:pt x="9000" y="50650"/>
                    <a:pt x="9101" y="50588"/>
                    <a:pt x="9149" y="50488"/>
                  </a:cubicBezTo>
                  <a:cubicBezTo>
                    <a:pt x="9402" y="49971"/>
                    <a:pt x="9660" y="49456"/>
                    <a:pt x="9924" y="48944"/>
                  </a:cubicBezTo>
                  <a:cubicBezTo>
                    <a:pt x="9997" y="48803"/>
                    <a:pt x="9941" y="48629"/>
                    <a:pt x="9799" y="48557"/>
                  </a:cubicBezTo>
                  <a:cubicBezTo>
                    <a:pt x="9757" y="48535"/>
                    <a:pt x="9711" y="48525"/>
                    <a:pt x="9667" y="48525"/>
                  </a:cubicBezTo>
                  <a:close/>
                  <a:moveTo>
                    <a:pt x="170086" y="51593"/>
                  </a:moveTo>
                  <a:cubicBezTo>
                    <a:pt x="170045" y="51593"/>
                    <a:pt x="170004" y="51602"/>
                    <a:pt x="169964" y="51620"/>
                  </a:cubicBezTo>
                  <a:cubicBezTo>
                    <a:pt x="169821" y="51686"/>
                    <a:pt x="169759" y="51854"/>
                    <a:pt x="169822" y="51998"/>
                  </a:cubicBezTo>
                  <a:cubicBezTo>
                    <a:pt x="170066" y="52520"/>
                    <a:pt x="170305" y="53044"/>
                    <a:pt x="170537" y="53571"/>
                  </a:cubicBezTo>
                  <a:cubicBezTo>
                    <a:pt x="170583" y="53675"/>
                    <a:pt x="170686" y="53742"/>
                    <a:pt x="170800" y="53742"/>
                  </a:cubicBezTo>
                  <a:lnTo>
                    <a:pt x="170800" y="53743"/>
                  </a:lnTo>
                  <a:cubicBezTo>
                    <a:pt x="171009" y="53743"/>
                    <a:pt x="171149" y="53529"/>
                    <a:pt x="171064" y="53338"/>
                  </a:cubicBezTo>
                  <a:cubicBezTo>
                    <a:pt x="170829" y="52808"/>
                    <a:pt x="170590" y="52280"/>
                    <a:pt x="170345" y="51755"/>
                  </a:cubicBezTo>
                  <a:cubicBezTo>
                    <a:pt x="170295" y="51652"/>
                    <a:pt x="170193" y="51593"/>
                    <a:pt x="170086" y="51593"/>
                  </a:cubicBezTo>
                  <a:close/>
                  <a:moveTo>
                    <a:pt x="8144" y="51638"/>
                  </a:moveTo>
                  <a:cubicBezTo>
                    <a:pt x="8035" y="51638"/>
                    <a:pt x="7931" y="51699"/>
                    <a:pt x="7884" y="51804"/>
                  </a:cubicBezTo>
                  <a:cubicBezTo>
                    <a:pt x="7638" y="52330"/>
                    <a:pt x="7398" y="52858"/>
                    <a:pt x="7164" y="53387"/>
                  </a:cubicBezTo>
                  <a:cubicBezTo>
                    <a:pt x="7079" y="53578"/>
                    <a:pt x="7218" y="53791"/>
                    <a:pt x="7427" y="53792"/>
                  </a:cubicBezTo>
                  <a:cubicBezTo>
                    <a:pt x="7540" y="53792"/>
                    <a:pt x="7645" y="53725"/>
                    <a:pt x="7690" y="53621"/>
                  </a:cubicBezTo>
                  <a:cubicBezTo>
                    <a:pt x="7924" y="53093"/>
                    <a:pt x="8162" y="52569"/>
                    <a:pt x="8405" y="52047"/>
                  </a:cubicBezTo>
                  <a:cubicBezTo>
                    <a:pt x="8472" y="51903"/>
                    <a:pt x="8410" y="51732"/>
                    <a:pt x="8265" y="51665"/>
                  </a:cubicBezTo>
                  <a:cubicBezTo>
                    <a:pt x="8226" y="51646"/>
                    <a:pt x="8184" y="51638"/>
                    <a:pt x="8144" y="51638"/>
                  </a:cubicBezTo>
                  <a:close/>
                  <a:moveTo>
                    <a:pt x="171485" y="54757"/>
                  </a:moveTo>
                  <a:cubicBezTo>
                    <a:pt x="171448" y="54757"/>
                    <a:pt x="171411" y="54764"/>
                    <a:pt x="171374" y="54780"/>
                  </a:cubicBezTo>
                  <a:cubicBezTo>
                    <a:pt x="171228" y="54842"/>
                    <a:pt x="171159" y="55010"/>
                    <a:pt x="171220" y="55157"/>
                  </a:cubicBezTo>
                  <a:cubicBezTo>
                    <a:pt x="171443" y="55689"/>
                    <a:pt x="171660" y="56221"/>
                    <a:pt x="171872" y="56757"/>
                  </a:cubicBezTo>
                  <a:cubicBezTo>
                    <a:pt x="171917" y="56867"/>
                    <a:pt x="172022" y="56939"/>
                    <a:pt x="172141" y="56939"/>
                  </a:cubicBezTo>
                  <a:cubicBezTo>
                    <a:pt x="172344" y="56939"/>
                    <a:pt x="172484" y="56733"/>
                    <a:pt x="172408" y="56544"/>
                  </a:cubicBezTo>
                  <a:cubicBezTo>
                    <a:pt x="172194" y="56005"/>
                    <a:pt x="171975" y="55469"/>
                    <a:pt x="171751" y="54934"/>
                  </a:cubicBezTo>
                  <a:cubicBezTo>
                    <a:pt x="171705" y="54824"/>
                    <a:pt x="171598" y="54757"/>
                    <a:pt x="171485" y="54757"/>
                  </a:cubicBezTo>
                  <a:close/>
                  <a:moveTo>
                    <a:pt x="6741" y="54808"/>
                  </a:moveTo>
                  <a:cubicBezTo>
                    <a:pt x="6628" y="54808"/>
                    <a:pt x="6521" y="54874"/>
                    <a:pt x="6475" y="54985"/>
                  </a:cubicBezTo>
                  <a:cubicBezTo>
                    <a:pt x="6251" y="55518"/>
                    <a:pt x="6033" y="56055"/>
                    <a:pt x="5818" y="56594"/>
                  </a:cubicBezTo>
                  <a:cubicBezTo>
                    <a:pt x="5743" y="56782"/>
                    <a:pt x="5882" y="56988"/>
                    <a:pt x="6084" y="56988"/>
                  </a:cubicBezTo>
                  <a:cubicBezTo>
                    <a:pt x="6084" y="56988"/>
                    <a:pt x="6085" y="56988"/>
                    <a:pt x="6086" y="56988"/>
                  </a:cubicBezTo>
                  <a:cubicBezTo>
                    <a:pt x="6204" y="56988"/>
                    <a:pt x="6310" y="56916"/>
                    <a:pt x="6354" y="56807"/>
                  </a:cubicBezTo>
                  <a:cubicBezTo>
                    <a:pt x="6567" y="56270"/>
                    <a:pt x="6784" y="55738"/>
                    <a:pt x="7007" y="55207"/>
                  </a:cubicBezTo>
                  <a:cubicBezTo>
                    <a:pt x="7068" y="55060"/>
                    <a:pt x="7000" y="54891"/>
                    <a:pt x="6852" y="54830"/>
                  </a:cubicBezTo>
                  <a:cubicBezTo>
                    <a:pt x="6816" y="54815"/>
                    <a:pt x="6778" y="54808"/>
                    <a:pt x="6741" y="54808"/>
                  </a:cubicBezTo>
                  <a:close/>
                  <a:moveTo>
                    <a:pt x="172761" y="57973"/>
                  </a:moveTo>
                  <a:cubicBezTo>
                    <a:pt x="172727" y="57973"/>
                    <a:pt x="172693" y="57979"/>
                    <a:pt x="172660" y="57992"/>
                  </a:cubicBezTo>
                  <a:cubicBezTo>
                    <a:pt x="172509" y="58049"/>
                    <a:pt x="172434" y="58218"/>
                    <a:pt x="172495" y="58368"/>
                  </a:cubicBezTo>
                  <a:cubicBezTo>
                    <a:pt x="172696" y="58908"/>
                    <a:pt x="172893" y="59449"/>
                    <a:pt x="173085" y="59992"/>
                  </a:cubicBezTo>
                  <a:cubicBezTo>
                    <a:pt x="173126" y="60107"/>
                    <a:pt x="173234" y="60184"/>
                    <a:pt x="173356" y="60184"/>
                  </a:cubicBezTo>
                  <a:lnTo>
                    <a:pt x="173356" y="60185"/>
                  </a:lnTo>
                  <a:cubicBezTo>
                    <a:pt x="173555" y="60185"/>
                    <a:pt x="173694" y="59989"/>
                    <a:pt x="173628" y="59802"/>
                  </a:cubicBezTo>
                  <a:cubicBezTo>
                    <a:pt x="173435" y="59255"/>
                    <a:pt x="173237" y="58709"/>
                    <a:pt x="173033" y="58167"/>
                  </a:cubicBezTo>
                  <a:cubicBezTo>
                    <a:pt x="172991" y="58048"/>
                    <a:pt x="172879" y="57973"/>
                    <a:pt x="172761" y="57973"/>
                  </a:cubicBezTo>
                  <a:close/>
                  <a:moveTo>
                    <a:pt x="5461" y="58028"/>
                  </a:moveTo>
                  <a:cubicBezTo>
                    <a:pt x="5345" y="58028"/>
                    <a:pt x="5236" y="58099"/>
                    <a:pt x="5192" y="58215"/>
                  </a:cubicBezTo>
                  <a:cubicBezTo>
                    <a:pt x="4989" y="58758"/>
                    <a:pt x="4790" y="59303"/>
                    <a:pt x="4597" y="59850"/>
                  </a:cubicBezTo>
                  <a:cubicBezTo>
                    <a:pt x="4544" y="60000"/>
                    <a:pt x="4623" y="60164"/>
                    <a:pt x="4773" y="60218"/>
                  </a:cubicBezTo>
                  <a:cubicBezTo>
                    <a:pt x="4805" y="60227"/>
                    <a:pt x="4837" y="60233"/>
                    <a:pt x="4869" y="60233"/>
                  </a:cubicBezTo>
                  <a:cubicBezTo>
                    <a:pt x="4992" y="60233"/>
                    <a:pt x="5101" y="60157"/>
                    <a:pt x="5142" y="60042"/>
                  </a:cubicBezTo>
                  <a:cubicBezTo>
                    <a:pt x="5332" y="59498"/>
                    <a:pt x="5529" y="58957"/>
                    <a:pt x="5732" y="58417"/>
                  </a:cubicBezTo>
                  <a:cubicBezTo>
                    <a:pt x="5788" y="58269"/>
                    <a:pt x="5713" y="58102"/>
                    <a:pt x="5563" y="58047"/>
                  </a:cubicBezTo>
                  <a:cubicBezTo>
                    <a:pt x="5529" y="58034"/>
                    <a:pt x="5495" y="58028"/>
                    <a:pt x="5461" y="58028"/>
                  </a:cubicBezTo>
                  <a:close/>
                  <a:moveTo>
                    <a:pt x="173919" y="61254"/>
                  </a:moveTo>
                  <a:cubicBezTo>
                    <a:pt x="173889" y="61254"/>
                    <a:pt x="173858" y="61259"/>
                    <a:pt x="173829" y="61269"/>
                  </a:cubicBezTo>
                  <a:cubicBezTo>
                    <a:pt x="173680" y="61318"/>
                    <a:pt x="173598" y="61477"/>
                    <a:pt x="173644" y="61627"/>
                  </a:cubicBezTo>
                  <a:cubicBezTo>
                    <a:pt x="173825" y="62174"/>
                    <a:pt x="174001" y="62722"/>
                    <a:pt x="174172" y="63273"/>
                  </a:cubicBezTo>
                  <a:cubicBezTo>
                    <a:pt x="174209" y="63393"/>
                    <a:pt x="174320" y="63476"/>
                    <a:pt x="174446" y="63476"/>
                  </a:cubicBezTo>
                  <a:cubicBezTo>
                    <a:pt x="174641" y="63476"/>
                    <a:pt x="174778" y="63287"/>
                    <a:pt x="174722" y="63103"/>
                  </a:cubicBezTo>
                  <a:cubicBezTo>
                    <a:pt x="174551" y="62548"/>
                    <a:pt x="174373" y="61995"/>
                    <a:pt x="174191" y="61446"/>
                  </a:cubicBezTo>
                  <a:cubicBezTo>
                    <a:pt x="174149" y="61328"/>
                    <a:pt x="174038" y="61254"/>
                    <a:pt x="173919" y="61254"/>
                  </a:cubicBezTo>
                  <a:close/>
                  <a:moveTo>
                    <a:pt x="4309" y="61297"/>
                  </a:moveTo>
                  <a:cubicBezTo>
                    <a:pt x="4188" y="61297"/>
                    <a:pt x="4075" y="61374"/>
                    <a:pt x="4036" y="61495"/>
                  </a:cubicBezTo>
                  <a:cubicBezTo>
                    <a:pt x="3853" y="62045"/>
                    <a:pt x="3676" y="62598"/>
                    <a:pt x="3504" y="63150"/>
                  </a:cubicBezTo>
                  <a:cubicBezTo>
                    <a:pt x="3459" y="63303"/>
                    <a:pt x="3543" y="63464"/>
                    <a:pt x="3695" y="63510"/>
                  </a:cubicBezTo>
                  <a:cubicBezTo>
                    <a:pt x="3723" y="63519"/>
                    <a:pt x="3751" y="63524"/>
                    <a:pt x="3780" y="63524"/>
                  </a:cubicBezTo>
                  <a:cubicBezTo>
                    <a:pt x="3906" y="63524"/>
                    <a:pt x="4018" y="63442"/>
                    <a:pt x="4055" y="63321"/>
                  </a:cubicBezTo>
                  <a:cubicBezTo>
                    <a:pt x="4225" y="62771"/>
                    <a:pt x="4402" y="62223"/>
                    <a:pt x="4583" y="61676"/>
                  </a:cubicBezTo>
                  <a:cubicBezTo>
                    <a:pt x="4632" y="61525"/>
                    <a:pt x="4550" y="61362"/>
                    <a:pt x="4399" y="61312"/>
                  </a:cubicBezTo>
                  <a:cubicBezTo>
                    <a:pt x="4369" y="61302"/>
                    <a:pt x="4339" y="61297"/>
                    <a:pt x="4309" y="61297"/>
                  </a:cubicBezTo>
                  <a:close/>
                  <a:moveTo>
                    <a:pt x="174942" y="64555"/>
                  </a:moveTo>
                  <a:cubicBezTo>
                    <a:pt x="174916" y="64555"/>
                    <a:pt x="174889" y="64558"/>
                    <a:pt x="174862" y="64566"/>
                  </a:cubicBezTo>
                  <a:cubicBezTo>
                    <a:pt x="174708" y="64610"/>
                    <a:pt x="174620" y="64773"/>
                    <a:pt x="174667" y="64927"/>
                  </a:cubicBezTo>
                  <a:cubicBezTo>
                    <a:pt x="174826" y="65481"/>
                    <a:pt x="174981" y="66035"/>
                    <a:pt x="175130" y="66592"/>
                  </a:cubicBezTo>
                  <a:cubicBezTo>
                    <a:pt x="175165" y="66718"/>
                    <a:pt x="175279" y="66805"/>
                    <a:pt x="175408" y="66805"/>
                  </a:cubicBezTo>
                  <a:cubicBezTo>
                    <a:pt x="175598" y="66805"/>
                    <a:pt x="175736" y="66625"/>
                    <a:pt x="175688" y="66443"/>
                  </a:cubicBezTo>
                  <a:cubicBezTo>
                    <a:pt x="175538" y="65883"/>
                    <a:pt x="175382" y="65324"/>
                    <a:pt x="175221" y="64767"/>
                  </a:cubicBezTo>
                  <a:cubicBezTo>
                    <a:pt x="175186" y="64639"/>
                    <a:pt x="175069" y="64555"/>
                    <a:pt x="174942" y="64555"/>
                  </a:cubicBezTo>
                  <a:close/>
                  <a:moveTo>
                    <a:pt x="3281" y="64611"/>
                  </a:moveTo>
                  <a:cubicBezTo>
                    <a:pt x="3157" y="64611"/>
                    <a:pt x="3043" y="64691"/>
                    <a:pt x="3005" y="64815"/>
                  </a:cubicBezTo>
                  <a:cubicBezTo>
                    <a:pt x="2845" y="65373"/>
                    <a:pt x="2690" y="65931"/>
                    <a:pt x="2541" y="66491"/>
                  </a:cubicBezTo>
                  <a:cubicBezTo>
                    <a:pt x="2500" y="66644"/>
                    <a:pt x="2592" y="66803"/>
                    <a:pt x="2745" y="66844"/>
                  </a:cubicBezTo>
                  <a:cubicBezTo>
                    <a:pt x="2769" y="66850"/>
                    <a:pt x="2794" y="66853"/>
                    <a:pt x="2819" y="66853"/>
                  </a:cubicBezTo>
                  <a:cubicBezTo>
                    <a:pt x="2950" y="66853"/>
                    <a:pt x="3063" y="66766"/>
                    <a:pt x="3097" y="66640"/>
                  </a:cubicBezTo>
                  <a:cubicBezTo>
                    <a:pt x="3245" y="66083"/>
                    <a:pt x="3400" y="65528"/>
                    <a:pt x="3560" y="64976"/>
                  </a:cubicBezTo>
                  <a:cubicBezTo>
                    <a:pt x="3602" y="64824"/>
                    <a:pt x="3513" y="64665"/>
                    <a:pt x="3362" y="64622"/>
                  </a:cubicBezTo>
                  <a:cubicBezTo>
                    <a:pt x="3335" y="64614"/>
                    <a:pt x="3307" y="64611"/>
                    <a:pt x="3281" y="64611"/>
                  </a:cubicBezTo>
                  <a:close/>
                  <a:moveTo>
                    <a:pt x="175845" y="67906"/>
                  </a:moveTo>
                  <a:cubicBezTo>
                    <a:pt x="175821" y="67906"/>
                    <a:pt x="175796" y="67909"/>
                    <a:pt x="175772" y="67916"/>
                  </a:cubicBezTo>
                  <a:cubicBezTo>
                    <a:pt x="175618" y="67953"/>
                    <a:pt x="175523" y="68110"/>
                    <a:pt x="175562" y="68264"/>
                  </a:cubicBezTo>
                  <a:cubicBezTo>
                    <a:pt x="175700" y="68823"/>
                    <a:pt x="175833" y="69384"/>
                    <a:pt x="175960" y="69945"/>
                  </a:cubicBezTo>
                  <a:cubicBezTo>
                    <a:pt x="175990" y="70076"/>
                    <a:pt x="176106" y="70170"/>
                    <a:pt x="176241" y="70170"/>
                  </a:cubicBezTo>
                  <a:cubicBezTo>
                    <a:pt x="176425" y="70170"/>
                    <a:pt x="176562" y="69998"/>
                    <a:pt x="176521" y="69818"/>
                  </a:cubicBezTo>
                  <a:cubicBezTo>
                    <a:pt x="176393" y="69252"/>
                    <a:pt x="176260" y="68688"/>
                    <a:pt x="176121" y="68126"/>
                  </a:cubicBezTo>
                  <a:cubicBezTo>
                    <a:pt x="176090" y="67995"/>
                    <a:pt x="175974" y="67906"/>
                    <a:pt x="175845" y="67906"/>
                  </a:cubicBezTo>
                  <a:close/>
                  <a:moveTo>
                    <a:pt x="2390" y="67951"/>
                  </a:moveTo>
                  <a:cubicBezTo>
                    <a:pt x="2259" y="67951"/>
                    <a:pt x="2140" y="68041"/>
                    <a:pt x="2109" y="68175"/>
                  </a:cubicBezTo>
                  <a:cubicBezTo>
                    <a:pt x="1970" y="68737"/>
                    <a:pt x="1837" y="69301"/>
                    <a:pt x="1709" y="69866"/>
                  </a:cubicBezTo>
                  <a:cubicBezTo>
                    <a:pt x="1668" y="70047"/>
                    <a:pt x="1806" y="70219"/>
                    <a:pt x="1991" y="70219"/>
                  </a:cubicBezTo>
                  <a:cubicBezTo>
                    <a:pt x="2125" y="70218"/>
                    <a:pt x="2241" y="70125"/>
                    <a:pt x="2271" y="69993"/>
                  </a:cubicBezTo>
                  <a:cubicBezTo>
                    <a:pt x="2398" y="69432"/>
                    <a:pt x="2530" y="68872"/>
                    <a:pt x="2668" y="68313"/>
                  </a:cubicBezTo>
                  <a:cubicBezTo>
                    <a:pt x="2709" y="68157"/>
                    <a:pt x="2614" y="67997"/>
                    <a:pt x="2458" y="67959"/>
                  </a:cubicBezTo>
                  <a:cubicBezTo>
                    <a:pt x="2435" y="67953"/>
                    <a:pt x="2412" y="67951"/>
                    <a:pt x="2390" y="67951"/>
                  </a:cubicBezTo>
                  <a:close/>
                  <a:moveTo>
                    <a:pt x="176608" y="71289"/>
                  </a:moveTo>
                  <a:cubicBezTo>
                    <a:pt x="176588" y="71289"/>
                    <a:pt x="176569" y="71291"/>
                    <a:pt x="176549" y="71295"/>
                  </a:cubicBezTo>
                  <a:cubicBezTo>
                    <a:pt x="176393" y="71326"/>
                    <a:pt x="176292" y="71478"/>
                    <a:pt x="176325" y="71634"/>
                  </a:cubicBezTo>
                  <a:cubicBezTo>
                    <a:pt x="176441" y="72199"/>
                    <a:pt x="176551" y="72764"/>
                    <a:pt x="176657" y="73330"/>
                  </a:cubicBezTo>
                  <a:cubicBezTo>
                    <a:pt x="176683" y="73467"/>
                    <a:pt x="176801" y="73565"/>
                    <a:pt x="176940" y="73566"/>
                  </a:cubicBezTo>
                  <a:cubicBezTo>
                    <a:pt x="176958" y="73565"/>
                    <a:pt x="176976" y="73564"/>
                    <a:pt x="176994" y="73562"/>
                  </a:cubicBezTo>
                  <a:cubicBezTo>
                    <a:pt x="177150" y="73532"/>
                    <a:pt x="177253" y="73382"/>
                    <a:pt x="177223" y="73225"/>
                  </a:cubicBezTo>
                  <a:cubicBezTo>
                    <a:pt x="177117" y="72655"/>
                    <a:pt x="177006" y="72086"/>
                    <a:pt x="176888" y="71519"/>
                  </a:cubicBezTo>
                  <a:cubicBezTo>
                    <a:pt x="176861" y="71383"/>
                    <a:pt x="176741" y="71289"/>
                    <a:pt x="176608" y="71289"/>
                  </a:cubicBezTo>
                  <a:close/>
                  <a:moveTo>
                    <a:pt x="1625" y="71335"/>
                  </a:moveTo>
                  <a:cubicBezTo>
                    <a:pt x="1492" y="71335"/>
                    <a:pt x="1371" y="71428"/>
                    <a:pt x="1343" y="71565"/>
                  </a:cubicBezTo>
                  <a:cubicBezTo>
                    <a:pt x="1227" y="72132"/>
                    <a:pt x="1115" y="72702"/>
                    <a:pt x="1011" y="73271"/>
                  </a:cubicBezTo>
                  <a:cubicBezTo>
                    <a:pt x="981" y="73427"/>
                    <a:pt x="1085" y="73578"/>
                    <a:pt x="1241" y="73607"/>
                  </a:cubicBezTo>
                  <a:cubicBezTo>
                    <a:pt x="1259" y="73610"/>
                    <a:pt x="1276" y="73612"/>
                    <a:pt x="1294" y="73612"/>
                  </a:cubicBezTo>
                  <a:cubicBezTo>
                    <a:pt x="1433" y="73612"/>
                    <a:pt x="1552" y="73512"/>
                    <a:pt x="1577" y="73376"/>
                  </a:cubicBezTo>
                  <a:cubicBezTo>
                    <a:pt x="1682" y="72810"/>
                    <a:pt x="1792" y="72245"/>
                    <a:pt x="1907" y="71681"/>
                  </a:cubicBezTo>
                  <a:cubicBezTo>
                    <a:pt x="1939" y="71525"/>
                    <a:pt x="1838" y="71373"/>
                    <a:pt x="1682" y="71340"/>
                  </a:cubicBezTo>
                  <a:cubicBezTo>
                    <a:pt x="1663" y="71336"/>
                    <a:pt x="1644" y="71335"/>
                    <a:pt x="1625" y="71335"/>
                  </a:cubicBezTo>
                  <a:close/>
                  <a:moveTo>
                    <a:pt x="177241" y="74696"/>
                  </a:moveTo>
                  <a:cubicBezTo>
                    <a:pt x="177225" y="74696"/>
                    <a:pt x="177209" y="74697"/>
                    <a:pt x="177193" y="74700"/>
                  </a:cubicBezTo>
                  <a:cubicBezTo>
                    <a:pt x="177036" y="74726"/>
                    <a:pt x="176930" y="74875"/>
                    <a:pt x="176957" y="75032"/>
                  </a:cubicBezTo>
                  <a:cubicBezTo>
                    <a:pt x="177051" y="75600"/>
                    <a:pt x="177140" y="76169"/>
                    <a:pt x="177223" y="76739"/>
                  </a:cubicBezTo>
                  <a:cubicBezTo>
                    <a:pt x="177243" y="76881"/>
                    <a:pt x="177364" y="76985"/>
                    <a:pt x="177507" y="76985"/>
                  </a:cubicBezTo>
                  <a:cubicBezTo>
                    <a:pt x="177522" y="76985"/>
                    <a:pt x="177536" y="76984"/>
                    <a:pt x="177549" y="76982"/>
                  </a:cubicBezTo>
                  <a:cubicBezTo>
                    <a:pt x="177708" y="76958"/>
                    <a:pt x="177815" y="76813"/>
                    <a:pt x="177794" y="76655"/>
                  </a:cubicBezTo>
                  <a:cubicBezTo>
                    <a:pt x="177710" y="76082"/>
                    <a:pt x="177620" y="75508"/>
                    <a:pt x="177525" y="74936"/>
                  </a:cubicBezTo>
                  <a:cubicBezTo>
                    <a:pt x="177502" y="74796"/>
                    <a:pt x="177379" y="74696"/>
                    <a:pt x="177241" y="74696"/>
                  </a:cubicBezTo>
                  <a:close/>
                  <a:moveTo>
                    <a:pt x="997" y="74743"/>
                  </a:moveTo>
                  <a:cubicBezTo>
                    <a:pt x="858" y="74743"/>
                    <a:pt x="736" y="74843"/>
                    <a:pt x="712" y="74984"/>
                  </a:cubicBezTo>
                  <a:cubicBezTo>
                    <a:pt x="650" y="75363"/>
                    <a:pt x="590" y="75742"/>
                    <a:pt x="532" y="76122"/>
                  </a:cubicBezTo>
                  <a:lnTo>
                    <a:pt x="447" y="76703"/>
                  </a:lnTo>
                  <a:cubicBezTo>
                    <a:pt x="424" y="76861"/>
                    <a:pt x="533" y="77006"/>
                    <a:pt x="690" y="77029"/>
                  </a:cubicBezTo>
                  <a:cubicBezTo>
                    <a:pt x="705" y="77032"/>
                    <a:pt x="718" y="77033"/>
                    <a:pt x="732" y="77033"/>
                  </a:cubicBezTo>
                  <a:cubicBezTo>
                    <a:pt x="875" y="77033"/>
                    <a:pt x="998" y="76927"/>
                    <a:pt x="1018" y="76786"/>
                  </a:cubicBezTo>
                  <a:lnTo>
                    <a:pt x="1103" y="76209"/>
                  </a:lnTo>
                  <a:cubicBezTo>
                    <a:pt x="1159" y="75831"/>
                    <a:pt x="1219" y="75454"/>
                    <a:pt x="1281" y="75078"/>
                  </a:cubicBezTo>
                  <a:cubicBezTo>
                    <a:pt x="1307" y="74921"/>
                    <a:pt x="1200" y="74773"/>
                    <a:pt x="1043" y="74747"/>
                  </a:cubicBezTo>
                  <a:cubicBezTo>
                    <a:pt x="1027" y="74744"/>
                    <a:pt x="1012" y="74743"/>
                    <a:pt x="997" y="74743"/>
                  </a:cubicBezTo>
                  <a:close/>
                  <a:moveTo>
                    <a:pt x="177742" y="78132"/>
                  </a:moveTo>
                  <a:cubicBezTo>
                    <a:pt x="177730" y="78132"/>
                    <a:pt x="177718" y="78132"/>
                    <a:pt x="177706" y="78134"/>
                  </a:cubicBezTo>
                  <a:cubicBezTo>
                    <a:pt x="177550" y="78154"/>
                    <a:pt x="177439" y="78295"/>
                    <a:pt x="177456" y="78451"/>
                  </a:cubicBezTo>
                  <a:cubicBezTo>
                    <a:pt x="177528" y="79022"/>
                    <a:pt x="177594" y="79594"/>
                    <a:pt x="177655" y="80167"/>
                  </a:cubicBezTo>
                  <a:cubicBezTo>
                    <a:pt x="177670" y="80313"/>
                    <a:pt x="177793" y="80424"/>
                    <a:pt x="177940" y="80425"/>
                  </a:cubicBezTo>
                  <a:cubicBezTo>
                    <a:pt x="177951" y="80425"/>
                    <a:pt x="177961" y="80424"/>
                    <a:pt x="177971" y="80422"/>
                  </a:cubicBezTo>
                  <a:cubicBezTo>
                    <a:pt x="178130" y="80406"/>
                    <a:pt x="178244" y="80264"/>
                    <a:pt x="178227" y="80106"/>
                  </a:cubicBezTo>
                  <a:cubicBezTo>
                    <a:pt x="178166" y="79530"/>
                    <a:pt x="178100" y="78954"/>
                    <a:pt x="178028" y="78379"/>
                  </a:cubicBezTo>
                  <a:cubicBezTo>
                    <a:pt x="178007" y="78235"/>
                    <a:pt x="177884" y="78132"/>
                    <a:pt x="177742" y="78132"/>
                  </a:cubicBezTo>
                  <a:close/>
                  <a:moveTo>
                    <a:pt x="501" y="78180"/>
                  </a:moveTo>
                  <a:cubicBezTo>
                    <a:pt x="360" y="78180"/>
                    <a:pt x="237" y="78283"/>
                    <a:pt x="215" y="78427"/>
                  </a:cubicBezTo>
                  <a:cubicBezTo>
                    <a:pt x="145" y="79001"/>
                    <a:pt x="79" y="79577"/>
                    <a:pt x="19" y="80154"/>
                  </a:cubicBezTo>
                  <a:cubicBezTo>
                    <a:pt x="1" y="80312"/>
                    <a:pt x="116" y="80455"/>
                    <a:pt x="274" y="80470"/>
                  </a:cubicBezTo>
                  <a:cubicBezTo>
                    <a:pt x="285" y="80472"/>
                    <a:pt x="295" y="80473"/>
                    <a:pt x="304" y="80473"/>
                  </a:cubicBezTo>
                  <a:cubicBezTo>
                    <a:pt x="452" y="80473"/>
                    <a:pt x="575" y="80361"/>
                    <a:pt x="591" y="80215"/>
                  </a:cubicBezTo>
                  <a:cubicBezTo>
                    <a:pt x="651" y="79642"/>
                    <a:pt x="717" y="79069"/>
                    <a:pt x="788" y="78497"/>
                  </a:cubicBezTo>
                  <a:cubicBezTo>
                    <a:pt x="804" y="78341"/>
                    <a:pt x="693" y="78201"/>
                    <a:pt x="537" y="78182"/>
                  </a:cubicBezTo>
                  <a:cubicBezTo>
                    <a:pt x="525" y="78180"/>
                    <a:pt x="513" y="78180"/>
                    <a:pt x="501" y="78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87;p64">
              <a:extLst>
                <a:ext uri="{FF2B5EF4-FFF2-40B4-BE49-F238E27FC236}">
                  <a16:creationId xmlns:a16="http://schemas.microsoft.com/office/drawing/2014/main" id="{6E838076-7ADE-FF6B-A58D-9DF606D878FA}"/>
                </a:ext>
              </a:extLst>
            </p:cNvPr>
            <p:cNvSpPr/>
            <p:nvPr/>
          </p:nvSpPr>
          <p:spPr>
            <a:xfrm>
              <a:off x="1526800" y="2928150"/>
              <a:ext cx="16750" cy="35925"/>
            </a:xfrm>
            <a:custGeom>
              <a:avLst/>
              <a:gdLst/>
              <a:ahLst/>
              <a:cxnLst/>
              <a:rect l="l" t="t" r="r" b="b"/>
              <a:pathLst>
                <a:path w="670" h="1437" extrusionOk="0">
                  <a:moveTo>
                    <a:pt x="370" y="0"/>
                  </a:moveTo>
                  <a:cubicBezTo>
                    <a:pt x="215" y="0"/>
                    <a:pt x="94" y="113"/>
                    <a:pt x="82" y="264"/>
                  </a:cubicBezTo>
                  <a:cubicBezTo>
                    <a:pt x="58" y="552"/>
                    <a:pt x="34" y="840"/>
                    <a:pt x="12" y="1127"/>
                  </a:cubicBezTo>
                  <a:cubicBezTo>
                    <a:pt x="0" y="1287"/>
                    <a:pt x="119" y="1425"/>
                    <a:pt x="279" y="1437"/>
                  </a:cubicBezTo>
                  <a:lnTo>
                    <a:pt x="300" y="1437"/>
                  </a:lnTo>
                  <a:cubicBezTo>
                    <a:pt x="450" y="1437"/>
                    <a:pt x="575" y="1322"/>
                    <a:pt x="587" y="1172"/>
                  </a:cubicBezTo>
                  <a:cubicBezTo>
                    <a:pt x="608" y="885"/>
                    <a:pt x="631" y="598"/>
                    <a:pt x="655" y="313"/>
                  </a:cubicBezTo>
                  <a:cubicBezTo>
                    <a:pt x="670" y="155"/>
                    <a:pt x="552" y="14"/>
                    <a:pt x="394" y="1"/>
                  </a:cubicBezTo>
                  <a:cubicBezTo>
                    <a:pt x="386" y="1"/>
                    <a:pt x="37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88;p64">
              <a:extLst>
                <a:ext uri="{FF2B5EF4-FFF2-40B4-BE49-F238E27FC236}">
                  <a16:creationId xmlns:a16="http://schemas.microsoft.com/office/drawing/2014/main" id="{C8AF7DC6-C78C-C6AE-632A-AEA554F69244}"/>
                </a:ext>
              </a:extLst>
            </p:cNvPr>
            <p:cNvSpPr/>
            <p:nvPr/>
          </p:nvSpPr>
          <p:spPr>
            <a:xfrm>
              <a:off x="1772350" y="2060100"/>
              <a:ext cx="387300" cy="519325"/>
            </a:xfrm>
            <a:custGeom>
              <a:avLst/>
              <a:gdLst/>
              <a:ahLst/>
              <a:cxnLst/>
              <a:rect l="l" t="t" r="r" b="b"/>
              <a:pathLst>
                <a:path w="15492" h="20773" extrusionOk="0">
                  <a:moveTo>
                    <a:pt x="1" y="0"/>
                  </a:moveTo>
                  <a:lnTo>
                    <a:pt x="10386" y="20772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89;p64">
              <a:extLst>
                <a:ext uri="{FF2B5EF4-FFF2-40B4-BE49-F238E27FC236}">
                  <a16:creationId xmlns:a16="http://schemas.microsoft.com/office/drawing/2014/main" id="{033D4CD6-1F7E-9F96-7E00-5C110E1345E7}"/>
                </a:ext>
              </a:extLst>
            </p:cNvPr>
            <p:cNvSpPr/>
            <p:nvPr/>
          </p:nvSpPr>
          <p:spPr>
            <a:xfrm>
              <a:off x="1763500" y="2052900"/>
              <a:ext cx="404250" cy="533725"/>
            </a:xfrm>
            <a:custGeom>
              <a:avLst/>
              <a:gdLst/>
              <a:ahLst/>
              <a:cxnLst/>
              <a:rect l="l" t="t" r="r" b="b"/>
              <a:pathLst>
                <a:path w="16170" h="21349" extrusionOk="0">
                  <a:moveTo>
                    <a:pt x="15478" y="576"/>
                  </a:moveTo>
                  <a:lnTo>
                    <a:pt x="10647" y="20232"/>
                  </a:lnTo>
                  <a:lnTo>
                    <a:pt x="820" y="576"/>
                  </a:lnTo>
                  <a:close/>
                  <a:moveTo>
                    <a:pt x="355" y="1"/>
                  </a:moveTo>
                  <a:cubicBezTo>
                    <a:pt x="140" y="1"/>
                    <a:pt x="1" y="226"/>
                    <a:pt x="97" y="417"/>
                  </a:cubicBezTo>
                  <a:lnTo>
                    <a:pt x="10483" y="21190"/>
                  </a:lnTo>
                  <a:cubicBezTo>
                    <a:pt x="10532" y="21287"/>
                    <a:pt x="10631" y="21348"/>
                    <a:pt x="10740" y="21348"/>
                  </a:cubicBezTo>
                  <a:cubicBezTo>
                    <a:pt x="10750" y="21348"/>
                    <a:pt x="10762" y="21348"/>
                    <a:pt x="10773" y="21347"/>
                  </a:cubicBezTo>
                  <a:cubicBezTo>
                    <a:pt x="10893" y="21334"/>
                    <a:pt x="10991" y="21246"/>
                    <a:pt x="11020" y="21129"/>
                  </a:cubicBezTo>
                  <a:lnTo>
                    <a:pt x="16125" y="357"/>
                  </a:lnTo>
                  <a:cubicBezTo>
                    <a:pt x="16169" y="176"/>
                    <a:pt x="16032" y="1"/>
                    <a:pt x="15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90;p64">
              <a:extLst>
                <a:ext uri="{FF2B5EF4-FFF2-40B4-BE49-F238E27FC236}">
                  <a16:creationId xmlns:a16="http://schemas.microsoft.com/office/drawing/2014/main" id="{6631C24B-8833-85BC-D47E-FA18B0A616C3}"/>
                </a:ext>
              </a:extLst>
            </p:cNvPr>
            <p:cNvSpPr/>
            <p:nvPr/>
          </p:nvSpPr>
          <p:spPr>
            <a:xfrm>
              <a:off x="1813950" y="2079800"/>
              <a:ext cx="246475" cy="499625"/>
            </a:xfrm>
            <a:custGeom>
              <a:avLst/>
              <a:gdLst/>
              <a:ahLst/>
              <a:cxnLst/>
              <a:rect l="l" t="t" r="r" b="b"/>
              <a:pathLst>
                <a:path w="9859" h="19985" extrusionOk="0">
                  <a:moveTo>
                    <a:pt x="0" y="0"/>
                  </a:moveTo>
                  <a:lnTo>
                    <a:pt x="8722" y="19984"/>
                  </a:lnTo>
                  <a:lnTo>
                    <a:pt x="9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91;p64">
              <a:extLst>
                <a:ext uri="{FF2B5EF4-FFF2-40B4-BE49-F238E27FC236}">
                  <a16:creationId xmlns:a16="http://schemas.microsoft.com/office/drawing/2014/main" id="{14229B3D-5AAC-3182-8401-56446F829DA0}"/>
                </a:ext>
              </a:extLst>
            </p:cNvPr>
            <p:cNvSpPr/>
            <p:nvPr/>
          </p:nvSpPr>
          <p:spPr>
            <a:xfrm>
              <a:off x="1805275" y="2072600"/>
              <a:ext cx="262550" cy="514025"/>
            </a:xfrm>
            <a:custGeom>
              <a:avLst/>
              <a:gdLst/>
              <a:ahLst/>
              <a:cxnLst/>
              <a:rect l="l" t="t" r="r" b="b"/>
              <a:pathLst>
                <a:path w="10502" h="20561" extrusionOk="0">
                  <a:moveTo>
                    <a:pt x="9899" y="576"/>
                  </a:moveTo>
                  <a:lnTo>
                    <a:pt x="8850" y="19050"/>
                  </a:lnTo>
                  <a:lnTo>
                    <a:pt x="787" y="576"/>
                  </a:lnTo>
                  <a:close/>
                  <a:moveTo>
                    <a:pt x="345" y="1"/>
                  </a:moveTo>
                  <a:cubicBezTo>
                    <a:pt x="139" y="1"/>
                    <a:pt x="1" y="213"/>
                    <a:pt x="83" y="404"/>
                  </a:cubicBezTo>
                  <a:lnTo>
                    <a:pt x="8804" y="20388"/>
                  </a:lnTo>
                  <a:cubicBezTo>
                    <a:pt x="8850" y="20492"/>
                    <a:pt x="8953" y="20560"/>
                    <a:pt x="9066" y="20560"/>
                  </a:cubicBezTo>
                  <a:cubicBezTo>
                    <a:pt x="9067" y="20560"/>
                    <a:pt x="9068" y="20560"/>
                    <a:pt x="9069" y="20560"/>
                  </a:cubicBezTo>
                  <a:cubicBezTo>
                    <a:pt x="9086" y="20560"/>
                    <a:pt x="9103" y="20559"/>
                    <a:pt x="9120" y="20557"/>
                  </a:cubicBezTo>
                  <a:cubicBezTo>
                    <a:pt x="9252" y="20533"/>
                    <a:pt x="9349" y="20422"/>
                    <a:pt x="9357" y="20289"/>
                  </a:cubicBezTo>
                  <a:lnTo>
                    <a:pt x="10493" y="304"/>
                  </a:lnTo>
                  <a:cubicBezTo>
                    <a:pt x="10502" y="140"/>
                    <a:pt x="10371" y="1"/>
                    <a:pt x="10205" y="1"/>
                  </a:cubicBezTo>
                  <a:lnTo>
                    <a:pt x="347" y="1"/>
                  </a:lnTo>
                  <a:cubicBezTo>
                    <a:pt x="347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92;p64">
              <a:extLst>
                <a:ext uri="{FF2B5EF4-FFF2-40B4-BE49-F238E27FC236}">
                  <a16:creationId xmlns:a16="http://schemas.microsoft.com/office/drawing/2014/main" id="{5162D17B-5925-9E0A-39BB-A8EC55CD67F6}"/>
                </a:ext>
              </a:extLst>
            </p:cNvPr>
            <p:cNvSpPr/>
            <p:nvPr/>
          </p:nvSpPr>
          <p:spPr>
            <a:xfrm>
              <a:off x="1759225" y="2040900"/>
              <a:ext cx="272800" cy="538525"/>
            </a:xfrm>
            <a:custGeom>
              <a:avLst/>
              <a:gdLst/>
              <a:ahLst/>
              <a:cxnLst/>
              <a:rect l="l" t="t" r="r" b="b"/>
              <a:pathLst>
                <a:path w="10912" h="21541" extrusionOk="0">
                  <a:moveTo>
                    <a:pt x="0" y="1"/>
                  </a:moveTo>
                  <a:lnTo>
                    <a:pt x="10911" y="21540"/>
                  </a:lnTo>
                  <a:lnTo>
                    <a:pt x="9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93;p64">
              <a:extLst>
                <a:ext uri="{FF2B5EF4-FFF2-40B4-BE49-F238E27FC236}">
                  <a16:creationId xmlns:a16="http://schemas.microsoft.com/office/drawing/2014/main" id="{C95D5243-D8F7-781E-0EAD-B190C1EBDDB8}"/>
                </a:ext>
              </a:extLst>
            </p:cNvPr>
            <p:cNvSpPr/>
            <p:nvPr/>
          </p:nvSpPr>
          <p:spPr>
            <a:xfrm>
              <a:off x="1750375" y="2033700"/>
              <a:ext cx="289025" cy="552925"/>
            </a:xfrm>
            <a:custGeom>
              <a:avLst/>
              <a:gdLst/>
              <a:ahLst/>
              <a:cxnLst/>
              <a:rect l="l" t="t" r="r" b="b"/>
              <a:pathLst>
                <a:path w="11561" h="22117" extrusionOk="0">
                  <a:moveTo>
                    <a:pt x="9936" y="578"/>
                  </a:moveTo>
                  <a:lnTo>
                    <a:pt x="10912" y="20493"/>
                  </a:lnTo>
                  <a:lnTo>
                    <a:pt x="823" y="578"/>
                  </a:lnTo>
                  <a:close/>
                  <a:moveTo>
                    <a:pt x="354" y="1"/>
                  </a:moveTo>
                  <a:cubicBezTo>
                    <a:pt x="139" y="1"/>
                    <a:pt x="0" y="228"/>
                    <a:pt x="97" y="419"/>
                  </a:cubicBezTo>
                  <a:lnTo>
                    <a:pt x="11009" y="21959"/>
                  </a:lnTo>
                  <a:cubicBezTo>
                    <a:pt x="11057" y="22055"/>
                    <a:pt x="11156" y="22116"/>
                    <a:pt x="11265" y="22116"/>
                  </a:cubicBezTo>
                  <a:cubicBezTo>
                    <a:pt x="11430" y="22116"/>
                    <a:pt x="11561" y="21979"/>
                    <a:pt x="11553" y="21815"/>
                  </a:cubicBezTo>
                  <a:lnTo>
                    <a:pt x="10500" y="276"/>
                  </a:lnTo>
                  <a:cubicBezTo>
                    <a:pt x="10492" y="122"/>
                    <a:pt x="10366" y="1"/>
                    <a:pt x="10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94;p64">
              <a:extLst>
                <a:ext uri="{FF2B5EF4-FFF2-40B4-BE49-F238E27FC236}">
                  <a16:creationId xmlns:a16="http://schemas.microsoft.com/office/drawing/2014/main" id="{C28239FD-75B5-E8CB-6737-FD0796BE3476}"/>
                </a:ext>
              </a:extLst>
            </p:cNvPr>
            <p:cNvSpPr/>
            <p:nvPr/>
          </p:nvSpPr>
          <p:spPr>
            <a:xfrm>
              <a:off x="1173825" y="1944100"/>
              <a:ext cx="858200" cy="635325"/>
            </a:xfrm>
            <a:custGeom>
              <a:avLst/>
              <a:gdLst/>
              <a:ahLst/>
              <a:cxnLst/>
              <a:rect l="l" t="t" r="r" b="b"/>
              <a:pathLst>
                <a:path w="34328" h="25413" extrusionOk="0">
                  <a:moveTo>
                    <a:pt x="1" y="1"/>
                  </a:moveTo>
                  <a:lnTo>
                    <a:pt x="6279" y="25412"/>
                  </a:lnTo>
                  <a:lnTo>
                    <a:pt x="34327" y="25412"/>
                  </a:lnTo>
                  <a:lnTo>
                    <a:pt x="29880" y="2880"/>
                  </a:lnTo>
                  <a:lnTo>
                    <a:pt x="15923" y="2880"/>
                  </a:lnTo>
                  <a:lnTo>
                    <a:pt x="1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95;p64">
              <a:extLst>
                <a:ext uri="{FF2B5EF4-FFF2-40B4-BE49-F238E27FC236}">
                  <a16:creationId xmlns:a16="http://schemas.microsoft.com/office/drawing/2014/main" id="{1FDB3043-9801-49F6-0ABD-C497AD109590}"/>
                </a:ext>
              </a:extLst>
            </p:cNvPr>
            <p:cNvSpPr/>
            <p:nvPr/>
          </p:nvSpPr>
          <p:spPr>
            <a:xfrm>
              <a:off x="1165700" y="1936875"/>
              <a:ext cx="874250" cy="649750"/>
            </a:xfrm>
            <a:custGeom>
              <a:avLst/>
              <a:gdLst/>
              <a:ahLst/>
              <a:cxnLst/>
              <a:rect l="l" t="t" r="r" b="b"/>
              <a:pathLst>
                <a:path w="34970" h="25990" extrusionOk="0">
                  <a:moveTo>
                    <a:pt x="13573" y="578"/>
                  </a:moveTo>
                  <a:lnTo>
                    <a:pt x="16032" y="3361"/>
                  </a:lnTo>
                  <a:cubicBezTo>
                    <a:pt x="16088" y="3422"/>
                    <a:pt x="16165" y="3458"/>
                    <a:pt x="16248" y="3458"/>
                  </a:cubicBezTo>
                  <a:lnTo>
                    <a:pt x="29969" y="3458"/>
                  </a:lnTo>
                  <a:lnTo>
                    <a:pt x="34302" y="25413"/>
                  </a:lnTo>
                  <a:lnTo>
                    <a:pt x="6829" y="25413"/>
                  </a:lnTo>
                  <a:lnTo>
                    <a:pt x="694" y="578"/>
                  </a:lnTo>
                  <a:close/>
                  <a:moveTo>
                    <a:pt x="326" y="1"/>
                  </a:moveTo>
                  <a:cubicBezTo>
                    <a:pt x="139" y="1"/>
                    <a:pt x="1" y="177"/>
                    <a:pt x="46" y="358"/>
                  </a:cubicBezTo>
                  <a:lnTo>
                    <a:pt x="6324" y="25772"/>
                  </a:lnTo>
                  <a:cubicBezTo>
                    <a:pt x="6355" y="25899"/>
                    <a:pt x="6470" y="25989"/>
                    <a:pt x="6604" y="25989"/>
                  </a:cubicBezTo>
                  <a:lnTo>
                    <a:pt x="34651" y="25989"/>
                  </a:lnTo>
                  <a:cubicBezTo>
                    <a:pt x="34832" y="25989"/>
                    <a:pt x="34969" y="25824"/>
                    <a:pt x="34934" y="25645"/>
                  </a:cubicBezTo>
                  <a:lnTo>
                    <a:pt x="30487" y="3113"/>
                  </a:lnTo>
                  <a:cubicBezTo>
                    <a:pt x="30460" y="2978"/>
                    <a:pt x="30342" y="2881"/>
                    <a:pt x="30205" y="2881"/>
                  </a:cubicBezTo>
                  <a:lnTo>
                    <a:pt x="16379" y="2881"/>
                  </a:lnTo>
                  <a:lnTo>
                    <a:pt x="13920" y="98"/>
                  </a:lnTo>
                  <a:cubicBezTo>
                    <a:pt x="13865" y="37"/>
                    <a:pt x="13787" y="1"/>
                    <a:pt x="13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96;p64">
              <a:extLst>
                <a:ext uri="{FF2B5EF4-FFF2-40B4-BE49-F238E27FC236}">
                  <a16:creationId xmlns:a16="http://schemas.microsoft.com/office/drawing/2014/main" id="{D004F08E-8B0C-1716-C234-8C6D10569334}"/>
                </a:ext>
              </a:extLst>
            </p:cNvPr>
            <p:cNvSpPr/>
            <p:nvPr/>
          </p:nvSpPr>
          <p:spPr>
            <a:xfrm>
              <a:off x="1888075" y="1032825"/>
              <a:ext cx="941125" cy="557025"/>
            </a:xfrm>
            <a:custGeom>
              <a:avLst/>
              <a:gdLst/>
              <a:ahLst/>
              <a:cxnLst/>
              <a:rect l="l" t="t" r="r" b="b"/>
              <a:pathLst>
                <a:path w="37645" h="22281" extrusionOk="0">
                  <a:moveTo>
                    <a:pt x="55" y="1"/>
                  </a:moveTo>
                  <a:cubicBezTo>
                    <a:pt x="25" y="1"/>
                    <a:pt x="0" y="26"/>
                    <a:pt x="0" y="56"/>
                  </a:cubicBezTo>
                  <a:lnTo>
                    <a:pt x="0" y="22225"/>
                  </a:lnTo>
                  <a:cubicBezTo>
                    <a:pt x="0" y="22257"/>
                    <a:pt x="25" y="22281"/>
                    <a:pt x="55" y="22281"/>
                  </a:cubicBezTo>
                  <a:lnTo>
                    <a:pt x="37591" y="22281"/>
                  </a:lnTo>
                  <a:cubicBezTo>
                    <a:pt x="37621" y="22281"/>
                    <a:pt x="37645" y="22257"/>
                    <a:pt x="37645" y="22225"/>
                  </a:cubicBezTo>
                  <a:lnTo>
                    <a:pt x="37645" y="56"/>
                  </a:lnTo>
                  <a:cubicBezTo>
                    <a:pt x="37645" y="26"/>
                    <a:pt x="37621" y="1"/>
                    <a:pt x="37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7;p64">
              <a:extLst>
                <a:ext uri="{FF2B5EF4-FFF2-40B4-BE49-F238E27FC236}">
                  <a16:creationId xmlns:a16="http://schemas.microsoft.com/office/drawing/2014/main" id="{A4794E09-DA55-0255-2C82-C3C1134AB28E}"/>
                </a:ext>
              </a:extLst>
            </p:cNvPr>
            <p:cNvSpPr/>
            <p:nvPr/>
          </p:nvSpPr>
          <p:spPr>
            <a:xfrm>
              <a:off x="1880875" y="1025625"/>
              <a:ext cx="955550" cy="571450"/>
            </a:xfrm>
            <a:custGeom>
              <a:avLst/>
              <a:gdLst/>
              <a:ahLst/>
              <a:cxnLst/>
              <a:rect l="l" t="t" r="r" b="b"/>
              <a:pathLst>
                <a:path w="38222" h="22858" extrusionOk="0">
                  <a:moveTo>
                    <a:pt x="35820" y="578"/>
                  </a:moveTo>
                  <a:cubicBezTo>
                    <a:pt x="36828" y="579"/>
                    <a:pt x="37644" y="1395"/>
                    <a:pt x="37645" y="2402"/>
                  </a:cubicBezTo>
                  <a:lnTo>
                    <a:pt x="37645" y="20456"/>
                  </a:lnTo>
                  <a:cubicBezTo>
                    <a:pt x="37644" y="21464"/>
                    <a:pt x="36828" y="22279"/>
                    <a:pt x="35820" y="22281"/>
                  </a:cubicBezTo>
                  <a:lnTo>
                    <a:pt x="2400" y="22281"/>
                  </a:lnTo>
                  <a:cubicBezTo>
                    <a:pt x="1394" y="22279"/>
                    <a:pt x="577" y="21464"/>
                    <a:pt x="576" y="20456"/>
                  </a:cubicBezTo>
                  <a:lnTo>
                    <a:pt x="576" y="2402"/>
                  </a:lnTo>
                  <a:cubicBezTo>
                    <a:pt x="577" y="1395"/>
                    <a:pt x="1394" y="579"/>
                    <a:pt x="2400" y="578"/>
                  </a:cubicBezTo>
                  <a:close/>
                  <a:moveTo>
                    <a:pt x="2400" y="1"/>
                  </a:moveTo>
                  <a:cubicBezTo>
                    <a:pt x="1077" y="1"/>
                    <a:pt x="0" y="1078"/>
                    <a:pt x="0" y="2402"/>
                  </a:cubicBezTo>
                  <a:lnTo>
                    <a:pt x="0" y="20456"/>
                  </a:lnTo>
                  <a:cubicBezTo>
                    <a:pt x="0" y="21780"/>
                    <a:pt x="1077" y="22858"/>
                    <a:pt x="2400" y="22858"/>
                  </a:cubicBezTo>
                  <a:lnTo>
                    <a:pt x="35820" y="22858"/>
                  </a:lnTo>
                  <a:cubicBezTo>
                    <a:pt x="37145" y="22858"/>
                    <a:pt x="38222" y="21780"/>
                    <a:pt x="38222" y="20456"/>
                  </a:cubicBezTo>
                  <a:lnTo>
                    <a:pt x="38222" y="2402"/>
                  </a:lnTo>
                  <a:cubicBezTo>
                    <a:pt x="38222" y="1078"/>
                    <a:pt x="37145" y="1"/>
                    <a:pt x="35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98;p64">
              <a:extLst>
                <a:ext uri="{FF2B5EF4-FFF2-40B4-BE49-F238E27FC236}">
                  <a16:creationId xmlns:a16="http://schemas.microsoft.com/office/drawing/2014/main" id="{802A5B54-AA1B-7D22-B86A-5F4641DDD36A}"/>
                </a:ext>
              </a:extLst>
            </p:cNvPr>
            <p:cNvSpPr/>
            <p:nvPr/>
          </p:nvSpPr>
          <p:spPr>
            <a:xfrm>
              <a:off x="1888075" y="1138475"/>
              <a:ext cx="941125" cy="201700"/>
            </a:xfrm>
            <a:custGeom>
              <a:avLst/>
              <a:gdLst/>
              <a:ahLst/>
              <a:cxnLst/>
              <a:rect l="l" t="t" r="r" b="b"/>
              <a:pathLst>
                <a:path w="37645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37645" y="8068"/>
                  </a:lnTo>
                  <a:lnTo>
                    <a:pt x="376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99;p64">
              <a:extLst>
                <a:ext uri="{FF2B5EF4-FFF2-40B4-BE49-F238E27FC236}">
                  <a16:creationId xmlns:a16="http://schemas.microsoft.com/office/drawing/2014/main" id="{929393AC-2CC4-D5BD-3712-2393377D6779}"/>
                </a:ext>
              </a:extLst>
            </p:cNvPr>
            <p:cNvSpPr/>
            <p:nvPr/>
          </p:nvSpPr>
          <p:spPr>
            <a:xfrm>
              <a:off x="1880875" y="1131300"/>
              <a:ext cx="955550" cy="216075"/>
            </a:xfrm>
            <a:custGeom>
              <a:avLst/>
              <a:gdLst/>
              <a:ahLst/>
              <a:cxnLst/>
              <a:rect l="l" t="t" r="r" b="b"/>
              <a:pathLst>
                <a:path w="38222" h="8643" extrusionOk="0">
                  <a:moveTo>
                    <a:pt x="37645" y="575"/>
                  </a:moveTo>
                  <a:lnTo>
                    <a:pt x="37645" y="8066"/>
                  </a:lnTo>
                  <a:lnTo>
                    <a:pt x="576" y="8066"/>
                  </a:lnTo>
                  <a:lnTo>
                    <a:pt x="576" y="575"/>
                  </a:lnTo>
                  <a:close/>
                  <a:moveTo>
                    <a:pt x="286" y="1"/>
                  </a:moveTo>
                  <a:cubicBezTo>
                    <a:pt x="127" y="1"/>
                    <a:pt x="0" y="130"/>
                    <a:pt x="0" y="289"/>
                  </a:cubicBezTo>
                  <a:lnTo>
                    <a:pt x="0" y="8355"/>
                  </a:lnTo>
                  <a:cubicBezTo>
                    <a:pt x="0" y="8513"/>
                    <a:pt x="129" y="8643"/>
                    <a:pt x="288" y="8643"/>
                  </a:cubicBezTo>
                  <a:lnTo>
                    <a:pt x="37933" y="8643"/>
                  </a:lnTo>
                  <a:cubicBezTo>
                    <a:pt x="38092" y="8643"/>
                    <a:pt x="38222" y="8513"/>
                    <a:pt x="38222" y="8355"/>
                  </a:cubicBezTo>
                  <a:lnTo>
                    <a:pt x="38222" y="289"/>
                  </a:lnTo>
                  <a:cubicBezTo>
                    <a:pt x="38222" y="130"/>
                    <a:pt x="38093" y="1"/>
                    <a:pt x="37935" y="1"/>
                  </a:cubicBezTo>
                  <a:cubicBezTo>
                    <a:pt x="37934" y="1"/>
                    <a:pt x="37933" y="1"/>
                    <a:pt x="37933" y="1"/>
                  </a:cubicBezTo>
                  <a:lnTo>
                    <a:pt x="288" y="1"/>
                  </a:lnTo>
                  <a:cubicBezTo>
                    <a:pt x="287" y="1"/>
                    <a:pt x="287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00;p64">
              <a:extLst>
                <a:ext uri="{FF2B5EF4-FFF2-40B4-BE49-F238E27FC236}">
                  <a16:creationId xmlns:a16="http://schemas.microsoft.com/office/drawing/2014/main" id="{88C30906-F536-C7C1-E3DC-487220F068F0}"/>
                </a:ext>
              </a:extLst>
            </p:cNvPr>
            <p:cNvSpPr/>
            <p:nvPr/>
          </p:nvSpPr>
          <p:spPr>
            <a:xfrm>
              <a:off x="2548725" y="1461550"/>
              <a:ext cx="81825" cy="78725"/>
            </a:xfrm>
            <a:custGeom>
              <a:avLst/>
              <a:gdLst/>
              <a:ahLst/>
              <a:cxnLst/>
              <a:rect l="l" t="t" r="r" b="b"/>
              <a:pathLst>
                <a:path w="3273" h="3149" extrusionOk="0">
                  <a:moveTo>
                    <a:pt x="1698" y="0"/>
                  </a:moveTo>
                  <a:cubicBezTo>
                    <a:pt x="1288" y="0"/>
                    <a:pt x="886" y="160"/>
                    <a:pt x="586" y="461"/>
                  </a:cubicBezTo>
                  <a:cubicBezTo>
                    <a:pt x="135" y="912"/>
                    <a:pt x="0" y="1588"/>
                    <a:pt x="244" y="2177"/>
                  </a:cubicBezTo>
                  <a:cubicBezTo>
                    <a:pt x="487" y="2765"/>
                    <a:pt x="1062" y="3149"/>
                    <a:pt x="1699" y="3149"/>
                  </a:cubicBezTo>
                  <a:cubicBezTo>
                    <a:pt x="2567" y="3149"/>
                    <a:pt x="3272" y="2444"/>
                    <a:pt x="3272" y="1575"/>
                  </a:cubicBezTo>
                  <a:cubicBezTo>
                    <a:pt x="3272" y="938"/>
                    <a:pt x="2888" y="364"/>
                    <a:pt x="2301" y="120"/>
                  </a:cubicBezTo>
                  <a:cubicBezTo>
                    <a:pt x="2106" y="40"/>
                    <a:pt x="1901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01;p64">
              <a:extLst>
                <a:ext uri="{FF2B5EF4-FFF2-40B4-BE49-F238E27FC236}">
                  <a16:creationId xmlns:a16="http://schemas.microsoft.com/office/drawing/2014/main" id="{D4BCAD74-733C-A375-63E9-D3CF7BCEDEFC}"/>
                </a:ext>
              </a:extLst>
            </p:cNvPr>
            <p:cNvSpPr/>
            <p:nvPr/>
          </p:nvSpPr>
          <p:spPr>
            <a:xfrm>
              <a:off x="2540950" y="1454350"/>
              <a:ext cx="96800" cy="93150"/>
            </a:xfrm>
            <a:custGeom>
              <a:avLst/>
              <a:gdLst/>
              <a:ahLst/>
              <a:cxnLst/>
              <a:rect l="l" t="t" r="r" b="b"/>
              <a:pathLst>
                <a:path w="3872" h="3726" extrusionOk="0">
                  <a:moveTo>
                    <a:pt x="2008" y="577"/>
                  </a:moveTo>
                  <a:cubicBezTo>
                    <a:pt x="2719" y="577"/>
                    <a:pt x="3294" y="1153"/>
                    <a:pt x="3295" y="1863"/>
                  </a:cubicBezTo>
                  <a:cubicBezTo>
                    <a:pt x="3295" y="2384"/>
                    <a:pt x="2982" y="2853"/>
                    <a:pt x="2501" y="3052"/>
                  </a:cubicBezTo>
                  <a:cubicBezTo>
                    <a:pt x="2342" y="3118"/>
                    <a:pt x="2174" y="3150"/>
                    <a:pt x="2008" y="3150"/>
                  </a:cubicBezTo>
                  <a:cubicBezTo>
                    <a:pt x="1674" y="3150"/>
                    <a:pt x="1345" y="3020"/>
                    <a:pt x="1099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19" y="890"/>
                    <a:pt x="1488" y="577"/>
                    <a:pt x="2008" y="577"/>
                  </a:cubicBezTo>
                  <a:close/>
                  <a:moveTo>
                    <a:pt x="2009" y="0"/>
                  </a:moveTo>
                  <a:cubicBezTo>
                    <a:pt x="1525" y="0"/>
                    <a:pt x="1048" y="190"/>
                    <a:pt x="691" y="546"/>
                  </a:cubicBezTo>
                  <a:cubicBezTo>
                    <a:pt x="159" y="1079"/>
                    <a:pt x="1" y="1880"/>
                    <a:pt x="288" y="2576"/>
                  </a:cubicBezTo>
                  <a:cubicBezTo>
                    <a:pt x="576" y="3271"/>
                    <a:pt x="1255" y="3726"/>
                    <a:pt x="2008" y="3726"/>
                  </a:cubicBezTo>
                  <a:cubicBezTo>
                    <a:pt x="3038" y="3725"/>
                    <a:pt x="3871" y="2891"/>
                    <a:pt x="3871" y="1863"/>
                  </a:cubicBezTo>
                  <a:cubicBezTo>
                    <a:pt x="3871" y="1109"/>
                    <a:pt x="3418" y="430"/>
                    <a:pt x="2721" y="142"/>
                  </a:cubicBezTo>
                  <a:cubicBezTo>
                    <a:pt x="2491" y="47"/>
                    <a:pt x="2249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02;p64">
              <a:extLst>
                <a:ext uri="{FF2B5EF4-FFF2-40B4-BE49-F238E27FC236}">
                  <a16:creationId xmlns:a16="http://schemas.microsoft.com/office/drawing/2014/main" id="{8025F6EC-1E67-7485-2173-3712515C425D}"/>
                </a:ext>
              </a:extLst>
            </p:cNvPr>
            <p:cNvSpPr/>
            <p:nvPr/>
          </p:nvSpPr>
          <p:spPr>
            <a:xfrm>
              <a:off x="2658050" y="1461550"/>
              <a:ext cx="81850" cy="78725"/>
            </a:xfrm>
            <a:custGeom>
              <a:avLst/>
              <a:gdLst/>
              <a:ahLst/>
              <a:cxnLst/>
              <a:rect l="l" t="t" r="r" b="b"/>
              <a:pathLst>
                <a:path w="3274" h="3149" extrusionOk="0">
                  <a:moveTo>
                    <a:pt x="1699" y="0"/>
                  </a:moveTo>
                  <a:cubicBezTo>
                    <a:pt x="1289" y="0"/>
                    <a:pt x="887" y="160"/>
                    <a:pt x="586" y="461"/>
                  </a:cubicBezTo>
                  <a:cubicBezTo>
                    <a:pt x="136" y="912"/>
                    <a:pt x="0" y="1588"/>
                    <a:pt x="244" y="2177"/>
                  </a:cubicBezTo>
                  <a:cubicBezTo>
                    <a:pt x="489" y="2765"/>
                    <a:pt x="1062" y="3149"/>
                    <a:pt x="1699" y="3149"/>
                  </a:cubicBezTo>
                  <a:cubicBezTo>
                    <a:pt x="2568" y="3149"/>
                    <a:pt x="3274" y="2444"/>
                    <a:pt x="3274" y="1575"/>
                  </a:cubicBezTo>
                  <a:cubicBezTo>
                    <a:pt x="3274" y="938"/>
                    <a:pt x="2890" y="364"/>
                    <a:pt x="2301" y="120"/>
                  </a:cubicBezTo>
                  <a:cubicBezTo>
                    <a:pt x="2106" y="40"/>
                    <a:pt x="1902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03;p64">
              <a:extLst>
                <a:ext uri="{FF2B5EF4-FFF2-40B4-BE49-F238E27FC236}">
                  <a16:creationId xmlns:a16="http://schemas.microsoft.com/office/drawing/2014/main" id="{CF5D25E4-BB36-C73C-D75A-50377970422D}"/>
                </a:ext>
              </a:extLst>
            </p:cNvPr>
            <p:cNvSpPr/>
            <p:nvPr/>
          </p:nvSpPr>
          <p:spPr>
            <a:xfrm>
              <a:off x="2650275" y="1454350"/>
              <a:ext cx="96825" cy="93150"/>
            </a:xfrm>
            <a:custGeom>
              <a:avLst/>
              <a:gdLst/>
              <a:ahLst/>
              <a:cxnLst/>
              <a:rect l="l" t="t" r="r" b="b"/>
              <a:pathLst>
                <a:path w="3873" h="3726" extrusionOk="0">
                  <a:moveTo>
                    <a:pt x="2010" y="577"/>
                  </a:moveTo>
                  <a:cubicBezTo>
                    <a:pt x="2720" y="577"/>
                    <a:pt x="3294" y="1153"/>
                    <a:pt x="3297" y="1863"/>
                  </a:cubicBezTo>
                  <a:cubicBezTo>
                    <a:pt x="3297" y="2383"/>
                    <a:pt x="2984" y="2853"/>
                    <a:pt x="2503" y="3052"/>
                  </a:cubicBezTo>
                  <a:cubicBezTo>
                    <a:pt x="2343" y="3118"/>
                    <a:pt x="2176" y="3150"/>
                    <a:pt x="2010" y="3150"/>
                  </a:cubicBezTo>
                  <a:cubicBezTo>
                    <a:pt x="1675" y="3150"/>
                    <a:pt x="1347" y="3020"/>
                    <a:pt x="1101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20" y="890"/>
                    <a:pt x="1489" y="577"/>
                    <a:pt x="2010" y="577"/>
                  </a:cubicBezTo>
                  <a:close/>
                  <a:moveTo>
                    <a:pt x="2010" y="0"/>
                  </a:moveTo>
                  <a:cubicBezTo>
                    <a:pt x="1525" y="0"/>
                    <a:pt x="1049" y="190"/>
                    <a:pt x="693" y="546"/>
                  </a:cubicBezTo>
                  <a:cubicBezTo>
                    <a:pt x="160" y="1079"/>
                    <a:pt x="1" y="1880"/>
                    <a:pt x="289" y="2576"/>
                  </a:cubicBezTo>
                  <a:cubicBezTo>
                    <a:pt x="578" y="3273"/>
                    <a:pt x="1257" y="3726"/>
                    <a:pt x="2010" y="3726"/>
                  </a:cubicBezTo>
                  <a:cubicBezTo>
                    <a:pt x="3038" y="3725"/>
                    <a:pt x="3871" y="2891"/>
                    <a:pt x="3873" y="1863"/>
                  </a:cubicBezTo>
                  <a:cubicBezTo>
                    <a:pt x="3871" y="1109"/>
                    <a:pt x="3418" y="430"/>
                    <a:pt x="2722" y="142"/>
                  </a:cubicBezTo>
                  <a:cubicBezTo>
                    <a:pt x="2492" y="47"/>
                    <a:pt x="225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04;p64">
              <a:extLst>
                <a:ext uri="{FF2B5EF4-FFF2-40B4-BE49-F238E27FC236}">
                  <a16:creationId xmlns:a16="http://schemas.microsoft.com/office/drawing/2014/main" id="{C7E387FF-64C2-411D-10C4-25A6EDE08756}"/>
                </a:ext>
              </a:extLst>
            </p:cNvPr>
            <p:cNvSpPr/>
            <p:nvPr/>
          </p:nvSpPr>
          <p:spPr>
            <a:xfrm>
              <a:off x="3330175" y="659725"/>
              <a:ext cx="1007825" cy="653450"/>
            </a:xfrm>
            <a:custGeom>
              <a:avLst/>
              <a:gdLst/>
              <a:ahLst/>
              <a:cxnLst/>
              <a:rect l="l" t="t" r="r" b="b"/>
              <a:pathLst>
                <a:path w="40313" h="26138" extrusionOk="0">
                  <a:moveTo>
                    <a:pt x="1" y="0"/>
                  </a:moveTo>
                  <a:lnTo>
                    <a:pt x="1" y="26137"/>
                  </a:lnTo>
                  <a:lnTo>
                    <a:pt x="40313" y="26137"/>
                  </a:lnTo>
                  <a:lnTo>
                    <a:pt x="40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05;p64">
              <a:extLst>
                <a:ext uri="{FF2B5EF4-FFF2-40B4-BE49-F238E27FC236}">
                  <a16:creationId xmlns:a16="http://schemas.microsoft.com/office/drawing/2014/main" id="{9AD3B3D9-9F2B-7738-C609-08FB95E0B388}"/>
                </a:ext>
              </a:extLst>
            </p:cNvPr>
            <p:cNvSpPr/>
            <p:nvPr/>
          </p:nvSpPr>
          <p:spPr>
            <a:xfrm>
              <a:off x="3322950" y="652525"/>
              <a:ext cx="1022250" cy="667850"/>
            </a:xfrm>
            <a:custGeom>
              <a:avLst/>
              <a:gdLst/>
              <a:ahLst/>
              <a:cxnLst/>
              <a:rect l="l" t="t" r="r" b="b"/>
              <a:pathLst>
                <a:path w="40890" h="26714" extrusionOk="0">
                  <a:moveTo>
                    <a:pt x="40313" y="576"/>
                  </a:moveTo>
                  <a:lnTo>
                    <a:pt x="40313" y="26137"/>
                  </a:lnTo>
                  <a:lnTo>
                    <a:pt x="578" y="26137"/>
                  </a:lnTo>
                  <a:lnTo>
                    <a:pt x="578" y="576"/>
                  </a:lnTo>
                  <a:close/>
                  <a:moveTo>
                    <a:pt x="290" y="0"/>
                  </a:moveTo>
                  <a:cubicBezTo>
                    <a:pt x="130" y="0"/>
                    <a:pt x="1" y="130"/>
                    <a:pt x="1" y="288"/>
                  </a:cubicBezTo>
                  <a:lnTo>
                    <a:pt x="1" y="26425"/>
                  </a:lnTo>
                  <a:cubicBezTo>
                    <a:pt x="1" y="26584"/>
                    <a:pt x="130" y="26713"/>
                    <a:pt x="290" y="26713"/>
                  </a:cubicBezTo>
                  <a:lnTo>
                    <a:pt x="40601" y="26713"/>
                  </a:lnTo>
                  <a:cubicBezTo>
                    <a:pt x="40760" y="26713"/>
                    <a:pt x="40890" y="26584"/>
                    <a:pt x="40890" y="26425"/>
                  </a:cubicBezTo>
                  <a:lnTo>
                    <a:pt x="40890" y="288"/>
                  </a:lnTo>
                  <a:cubicBezTo>
                    <a:pt x="40890" y="130"/>
                    <a:pt x="40760" y="0"/>
                    <a:pt x="4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06;p64">
              <a:extLst>
                <a:ext uri="{FF2B5EF4-FFF2-40B4-BE49-F238E27FC236}">
                  <a16:creationId xmlns:a16="http://schemas.microsoft.com/office/drawing/2014/main" id="{A44EB528-2436-2192-760E-3F3AA6F55F1B}"/>
                </a:ext>
              </a:extLst>
            </p:cNvPr>
            <p:cNvSpPr/>
            <p:nvPr/>
          </p:nvSpPr>
          <p:spPr>
            <a:xfrm>
              <a:off x="3379200" y="701150"/>
              <a:ext cx="912950" cy="565175"/>
            </a:xfrm>
            <a:custGeom>
              <a:avLst/>
              <a:gdLst/>
              <a:ahLst/>
              <a:cxnLst/>
              <a:rect l="l" t="t" r="r" b="b"/>
              <a:pathLst>
                <a:path w="36518" h="22607" extrusionOk="0">
                  <a:moveTo>
                    <a:pt x="1" y="1"/>
                  </a:moveTo>
                  <a:lnTo>
                    <a:pt x="1" y="22607"/>
                  </a:lnTo>
                  <a:lnTo>
                    <a:pt x="36518" y="22607"/>
                  </a:lnTo>
                  <a:lnTo>
                    <a:pt x="36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07;p64">
              <a:extLst>
                <a:ext uri="{FF2B5EF4-FFF2-40B4-BE49-F238E27FC236}">
                  <a16:creationId xmlns:a16="http://schemas.microsoft.com/office/drawing/2014/main" id="{FB4A6ABD-0B5D-F287-2E63-708286C94226}"/>
                </a:ext>
              </a:extLst>
            </p:cNvPr>
            <p:cNvSpPr/>
            <p:nvPr/>
          </p:nvSpPr>
          <p:spPr>
            <a:xfrm>
              <a:off x="3372050" y="693950"/>
              <a:ext cx="927300" cy="579575"/>
            </a:xfrm>
            <a:custGeom>
              <a:avLst/>
              <a:gdLst/>
              <a:ahLst/>
              <a:cxnLst/>
              <a:rect l="l" t="t" r="r" b="b"/>
              <a:pathLst>
                <a:path w="37092" h="23183" extrusionOk="0">
                  <a:moveTo>
                    <a:pt x="36516" y="577"/>
                  </a:moveTo>
                  <a:lnTo>
                    <a:pt x="36516" y="22607"/>
                  </a:lnTo>
                  <a:lnTo>
                    <a:pt x="576" y="22607"/>
                  </a:lnTo>
                  <a:lnTo>
                    <a:pt x="576" y="577"/>
                  </a:lnTo>
                  <a:close/>
                  <a:moveTo>
                    <a:pt x="288" y="1"/>
                  </a:moveTo>
                  <a:cubicBezTo>
                    <a:pt x="129" y="1"/>
                    <a:pt x="0" y="129"/>
                    <a:pt x="0" y="289"/>
                  </a:cubicBezTo>
                  <a:lnTo>
                    <a:pt x="0" y="22895"/>
                  </a:lnTo>
                  <a:cubicBezTo>
                    <a:pt x="0" y="23053"/>
                    <a:pt x="129" y="23183"/>
                    <a:pt x="288" y="23183"/>
                  </a:cubicBezTo>
                  <a:lnTo>
                    <a:pt x="36804" y="23183"/>
                  </a:lnTo>
                  <a:cubicBezTo>
                    <a:pt x="36963" y="23183"/>
                    <a:pt x="37092" y="23053"/>
                    <a:pt x="37092" y="22895"/>
                  </a:cubicBezTo>
                  <a:lnTo>
                    <a:pt x="37092" y="289"/>
                  </a:lnTo>
                  <a:cubicBezTo>
                    <a:pt x="37092" y="129"/>
                    <a:pt x="36963" y="1"/>
                    <a:pt x="36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08;p64">
              <a:extLst>
                <a:ext uri="{FF2B5EF4-FFF2-40B4-BE49-F238E27FC236}">
                  <a16:creationId xmlns:a16="http://schemas.microsoft.com/office/drawing/2014/main" id="{64A7B762-A75D-DE6B-99C1-A76408F58904}"/>
                </a:ext>
              </a:extLst>
            </p:cNvPr>
            <p:cNvSpPr/>
            <p:nvPr/>
          </p:nvSpPr>
          <p:spPr>
            <a:xfrm>
              <a:off x="3422700" y="927050"/>
              <a:ext cx="223600" cy="244550"/>
            </a:xfrm>
            <a:custGeom>
              <a:avLst/>
              <a:gdLst/>
              <a:ahLst/>
              <a:cxnLst/>
              <a:rect l="l" t="t" r="r" b="b"/>
              <a:pathLst>
                <a:path w="8944" h="9782" extrusionOk="0">
                  <a:moveTo>
                    <a:pt x="4472" y="0"/>
                  </a:moveTo>
                  <a:cubicBezTo>
                    <a:pt x="2002" y="0"/>
                    <a:pt x="0" y="4238"/>
                    <a:pt x="0" y="6708"/>
                  </a:cubicBezTo>
                  <a:cubicBezTo>
                    <a:pt x="0" y="9177"/>
                    <a:pt x="2002" y="9782"/>
                    <a:pt x="4472" y="9782"/>
                  </a:cubicBezTo>
                  <a:cubicBezTo>
                    <a:pt x="6941" y="9782"/>
                    <a:pt x="8943" y="9177"/>
                    <a:pt x="8943" y="6708"/>
                  </a:cubicBezTo>
                  <a:cubicBezTo>
                    <a:pt x="8943" y="4238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09;p64">
              <a:extLst>
                <a:ext uri="{FF2B5EF4-FFF2-40B4-BE49-F238E27FC236}">
                  <a16:creationId xmlns:a16="http://schemas.microsoft.com/office/drawing/2014/main" id="{0C3105A8-9451-1C6A-955C-80269AA16E70}"/>
                </a:ext>
              </a:extLst>
            </p:cNvPr>
            <p:cNvSpPr/>
            <p:nvPr/>
          </p:nvSpPr>
          <p:spPr>
            <a:xfrm>
              <a:off x="3415500" y="919850"/>
              <a:ext cx="238000" cy="258975"/>
            </a:xfrm>
            <a:custGeom>
              <a:avLst/>
              <a:gdLst/>
              <a:ahLst/>
              <a:cxnLst/>
              <a:rect l="l" t="t" r="r" b="b"/>
              <a:pathLst>
                <a:path w="9520" h="10359" extrusionOk="0">
                  <a:moveTo>
                    <a:pt x="4760" y="577"/>
                  </a:moveTo>
                  <a:cubicBezTo>
                    <a:pt x="6988" y="577"/>
                    <a:pt x="8943" y="4577"/>
                    <a:pt x="8943" y="6996"/>
                  </a:cubicBezTo>
                  <a:cubicBezTo>
                    <a:pt x="8943" y="8923"/>
                    <a:pt x="7653" y="9782"/>
                    <a:pt x="4760" y="9782"/>
                  </a:cubicBezTo>
                  <a:cubicBezTo>
                    <a:pt x="1867" y="9782"/>
                    <a:pt x="577" y="8923"/>
                    <a:pt x="577" y="6996"/>
                  </a:cubicBezTo>
                  <a:cubicBezTo>
                    <a:pt x="577" y="4577"/>
                    <a:pt x="2531" y="577"/>
                    <a:pt x="4760" y="577"/>
                  </a:cubicBezTo>
                  <a:close/>
                  <a:moveTo>
                    <a:pt x="4760" y="0"/>
                  </a:moveTo>
                  <a:cubicBezTo>
                    <a:pt x="2178" y="0"/>
                    <a:pt x="0" y="4297"/>
                    <a:pt x="0" y="6996"/>
                  </a:cubicBezTo>
                  <a:cubicBezTo>
                    <a:pt x="0" y="10359"/>
                    <a:pt x="3583" y="10359"/>
                    <a:pt x="4760" y="10359"/>
                  </a:cubicBezTo>
                  <a:cubicBezTo>
                    <a:pt x="5937" y="10359"/>
                    <a:pt x="9519" y="10359"/>
                    <a:pt x="9519" y="6996"/>
                  </a:cubicBezTo>
                  <a:cubicBezTo>
                    <a:pt x="9519" y="4298"/>
                    <a:pt x="7341" y="0"/>
                    <a:pt x="4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10;p64">
              <a:extLst>
                <a:ext uri="{FF2B5EF4-FFF2-40B4-BE49-F238E27FC236}">
                  <a16:creationId xmlns:a16="http://schemas.microsoft.com/office/drawing/2014/main" id="{C82E429D-84E8-E942-98CE-92F8CF34AEC3}"/>
                </a:ext>
              </a:extLst>
            </p:cNvPr>
            <p:cNvSpPr/>
            <p:nvPr/>
          </p:nvSpPr>
          <p:spPr>
            <a:xfrm>
              <a:off x="3457625" y="794325"/>
              <a:ext cx="153725" cy="153725"/>
            </a:xfrm>
            <a:custGeom>
              <a:avLst/>
              <a:gdLst/>
              <a:ahLst/>
              <a:cxnLst/>
              <a:rect l="l" t="t" r="r" b="b"/>
              <a:pathLst>
                <a:path w="6149" h="6149" extrusionOk="0">
                  <a:moveTo>
                    <a:pt x="3075" y="0"/>
                  </a:moveTo>
                  <a:cubicBezTo>
                    <a:pt x="1376" y="0"/>
                    <a:pt x="0" y="1376"/>
                    <a:pt x="0" y="3075"/>
                  </a:cubicBezTo>
                  <a:cubicBezTo>
                    <a:pt x="0" y="4772"/>
                    <a:pt x="1376" y="6149"/>
                    <a:pt x="3075" y="6149"/>
                  </a:cubicBezTo>
                  <a:cubicBezTo>
                    <a:pt x="4773" y="6149"/>
                    <a:pt x="6149" y="4772"/>
                    <a:pt x="6149" y="3075"/>
                  </a:cubicBezTo>
                  <a:cubicBezTo>
                    <a:pt x="6149" y="1376"/>
                    <a:pt x="4773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11;p64">
              <a:extLst>
                <a:ext uri="{FF2B5EF4-FFF2-40B4-BE49-F238E27FC236}">
                  <a16:creationId xmlns:a16="http://schemas.microsoft.com/office/drawing/2014/main" id="{E682CF7D-F4B5-011D-2893-2D7CC712213C}"/>
                </a:ext>
              </a:extLst>
            </p:cNvPr>
            <p:cNvSpPr/>
            <p:nvPr/>
          </p:nvSpPr>
          <p:spPr>
            <a:xfrm>
              <a:off x="3450425" y="787100"/>
              <a:ext cx="168125" cy="168150"/>
            </a:xfrm>
            <a:custGeom>
              <a:avLst/>
              <a:gdLst/>
              <a:ahLst/>
              <a:cxnLst/>
              <a:rect l="l" t="t" r="r" b="b"/>
              <a:pathLst>
                <a:path w="6725" h="6726" extrusionOk="0">
                  <a:moveTo>
                    <a:pt x="3363" y="577"/>
                  </a:moveTo>
                  <a:cubicBezTo>
                    <a:pt x="4899" y="577"/>
                    <a:pt x="6149" y="1827"/>
                    <a:pt x="6149" y="3362"/>
                  </a:cubicBezTo>
                  <a:cubicBezTo>
                    <a:pt x="6149" y="4899"/>
                    <a:pt x="4899" y="6149"/>
                    <a:pt x="3363" y="6149"/>
                  </a:cubicBezTo>
                  <a:cubicBezTo>
                    <a:pt x="1826" y="6149"/>
                    <a:pt x="576" y="4899"/>
                    <a:pt x="576" y="3362"/>
                  </a:cubicBezTo>
                  <a:cubicBezTo>
                    <a:pt x="576" y="1827"/>
                    <a:pt x="1826" y="577"/>
                    <a:pt x="3363" y="577"/>
                  </a:cubicBezTo>
                  <a:close/>
                  <a:moveTo>
                    <a:pt x="3363" y="0"/>
                  </a:moveTo>
                  <a:cubicBezTo>
                    <a:pt x="1508" y="0"/>
                    <a:pt x="1" y="1509"/>
                    <a:pt x="1" y="3362"/>
                  </a:cubicBezTo>
                  <a:cubicBezTo>
                    <a:pt x="1" y="5217"/>
                    <a:pt x="1508" y="6726"/>
                    <a:pt x="3363" y="6726"/>
                  </a:cubicBezTo>
                  <a:cubicBezTo>
                    <a:pt x="5217" y="6726"/>
                    <a:pt x="6725" y="5217"/>
                    <a:pt x="6725" y="3362"/>
                  </a:cubicBezTo>
                  <a:cubicBezTo>
                    <a:pt x="6725" y="1509"/>
                    <a:pt x="5217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12;p64">
              <a:extLst>
                <a:ext uri="{FF2B5EF4-FFF2-40B4-BE49-F238E27FC236}">
                  <a16:creationId xmlns:a16="http://schemas.microsoft.com/office/drawing/2014/main" id="{9DFD0CB4-83DA-FA33-BBAD-8E0C6BF85597}"/>
                </a:ext>
              </a:extLst>
            </p:cNvPr>
            <p:cNvSpPr/>
            <p:nvPr/>
          </p:nvSpPr>
          <p:spPr>
            <a:xfrm>
              <a:off x="3743650" y="794325"/>
              <a:ext cx="215150" cy="28800"/>
            </a:xfrm>
            <a:custGeom>
              <a:avLst/>
              <a:gdLst/>
              <a:ahLst/>
              <a:cxnLst/>
              <a:rect l="l" t="t" r="r" b="b"/>
              <a:pathLst>
                <a:path w="8606" h="1152" extrusionOk="0">
                  <a:moveTo>
                    <a:pt x="8031" y="0"/>
                  </a:moveTo>
                  <a:cubicBezTo>
                    <a:pt x="8030" y="0"/>
                    <a:pt x="8030" y="0"/>
                    <a:pt x="8029" y="0"/>
                  </a:cubicBezTo>
                  <a:lnTo>
                    <a:pt x="577" y="0"/>
                  </a:lnTo>
                  <a:cubicBezTo>
                    <a:pt x="259" y="0"/>
                    <a:pt x="1" y="258"/>
                    <a:pt x="1" y="576"/>
                  </a:cubicBezTo>
                  <a:cubicBezTo>
                    <a:pt x="1" y="894"/>
                    <a:pt x="259" y="1152"/>
                    <a:pt x="577" y="1152"/>
                  </a:cubicBezTo>
                  <a:lnTo>
                    <a:pt x="8029" y="1152"/>
                  </a:lnTo>
                  <a:cubicBezTo>
                    <a:pt x="8348" y="1152"/>
                    <a:pt x="8606" y="894"/>
                    <a:pt x="8606" y="576"/>
                  </a:cubicBezTo>
                  <a:cubicBezTo>
                    <a:pt x="8606" y="259"/>
                    <a:pt x="8349" y="0"/>
                    <a:pt x="8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13;p64">
              <a:extLst>
                <a:ext uri="{FF2B5EF4-FFF2-40B4-BE49-F238E27FC236}">
                  <a16:creationId xmlns:a16="http://schemas.microsoft.com/office/drawing/2014/main" id="{CF973124-7A20-1BF6-8154-82EB0DBE7322}"/>
                </a:ext>
              </a:extLst>
            </p:cNvPr>
            <p:cNvSpPr/>
            <p:nvPr/>
          </p:nvSpPr>
          <p:spPr>
            <a:xfrm>
              <a:off x="3743650" y="875050"/>
              <a:ext cx="215150" cy="28850"/>
            </a:xfrm>
            <a:custGeom>
              <a:avLst/>
              <a:gdLst/>
              <a:ahLst/>
              <a:cxnLst/>
              <a:rect l="l" t="t" r="r" b="b"/>
              <a:pathLst>
                <a:path w="8606" h="1154" extrusionOk="0">
                  <a:moveTo>
                    <a:pt x="577" y="0"/>
                  </a:moveTo>
                  <a:cubicBezTo>
                    <a:pt x="259" y="0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8029" y="1153"/>
                  </a:lnTo>
                  <a:cubicBezTo>
                    <a:pt x="8348" y="1153"/>
                    <a:pt x="8606" y="895"/>
                    <a:pt x="8606" y="576"/>
                  </a:cubicBezTo>
                  <a:cubicBezTo>
                    <a:pt x="8606" y="258"/>
                    <a:pt x="8348" y="0"/>
                    <a:pt x="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914;p64">
              <a:extLst>
                <a:ext uri="{FF2B5EF4-FFF2-40B4-BE49-F238E27FC236}">
                  <a16:creationId xmlns:a16="http://schemas.microsoft.com/office/drawing/2014/main" id="{56A66921-962B-1FE9-197C-C86F54574684}"/>
                </a:ext>
              </a:extLst>
            </p:cNvPr>
            <p:cNvSpPr/>
            <p:nvPr/>
          </p:nvSpPr>
          <p:spPr>
            <a:xfrm>
              <a:off x="3743650" y="1017875"/>
              <a:ext cx="463550" cy="28825"/>
            </a:xfrm>
            <a:custGeom>
              <a:avLst/>
              <a:gdLst/>
              <a:ahLst/>
              <a:cxnLst/>
              <a:rect l="l" t="t" r="r" b="b"/>
              <a:pathLst>
                <a:path w="18542" h="1153" extrusionOk="0">
                  <a:moveTo>
                    <a:pt x="577" y="0"/>
                  </a:moveTo>
                  <a:cubicBezTo>
                    <a:pt x="259" y="0"/>
                    <a:pt x="1" y="258"/>
                    <a:pt x="1" y="577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7"/>
                  </a:cubicBezTo>
                  <a:cubicBezTo>
                    <a:pt x="18542" y="258"/>
                    <a:pt x="18284" y="0"/>
                    <a:pt x="17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15;p64">
              <a:extLst>
                <a:ext uri="{FF2B5EF4-FFF2-40B4-BE49-F238E27FC236}">
                  <a16:creationId xmlns:a16="http://schemas.microsoft.com/office/drawing/2014/main" id="{B6516D3D-7846-B4EA-4F76-7A900E513657}"/>
                </a:ext>
              </a:extLst>
            </p:cNvPr>
            <p:cNvSpPr/>
            <p:nvPr/>
          </p:nvSpPr>
          <p:spPr>
            <a:xfrm>
              <a:off x="3743650" y="1123450"/>
              <a:ext cx="463550" cy="28850"/>
            </a:xfrm>
            <a:custGeom>
              <a:avLst/>
              <a:gdLst/>
              <a:ahLst/>
              <a:cxnLst/>
              <a:rect l="l" t="t" r="r" b="b"/>
              <a:pathLst>
                <a:path w="18542" h="1154" extrusionOk="0">
                  <a:moveTo>
                    <a:pt x="577" y="1"/>
                  </a:moveTo>
                  <a:cubicBezTo>
                    <a:pt x="259" y="1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6"/>
                  </a:cubicBezTo>
                  <a:cubicBezTo>
                    <a:pt x="18542" y="258"/>
                    <a:pt x="18284" y="1"/>
                    <a:pt x="17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16;p64">
              <a:extLst>
                <a:ext uri="{FF2B5EF4-FFF2-40B4-BE49-F238E27FC236}">
                  <a16:creationId xmlns:a16="http://schemas.microsoft.com/office/drawing/2014/main" id="{27EB194D-4B2F-8A1E-F4A9-8519F79DE640}"/>
                </a:ext>
              </a:extLst>
            </p:cNvPr>
            <p:cNvSpPr/>
            <p:nvPr/>
          </p:nvSpPr>
          <p:spPr>
            <a:xfrm>
              <a:off x="4883650" y="1032825"/>
              <a:ext cx="917400" cy="558175"/>
            </a:xfrm>
            <a:custGeom>
              <a:avLst/>
              <a:gdLst/>
              <a:ahLst/>
              <a:cxnLst/>
              <a:rect l="l" t="t" r="r" b="b"/>
              <a:pathLst>
                <a:path w="36696" h="22327" extrusionOk="0">
                  <a:moveTo>
                    <a:pt x="88" y="1"/>
                  </a:moveTo>
                  <a:cubicBezTo>
                    <a:pt x="38" y="1"/>
                    <a:pt x="0" y="40"/>
                    <a:pt x="0" y="88"/>
                  </a:cubicBezTo>
                  <a:lnTo>
                    <a:pt x="0" y="22239"/>
                  </a:lnTo>
                  <a:cubicBezTo>
                    <a:pt x="0" y="22287"/>
                    <a:pt x="38" y="22326"/>
                    <a:pt x="88" y="22326"/>
                  </a:cubicBezTo>
                  <a:lnTo>
                    <a:pt x="36608" y="22326"/>
                  </a:lnTo>
                  <a:cubicBezTo>
                    <a:pt x="36656" y="22326"/>
                    <a:pt x="36696" y="22287"/>
                    <a:pt x="36696" y="22239"/>
                  </a:cubicBezTo>
                  <a:lnTo>
                    <a:pt x="36696" y="88"/>
                  </a:lnTo>
                  <a:cubicBezTo>
                    <a:pt x="36696" y="40"/>
                    <a:pt x="36656" y="1"/>
                    <a:pt x="36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17;p64">
              <a:extLst>
                <a:ext uri="{FF2B5EF4-FFF2-40B4-BE49-F238E27FC236}">
                  <a16:creationId xmlns:a16="http://schemas.microsoft.com/office/drawing/2014/main" id="{B996C6C1-1F24-6F0E-D864-9A30BFDD3EAA}"/>
                </a:ext>
              </a:extLst>
            </p:cNvPr>
            <p:cNvSpPr/>
            <p:nvPr/>
          </p:nvSpPr>
          <p:spPr>
            <a:xfrm>
              <a:off x="4869250" y="1018450"/>
              <a:ext cx="946225" cy="586925"/>
            </a:xfrm>
            <a:custGeom>
              <a:avLst/>
              <a:gdLst/>
              <a:ahLst/>
              <a:cxnLst/>
              <a:rect l="l" t="t" r="r" b="b"/>
              <a:pathLst>
                <a:path w="37849" h="23477" extrusionOk="0">
                  <a:moveTo>
                    <a:pt x="33913" y="1153"/>
                  </a:moveTo>
                  <a:cubicBezTo>
                    <a:pt x="35447" y="1153"/>
                    <a:pt x="36696" y="2400"/>
                    <a:pt x="36696" y="3934"/>
                  </a:cubicBezTo>
                  <a:lnTo>
                    <a:pt x="36696" y="19543"/>
                  </a:lnTo>
                  <a:cubicBezTo>
                    <a:pt x="36696" y="21077"/>
                    <a:pt x="35447" y="22325"/>
                    <a:pt x="33913" y="22325"/>
                  </a:cubicBezTo>
                  <a:lnTo>
                    <a:pt x="3933" y="22325"/>
                  </a:lnTo>
                  <a:cubicBezTo>
                    <a:pt x="2399" y="22325"/>
                    <a:pt x="1152" y="21077"/>
                    <a:pt x="1152" y="19543"/>
                  </a:cubicBezTo>
                  <a:lnTo>
                    <a:pt x="1152" y="3934"/>
                  </a:lnTo>
                  <a:cubicBezTo>
                    <a:pt x="1152" y="2400"/>
                    <a:pt x="2399" y="1153"/>
                    <a:pt x="3933" y="1153"/>
                  </a:cubicBezTo>
                  <a:close/>
                  <a:moveTo>
                    <a:pt x="3933" y="0"/>
                  </a:moveTo>
                  <a:cubicBezTo>
                    <a:pt x="1765" y="0"/>
                    <a:pt x="0" y="1765"/>
                    <a:pt x="0" y="3934"/>
                  </a:cubicBezTo>
                  <a:lnTo>
                    <a:pt x="0" y="19543"/>
                  </a:lnTo>
                  <a:cubicBezTo>
                    <a:pt x="0" y="21712"/>
                    <a:pt x="1765" y="23477"/>
                    <a:pt x="3933" y="23477"/>
                  </a:cubicBezTo>
                  <a:lnTo>
                    <a:pt x="33913" y="23477"/>
                  </a:lnTo>
                  <a:cubicBezTo>
                    <a:pt x="36083" y="23477"/>
                    <a:pt x="37849" y="21712"/>
                    <a:pt x="37849" y="19543"/>
                  </a:cubicBezTo>
                  <a:lnTo>
                    <a:pt x="37849" y="3934"/>
                  </a:lnTo>
                  <a:cubicBezTo>
                    <a:pt x="37849" y="1765"/>
                    <a:pt x="36083" y="0"/>
                    <a:pt x="33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18;p64">
              <a:extLst>
                <a:ext uri="{FF2B5EF4-FFF2-40B4-BE49-F238E27FC236}">
                  <a16:creationId xmlns:a16="http://schemas.microsoft.com/office/drawing/2014/main" id="{E10B2DCE-DF14-69A8-9899-D11C4B209BE6}"/>
                </a:ext>
              </a:extLst>
            </p:cNvPr>
            <p:cNvSpPr/>
            <p:nvPr/>
          </p:nvSpPr>
          <p:spPr>
            <a:xfrm>
              <a:off x="4883650" y="1032825"/>
              <a:ext cx="917400" cy="275225"/>
            </a:xfrm>
            <a:custGeom>
              <a:avLst/>
              <a:gdLst/>
              <a:ahLst/>
              <a:cxnLst/>
              <a:rect l="l" t="t" r="r" b="b"/>
              <a:pathLst>
                <a:path w="36696" h="11009" extrusionOk="0">
                  <a:moveTo>
                    <a:pt x="1674" y="1"/>
                  </a:moveTo>
                  <a:cubicBezTo>
                    <a:pt x="750" y="1"/>
                    <a:pt x="0" y="751"/>
                    <a:pt x="0" y="1675"/>
                  </a:cubicBezTo>
                  <a:lnTo>
                    <a:pt x="0" y="2139"/>
                  </a:lnTo>
                  <a:lnTo>
                    <a:pt x="16574" y="10645"/>
                  </a:lnTo>
                  <a:cubicBezTo>
                    <a:pt x="17073" y="10888"/>
                    <a:pt x="17613" y="11009"/>
                    <a:pt x="18154" y="11009"/>
                  </a:cubicBezTo>
                  <a:cubicBezTo>
                    <a:pt x="18724" y="11009"/>
                    <a:pt x="19293" y="10874"/>
                    <a:pt x="19812" y="10605"/>
                  </a:cubicBezTo>
                  <a:lnTo>
                    <a:pt x="36696" y="2065"/>
                  </a:lnTo>
                  <a:lnTo>
                    <a:pt x="36696" y="1675"/>
                  </a:lnTo>
                  <a:cubicBezTo>
                    <a:pt x="36696" y="751"/>
                    <a:pt x="35946" y="1"/>
                    <a:pt x="35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19;p64">
              <a:extLst>
                <a:ext uri="{FF2B5EF4-FFF2-40B4-BE49-F238E27FC236}">
                  <a16:creationId xmlns:a16="http://schemas.microsoft.com/office/drawing/2014/main" id="{95E0C5BD-203F-F3D8-F80A-6FE48F421B10}"/>
                </a:ext>
              </a:extLst>
            </p:cNvPr>
            <p:cNvSpPr/>
            <p:nvPr/>
          </p:nvSpPr>
          <p:spPr>
            <a:xfrm>
              <a:off x="4869225" y="1018400"/>
              <a:ext cx="946225" cy="304000"/>
            </a:xfrm>
            <a:custGeom>
              <a:avLst/>
              <a:gdLst/>
              <a:ahLst/>
              <a:cxnLst/>
              <a:rect l="l" t="t" r="r" b="b"/>
              <a:pathLst>
                <a:path w="37849" h="12160" extrusionOk="0">
                  <a:moveTo>
                    <a:pt x="35598" y="1155"/>
                  </a:moveTo>
                  <a:cubicBezTo>
                    <a:pt x="36205" y="1155"/>
                    <a:pt x="36696" y="1647"/>
                    <a:pt x="36697" y="2252"/>
                  </a:cubicBezTo>
                  <a:lnTo>
                    <a:pt x="36697" y="2288"/>
                  </a:lnTo>
                  <a:lnTo>
                    <a:pt x="20130" y="10669"/>
                  </a:lnTo>
                  <a:cubicBezTo>
                    <a:pt x="20128" y="10669"/>
                    <a:pt x="20127" y="10670"/>
                    <a:pt x="20126" y="10671"/>
                  </a:cubicBezTo>
                  <a:cubicBezTo>
                    <a:pt x="19689" y="10897"/>
                    <a:pt x="19207" y="11010"/>
                    <a:pt x="18727" y="11010"/>
                  </a:cubicBezTo>
                  <a:cubicBezTo>
                    <a:pt x="18275" y="11010"/>
                    <a:pt x="17824" y="10910"/>
                    <a:pt x="17414" y="10710"/>
                  </a:cubicBezTo>
                  <a:lnTo>
                    <a:pt x="1153" y="2365"/>
                  </a:lnTo>
                  <a:lnTo>
                    <a:pt x="1153" y="2252"/>
                  </a:lnTo>
                  <a:cubicBezTo>
                    <a:pt x="1154" y="1647"/>
                    <a:pt x="1645" y="1155"/>
                    <a:pt x="2251" y="1155"/>
                  </a:cubicBezTo>
                  <a:close/>
                  <a:moveTo>
                    <a:pt x="2250" y="1"/>
                  </a:moveTo>
                  <a:cubicBezTo>
                    <a:pt x="1010" y="1"/>
                    <a:pt x="0" y="1011"/>
                    <a:pt x="0" y="2252"/>
                  </a:cubicBezTo>
                  <a:lnTo>
                    <a:pt x="0" y="2716"/>
                  </a:lnTo>
                  <a:cubicBezTo>
                    <a:pt x="0" y="2932"/>
                    <a:pt x="121" y="3130"/>
                    <a:pt x="313" y="3229"/>
                  </a:cubicBezTo>
                  <a:lnTo>
                    <a:pt x="16899" y="11740"/>
                  </a:lnTo>
                  <a:cubicBezTo>
                    <a:pt x="17466" y="12016"/>
                    <a:pt x="18091" y="12160"/>
                    <a:pt x="18723" y="12160"/>
                  </a:cubicBezTo>
                  <a:cubicBezTo>
                    <a:pt x="18725" y="12160"/>
                    <a:pt x="18728" y="12160"/>
                    <a:pt x="18731" y="12160"/>
                  </a:cubicBezTo>
                  <a:cubicBezTo>
                    <a:pt x="18733" y="12160"/>
                    <a:pt x="18736" y="12160"/>
                    <a:pt x="18738" y="12160"/>
                  </a:cubicBezTo>
                  <a:cubicBezTo>
                    <a:pt x="19404" y="12160"/>
                    <a:pt x="20059" y="12000"/>
                    <a:pt x="20652" y="11694"/>
                  </a:cubicBezTo>
                  <a:lnTo>
                    <a:pt x="37533" y="3155"/>
                  </a:lnTo>
                  <a:cubicBezTo>
                    <a:pt x="37726" y="3057"/>
                    <a:pt x="37849" y="2859"/>
                    <a:pt x="37849" y="2642"/>
                  </a:cubicBezTo>
                  <a:lnTo>
                    <a:pt x="37849" y="2252"/>
                  </a:lnTo>
                  <a:cubicBezTo>
                    <a:pt x="37849" y="1011"/>
                    <a:pt x="36840" y="1"/>
                    <a:pt x="3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20;p64">
              <a:extLst>
                <a:ext uri="{FF2B5EF4-FFF2-40B4-BE49-F238E27FC236}">
                  <a16:creationId xmlns:a16="http://schemas.microsoft.com/office/drawing/2014/main" id="{B55CCC53-E0BD-A3BB-1672-A7F8A040537D}"/>
                </a:ext>
              </a:extLst>
            </p:cNvPr>
            <p:cNvSpPr/>
            <p:nvPr/>
          </p:nvSpPr>
          <p:spPr>
            <a:xfrm>
              <a:off x="5394725" y="2005800"/>
              <a:ext cx="927275" cy="468050"/>
            </a:xfrm>
            <a:custGeom>
              <a:avLst/>
              <a:gdLst/>
              <a:ahLst/>
              <a:cxnLst/>
              <a:rect l="l" t="t" r="r" b="b"/>
              <a:pathLst>
                <a:path w="37091" h="18722" extrusionOk="0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lnTo>
                    <a:pt x="0" y="18661"/>
                  </a:lnTo>
                  <a:cubicBezTo>
                    <a:pt x="0" y="18695"/>
                    <a:pt x="28" y="18721"/>
                    <a:pt x="62" y="18721"/>
                  </a:cubicBezTo>
                  <a:lnTo>
                    <a:pt x="37031" y="18721"/>
                  </a:lnTo>
                  <a:cubicBezTo>
                    <a:pt x="37064" y="18721"/>
                    <a:pt x="37091" y="18695"/>
                    <a:pt x="37091" y="18661"/>
                  </a:cubicBezTo>
                  <a:lnTo>
                    <a:pt x="37091" y="61"/>
                  </a:lnTo>
                  <a:cubicBezTo>
                    <a:pt x="37091" y="28"/>
                    <a:pt x="37064" y="0"/>
                    <a:pt x="37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21;p64">
              <a:extLst>
                <a:ext uri="{FF2B5EF4-FFF2-40B4-BE49-F238E27FC236}">
                  <a16:creationId xmlns:a16="http://schemas.microsoft.com/office/drawing/2014/main" id="{7D5EC86A-00D9-CF50-F7F6-18BBF9A981E6}"/>
                </a:ext>
              </a:extLst>
            </p:cNvPr>
            <p:cNvSpPr/>
            <p:nvPr/>
          </p:nvSpPr>
          <p:spPr>
            <a:xfrm>
              <a:off x="5394725" y="2351400"/>
              <a:ext cx="140275" cy="251400"/>
            </a:xfrm>
            <a:custGeom>
              <a:avLst/>
              <a:gdLst/>
              <a:ahLst/>
              <a:cxnLst/>
              <a:rect l="l" t="t" r="r" b="b"/>
              <a:pathLst>
                <a:path w="5611" h="10056" extrusionOk="0">
                  <a:moveTo>
                    <a:pt x="0" y="1"/>
                  </a:moveTo>
                  <a:lnTo>
                    <a:pt x="0" y="10056"/>
                  </a:lnTo>
                  <a:lnTo>
                    <a:pt x="5610" y="3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22;p64">
              <a:extLst>
                <a:ext uri="{FF2B5EF4-FFF2-40B4-BE49-F238E27FC236}">
                  <a16:creationId xmlns:a16="http://schemas.microsoft.com/office/drawing/2014/main" id="{CA91AD51-3D89-A81E-11A5-892B954AA335}"/>
                </a:ext>
              </a:extLst>
            </p:cNvPr>
            <p:cNvSpPr/>
            <p:nvPr/>
          </p:nvSpPr>
          <p:spPr>
            <a:xfrm>
              <a:off x="5618200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5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1" y="1939"/>
                    <a:pt x="297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4" y="3844"/>
                    <a:pt x="3995" y="2983"/>
                    <a:pt x="3995" y="1923"/>
                  </a:cubicBezTo>
                  <a:cubicBezTo>
                    <a:pt x="3995" y="1145"/>
                    <a:pt x="3526" y="444"/>
                    <a:pt x="2809" y="146"/>
                  </a:cubicBezTo>
                  <a:cubicBezTo>
                    <a:pt x="2571" y="48"/>
                    <a:pt x="2322" y="1"/>
                    <a:pt x="2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23;p64">
              <a:extLst>
                <a:ext uri="{FF2B5EF4-FFF2-40B4-BE49-F238E27FC236}">
                  <a16:creationId xmlns:a16="http://schemas.microsoft.com/office/drawing/2014/main" id="{33D3F0F3-93CE-56C8-480B-A7629B59C2ED}"/>
                </a:ext>
              </a:extLst>
            </p:cNvPr>
            <p:cNvSpPr/>
            <p:nvPr/>
          </p:nvSpPr>
          <p:spPr>
            <a:xfrm>
              <a:off x="5824050" y="2200325"/>
              <a:ext cx="99925" cy="96125"/>
            </a:xfrm>
            <a:custGeom>
              <a:avLst/>
              <a:gdLst/>
              <a:ahLst/>
              <a:cxnLst/>
              <a:rect l="l" t="t" r="r" b="b"/>
              <a:pathLst>
                <a:path w="3997" h="3845" extrusionOk="0">
                  <a:moveTo>
                    <a:pt x="2076" y="1"/>
                  </a:moveTo>
                  <a:cubicBezTo>
                    <a:pt x="1575" y="1"/>
                    <a:pt x="1084" y="196"/>
                    <a:pt x="716" y="564"/>
                  </a:cubicBezTo>
                  <a:cubicBezTo>
                    <a:pt x="165" y="1113"/>
                    <a:pt x="1" y="1939"/>
                    <a:pt x="298" y="2658"/>
                  </a:cubicBezTo>
                  <a:cubicBezTo>
                    <a:pt x="596" y="3375"/>
                    <a:pt x="1296" y="3844"/>
                    <a:pt x="2074" y="3844"/>
                  </a:cubicBezTo>
                  <a:cubicBezTo>
                    <a:pt x="3135" y="3844"/>
                    <a:pt x="3996" y="2983"/>
                    <a:pt x="3996" y="1923"/>
                  </a:cubicBezTo>
                  <a:cubicBezTo>
                    <a:pt x="3996" y="1145"/>
                    <a:pt x="3527" y="444"/>
                    <a:pt x="2809" y="146"/>
                  </a:cubicBezTo>
                  <a:cubicBezTo>
                    <a:pt x="2572" y="48"/>
                    <a:pt x="2323" y="1"/>
                    <a:pt x="2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3924;p64">
              <a:extLst>
                <a:ext uri="{FF2B5EF4-FFF2-40B4-BE49-F238E27FC236}">
                  <a16:creationId xmlns:a16="http://schemas.microsoft.com/office/drawing/2014/main" id="{5F3C3043-F667-E058-A101-75497AF92528}"/>
                </a:ext>
              </a:extLst>
            </p:cNvPr>
            <p:cNvSpPr/>
            <p:nvPr/>
          </p:nvSpPr>
          <p:spPr>
            <a:xfrm>
              <a:off x="6029975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4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0" y="1939"/>
                    <a:pt x="298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5" y="3844"/>
                    <a:pt x="3995" y="2983"/>
                    <a:pt x="3995" y="1923"/>
                  </a:cubicBezTo>
                  <a:cubicBezTo>
                    <a:pt x="3995" y="1145"/>
                    <a:pt x="3527" y="444"/>
                    <a:pt x="2808" y="146"/>
                  </a:cubicBezTo>
                  <a:cubicBezTo>
                    <a:pt x="2571" y="48"/>
                    <a:pt x="2322" y="1"/>
                    <a:pt x="2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3925;p64">
              <a:extLst>
                <a:ext uri="{FF2B5EF4-FFF2-40B4-BE49-F238E27FC236}">
                  <a16:creationId xmlns:a16="http://schemas.microsoft.com/office/drawing/2014/main" id="{AE08B7DE-A20E-DC49-EC06-FB4FFD56CB0D}"/>
                </a:ext>
              </a:extLst>
            </p:cNvPr>
            <p:cNvSpPr/>
            <p:nvPr/>
          </p:nvSpPr>
          <p:spPr>
            <a:xfrm>
              <a:off x="1157425" y="3075450"/>
              <a:ext cx="875850" cy="648650"/>
            </a:xfrm>
            <a:custGeom>
              <a:avLst/>
              <a:gdLst/>
              <a:ahLst/>
              <a:cxnLst/>
              <a:rect l="l" t="t" r="r" b="b"/>
              <a:pathLst>
                <a:path w="35034" h="25946" extrusionOk="0">
                  <a:moveTo>
                    <a:pt x="32761" y="5477"/>
                  </a:moveTo>
                  <a:lnTo>
                    <a:pt x="31445" y="10363"/>
                  </a:lnTo>
                  <a:lnTo>
                    <a:pt x="31445" y="5477"/>
                  </a:lnTo>
                  <a:close/>
                  <a:moveTo>
                    <a:pt x="12979" y="5477"/>
                  </a:moveTo>
                  <a:lnTo>
                    <a:pt x="12979" y="13779"/>
                  </a:lnTo>
                  <a:lnTo>
                    <a:pt x="12542" y="13779"/>
                  </a:lnTo>
                  <a:lnTo>
                    <a:pt x="9775" y="5477"/>
                  </a:lnTo>
                  <a:close/>
                  <a:moveTo>
                    <a:pt x="18491" y="5477"/>
                  </a:moveTo>
                  <a:lnTo>
                    <a:pt x="18490" y="13779"/>
                  </a:lnTo>
                  <a:lnTo>
                    <a:pt x="14913" y="13779"/>
                  </a:lnTo>
                  <a:lnTo>
                    <a:pt x="14913" y="5477"/>
                  </a:lnTo>
                  <a:close/>
                  <a:moveTo>
                    <a:pt x="24001" y="5477"/>
                  </a:moveTo>
                  <a:lnTo>
                    <a:pt x="24001" y="13779"/>
                  </a:lnTo>
                  <a:lnTo>
                    <a:pt x="20423" y="13779"/>
                  </a:lnTo>
                  <a:lnTo>
                    <a:pt x="20423" y="5477"/>
                  </a:lnTo>
                  <a:close/>
                  <a:moveTo>
                    <a:pt x="29513" y="5477"/>
                  </a:moveTo>
                  <a:lnTo>
                    <a:pt x="29513" y="13779"/>
                  </a:lnTo>
                  <a:lnTo>
                    <a:pt x="25935" y="13779"/>
                  </a:lnTo>
                  <a:lnTo>
                    <a:pt x="25935" y="5477"/>
                  </a:lnTo>
                  <a:close/>
                  <a:moveTo>
                    <a:pt x="16702" y="21222"/>
                  </a:moveTo>
                  <a:cubicBezTo>
                    <a:pt x="16881" y="21222"/>
                    <a:pt x="17063" y="21257"/>
                    <a:pt x="17235" y="21328"/>
                  </a:cubicBezTo>
                  <a:cubicBezTo>
                    <a:pt x="17757" y="21544"/>
                    <a:pt x="18097" y="22054"/>
                    <a:pt x="18097" y="22619"/>
                  </a:cubicBezTo>
                  <a:cubicBezTo>
                    <a:pt x="18095" y="23389"/>
                    <a:pt x="17472" y="24012"/>
                    <a:pt x="16702" y="24014"/>
                  </a:cubicBezTo>
                  <a:cubicBezTo>
                    <a:pt x="16137" y="24014"/>
                    <a:pt x="15627" y="23674"/>
                    <a:pt x="15411" y="23152"/>
                  </a:cubicBezTo>
                  <a:cubicBezTo>
                    <a:pt x="15195" y="22631"/>
                    <a:pt x="15315" y="22030"/>
                    <a:pt x="15713" y="21630"/>
                  </a:cubicBezTo>
                  <a:cubicBezTo>
                    <a:pt x="15981" y="21364"/>
                    <a:pt x="16338" y="21222"/>
                    <a:pt x="16702" y="21222"/>
                  </a:cubicBezTo>
                  <a:close/>
                  <a:moveTo>
                    <a:pt x="26937" y="21222"/>
                  </a:moveTo>
                  <a:cubicBezTo>
                    <a:pt x="27116" y="21222"/>
                    <a:pt x="27298" y="21257"/>
                    <a:pt x="27470" y="21328"/>
                  </a:cubicBezTo>
                  <a:cubicBezTo>
                    <a:pt x="27992" y="21544"/>
                    <a:pt x="28331" y="22054"/>
                    <a:pt x="28331" y="22619"/>
                  </a:cubicBezTo>
                  <a:cubicBezTo>
                    <a:pt x="28330" y="23388"/>
                    <a:pt x="27706" y="24012"/>
                    <a:pt x="26938" y="24014"/>
                  </a:cubicBezTo>
                  <a:lnTo>
                    <a:pt x="26936" y="24014"/>
                  </a:lnTo>
                  <a:cubicBezTo>
                    <a:pt x="26371" y="24014"/>
                    <a:pt x="25863" y="23674"/>
                    <a:pt x="25646" y="23152"/>
                  </a:cubicBezTo>
                  <a:cubicBezTo>
                    <a:pt x="25430" y="22631"/>
                    <a:pt x="25550" y="22030"/>
                    <a:pt x="25949" y="21630"/>
                  </a:cubicBezTo>
                  <a:cubicBezTo>
                    <a:pt x="26216" y="21364"/>
                    <a:pt x="26573" y="21222"/>
                    <a:pt x="26937" y="21222"/>
                  </a:cubicBezTo>
                  <a:close/>
                  <a:moveTo>
                    <a:pt x="955" y="1"/>
                  </a:moveTo>
                  <a:cubicBezTo>
                    <a:pt x="426" y="7"/>
                    <a:pt x="1" y="437"/>
                    <a:pt x="1" y="966"/>
                  </a:cubicBezTo>
                  <a:cubicBezTo>
                    <a:pt x="1" y="1496"/>
                    <a:pt x="426" y="1927"/>
                    <a:pt x="955" y="1933"/>
                  </a:cubicBezTo>
                  <a:lnTo>
                    <a:pt x="6557" y="1933"/>
                  </a:lnTo>
                  <a:lnTo>
                    <a:pt x="12635" y="20168"/>
                  </a:lnTo>
                  <a:cubicBezTo>
                    <a:pt x="12766" y="20563"/>
                    <a:pt x="13136" y="20829"/>
                    <a:pt x="13552" y="20829"/>
                  </a:cubicBezTo>
                  <a:lnTo>
                    <a:pt x="13903" y="20829"/>
                  </a:lnTo>
                  <a:cubicBezTo>
                    <a:pt x="13571" y="21347"/>
                    <a:pt x="13373" y="21959"/>
                    <a:pt x="13373" y="22617"/>
                  </a:cubicBezTo>
                  <a:cubicBezTo>
                    <a:pt x="13373" y="24454"/>
                    <a:pt x="14866" y="25946"/>
                    <a:pt x="16702" y="25946"/>
                  </a:cubicBezTo>
                  <a:cubicBezTo>
                    <a:pt x="18537" y="25946"/>
                    <a:pt x="20030" y="24454"/>
                    <a:pt x="20030" y="22617"/>
                  </a:cubicBezTo>
                  <a:cubicBezTo>
                    <a:pt x="20029" y="21983"/>
                    <a:pt x="19844" y="21362"/>
                    <a:pt x="19499" y="20829"/>
                  </a:cubicBezTo>
                  <a:lnTo>
                    <a:pt x="24139" y="20829"/>
                  </a:lnTo>
                  <a:cubicBezTo>
                    <a:pt x="23807" y="21347"/>
                    <a:pt x="23608" y="21959"/>
                    <a:pt x="23608" y="22617"/>
                  </a:cubicBezTo>
                  <a:cubicBezTo>
                    <a:pt x="23608" y="24454"/>
                    <a:pt x="25101" y="25946"/>
                    <a:pt x="26936" y="25946"/>
                  </a:cubicBezTo>
                  <a:cubicBezTo>
                    <a:pt x="28772" y="25946"/>
                    <a:pt x="30265" y="24454"/>
                    <a:pt x="30265" y="22617"/>
                  </a:cubicBezTo>
                  <a:cubicBezTo>
                    <a:pt x="30264" y="21983"/>
                    <a:pt x="30079" y="21362"/>
                    <a:pt x="29735" y="20829"/>
                  </a:cubicBezTo>
                  <a:lnTo>
                    <a:pt x="30480" y="20829"/>
                  </a:lnTo>
                  <a:cubicBezTo>
                    <a:pt x="31013" y="20829"/>
                    <a:pt x="31446" y="20396"/>
                    <a:pt x="31446" y="19862"/>
                  </a:cubicBezTo>
                  <a:cubicBezTo>
                    <a:pt x="31446" y="19329"/>
                    <a:pt x="31013" y="18896"/>
                    <a:pt x="30480" y="18896"/>
                  </a:cubicBezTo>
                  <a:lnTo>
                    <a:pt x="14249" y="18896"/>
                  </a:lnTo>
                  <a:lnTo>
                    <a:pt x="13187" y="15711"/>
                  </a:lnTo>
                  <a:lnTo>
                    <a:pt x="31266" y="15711"/>
                  </a:lnTo>
                  <a:cubicBezTo>
                    <a:pt x="31703" y="15711"/>
                    <a:pt x="32086" y="15418"/>
                    <a:pt x="32200" y="14996"/>
                  </a:cubicBezTo>
                  <a:lnTo>
                    <a:pt x="34955" y="4761"/>
                  </a:lnTo>
                  <a:cubicBezTo>
                    <a:pt x="35034" y="4471"/>
                    <a:pt x="34971" y="4160"/>
                    <a:pt x="34789" y="3922"/>
                  </a:cubicBezTo>
                  <a:cubicBezTo>
                    <a:pt x="34606" y="3684"/>
                    <a:pt x="34325" y="3544"/>
                    <a:pt x="34025" y="3544"/>
                  </a:cubicBezTo>
                  <a:cubicBezTo>
                    <a:pt x="34024" y="3544"/>
                    <a:pt x="34023" y="3544"/>
                    <a:pt x="34022" y="3544"/>
                  </a:cubicBezTo>
                  <a:lnTo>
                    <a:pt x="9131" y="3544"/>
                  </a:lnTo>
                  <a:lnTo>
                    <a:pt x="8170" y="662"/>
                  </a:lnTo>
                  <a:cubicBezTo>
                    <a:pt x="8039" y="267"/>
                    <a:pt x="7670" y="1"/>
                    <a:pt x="7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3926;p64">
              <a:extLst>
                <a:ext uri="{FF2B5EF4-FFF2-40B4-BE49-F238E27FC236}">
                  <a16:creationId xmlns:a16="http://schemas.microsoft.com/office/drawing/2014/main" id="{5D70EACE-A45D-A0D8-FF07-E65EE38E7426}"/>
                </a:ext>
              </a:extLst>
            </p:cNvPr>
            <p:cNvSpPr/>
            <p:nvPr/>
          </p:nvSpPr>
          <p:spPr>
            <a:xfrm>
              <a:off x="5604225" y="3056750"/>
              <a:ext cx="696275" cy="696225"/>
            </a:xfrm>
            <a:custGeom>
              <a:avLst/>
              <a:gdLst/>
              <a:ahLst/>
              <a:cxnLst/>
              <a:rect l="l" t="t" r="r" b="b"/>
              <a:pathLst>
                <a:path w="27851" h="27849" extrusionOk="0">
                  <a:moveTo>
                    <a:pt x="10436" y="2243"/>
                  </a:moveTo>
                  <a:lnTo>
                    <a:pt x="10436" y="2243"/>
                  </a:lnTo>
                  <a:cubicBezTo>
                    <a:pt x="9791" y="3179"/>
                    <a:pt x="9237" y="4378"/>
                    <a:pt x="8796" y="5784"/>
                  </a:cubicBezTo>
                  <a:lnTo>
                    <a:pt x="4868" y="5784"/>
                  </a:lnTo>
                  <a:cubicBezTo>
                    <a:pt x="6351" y="4138"/>
                    <a:pt x="8263" y="2893"/>
                    <a:pt x="10436" y="2243"/>
                  </a:cubicBezTo>
                  <a:close/>
                  <a:moveTo>
                    <a:pt x="13925" y="1729"/>
                  </a:moveTo>
                  <a:cubicBezTo>
                    <a:pt x="15095" y="1729"/>
                    <a:pt x="16336" y="3240"/>
                    <a:pt x="17221" y="5784"/>
                  </a:cubicBezTo>
                  <a:lnTo>
                    <a:pt x="10630" y="5784"/>
                  </a:lnTo>
                  <a:cubicBezTo>
                    <a:pt x="11514" y="3241"/>
                    <a:pt x="12756" y="1729"/>
                    <a:pt x="13925" y="1729"/>
                  </a:cubicBezTo>
                  <a:close/>
                  <a:moveTo>
                    <a:pt x="17414" y="2243"/>
                  </a:moveTo>
                  <a:cubicBezTo>
                    <a:pt x="19588" y="2893"/>
                    <a:pt x="21501" y="4138"/>
                    <a:pt x="22981" y="5784"/>
                  </a:cubicBezTo>
                  <a:lnTo>
                    <a:pt x="19053" y="5784"/>
                  </a:lnTo>
                  <a:cubicBezTo>
                    <a:pt x="18614" y="4378"/>
                    <a:pt x="18058" y="3179"/>
                    <a:pt x="17414" y="2243"/>
                  </a:cubicBezTo>
                  <a:close/>
                  <a:moveTo>
                    <a:pt x="8341" y="7512"/>
                  </a:moveTo>
                  <a:cubicBezTo>
                    <a:pt x="7971" y="9176"/>
                    <a:pt x="7746" y="11047"/>
                    <a:pt x="7695" y="13060"/>
                  </a:cubicBezTo>
                  <a:lnTo>
                    <a:pt x="1774" y="13060"/>
                  </a:lnTo>
                  <a:cubicBezTo>
                    <a:pt x="1910" y="11092"/>
                    <a:pt x="2528" y="9188"/>
                    <a:pt x="3570" y="7512"/>
                  </a:cubicBezTo>
                  <a:close/>
                  <a:moveTo>
                    <a:pt x="17724" y="7512"/>
                  </a:moveTo>
                  <a:cubicBezTo>
                    <a:pt x="18111" y="9112"/>
                    <a:pt x="18364" y="10984"/>
                    <a:pt x="18421" y="13060"/>
                  </a:cubicBezTo>
                  <a:lnTo>
                    <a:pt x="9431" y="13060"/>
                  </a:lnTo>
                  <a:cubicBezTo>
                    <a:pt x="9487" y="10984"/>
                    <a:pt x="9740" y="9111"/>
                    <a:pt x="10128" y="7512"/>
                  </a:cubicBezTo>
                  <a:close/>
                  <a:moveTo>
                    <a:pt x="24280" y="7512"/>
                  </a:moveTo>
                  <a:cubicBezTo>
                    <a:pt x="25322" y="9188"/>
                    <a:pt x="25939" y="11093"/>
                    <a:pt x="26077" y="13060"/>
                  </a:cubicBezTo>
                  <a:lnTo>
                    <a:pt x="20155" y="13060"/>
                  </a:lnTo>
                  <a:cubicBezTo>
                    <a:pt x="20105" y="11047"/>
                    <a:pt x="19879" y="9176"/>
                    <a:pt x="19510" y="7512"/>
                  </a:cubicBezTo>
                  <a:close/>
                  <a:moveTo>
                    <a:pt x="7695" y="14789"/>
                  </a:moveTo>
                  <a:cubicBezTo>
                    <a:pt x="7754" y="17158"/>
                    <a:pt x="8055" y="19334"/>
                    <a:pt x="8548" y="21202"/>
                  </a:cubicBezTo>
                  <a:lnTo>
                    <a:pt x="4162" y="21202"/>
                  </a:lnTo>
                  <a:cubicBezTo>
                    <a:pt x="2766" y="19338"/>
                    <a:pt x="1936" y="17112"/>
                    <a:pt x="1772" y="14789"/>
                  </a:cubicBezTo>
                  <a:close/>
                  <a:moveTo>
                    <a:pt x="18421" y="14789"/>
                  </a:moveTo>
                  <a:cubicBezTo>
                    <a:pt x="18355" y="17252"/>
                    <a:pt x="18009" y="19429"/>
                    <a:pt x="17495" y="21202"/>
                  </a:cubicBezTo>
                  <a:lnTo>
                    <a:pt x="10356" y="21202"/>
                  </a:lnTo>
                  <a:cubicBezTo>
                    <a:pt x="9841" y="19429"/>
                    <a:pt x="9497" y="17252"/>
                    <a:pt x="9430" y="14789"/>
                  </a:cubicBezTo>
                  <a:close/>
                  <a:moveTo>
                    <a:pt x="26077" y="14788"/>
                  </a:moveTo>
                  <a:cubicBezTo>
                    <a:pt x="25914" y="17112"/>
                    <a:pt x="25085" y="19338"/>
                    <a:pt x="23689" y="21202"/>
                  </a:cubicBezTo>
                  <a:lnTo>
                    <a:pt x="19302" y="21202"/>
                  </a:lnTo>
                  <a:cubicBezTo>
                    <a:pt x="19795" y="19334"/>
                    <a:pt x="20096" y="17158"/>
                    <a:pt x="20155" y="14788"/>
                  </a:cubicBezTo>
                  <a:close/>
                  <a:moveTo>
                    <a:pt x="9090" y="22930"/>
                  </a:moveTo>
                  <a:cubicBezTo>
                    <a:pt x="9474" y="23968"/>
                    <a:pt x="9926" y="24868"/>
                    <a:pt x="10436" y="25606"/>
                  </a:cubicBezTo>
                  <a:cubicBezTo>
                    <a:pt x="8662" y="25075"/>
                    <a:pt x="7064" y="24146"/>
                    <a:pt x="5729" y="22930"/>
                  </a:cubicBezTo>
                  <a:close/>
                  <a:moveTo>
                    <a:pt x="22121" y="22930"/>
                  </a:moveTo>
                  <a:cubicBezTo>
                    <a:pt x="20786" y="24146"/>
                    <a:pt x="19187" y="25075"/>
                    <a:pt x="17414" y="25606"/>
                  </a:cubicBezTo>
                  <a:cubicBezTo>
                    <a:pt x="17924" y="24868"/>
                    <a:pt x="18376" y="23968"/>
                    <a:pt x="18760" y="22930"/>
                  </a:cubicBezTo>
                  <a:close/>
                  <a:moveTo>
                    <a:pt x="16889" y="22930"/>
                  </a:moveTo>
                  <a:cubicBezTo>
                    <a:pt x="16040" y="24945"/>
                    <a:pt x="14954" y="26121"/>
                    <a:pt x="13925" y="26121"/>
                  </a:cubicBezTo>
                  <a:cubicBezTo>
                    <a:pt x="12895" y="26121"/>
                    <a:pt x="11811" y="24945"/>
                    <a:pt x="10961" y="22930"/>
                  </a:cubicBezTo>
                  <a:close/>
                  <a:moveTo>
                    <a:pt x="13925" y="0"/>
                  </a:moveTo>
                  <a:cubicBezTo>
                    <a:pt x="6248" y="0"/>
                    <a:pt x="1" y="6246"/>
                    <a:pt x="1" y="13925"/>
                  </a:cubicBezTo>
                  <a:cubicBezTo>
                    <a:pt x="1" y="21602"/>
                    <a:pt x="6248" y="27849"/>
                    <a:pt x="13925" y="27849"/>
                  </a:cubicBezTo>
                  <a:cubicBezTo>
                    <a:pt x="21604" y="27849"/>
                    <a:pt x="27851" y="21603"/>
                    <a:pt x="27851" y="13925"/>
                  </a:cubicBezTo>
                  <a:cubicBezTo>
                    <a:pt x="27851" y="6246"/>
                    <a:pt x="21605" y="0"/>
                    <a:pt x="13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8440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7"/>
          <p:cNvSpPr txBox="1">
            <a:spLocks noGrp="1"/>
          </p:cNvSpPr>
          <p:nvPr>
            <p:ph type="title"/>
          </p:nvPr>
        </p:nvSpPr>
        <p:spPr>
          <a:xfrm>
            <a:off x="266989" y="91545"/>
            <a:ext cx="7095507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Step 1)</a:t>
            </a:r>
            <a:r>
              <a:rPr lang="it-IT" dirty="0"/>
              <a:t> 			File con SUID Attivo</a:t>
            </a:r>
            <a:br>
              <a:rPr lang="it-IT" dirty="0"/>
            </a:br>
            <a:endParaRPr dirty="0"/>
          </a:p>
        </p:txBody>
      </p:sp>
      <p:sp>
        <p:nvSpPr>
          <p:cNvPr id="1908" name="Google Shape;1908;p47"/>
          <p:cNvSpPr/>
          <p:nvPr/>
        </p:nvSpPr>
        <p:spPr>
          <a:xfrm rot="5400000">
            <a:off x="1538400" y="1514475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7"/>
          <p:cNvSpPr/>
          <p:nvPr/>
        </p:nvSpPr>
        <p:spPr>
          <a:xfrm rot="5400000">
            <a:off x="6415200" y="1514475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1F40EBC-AB27-F228-720C-7A5C4B61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9" y="1049909"/>
            <a:ext cx="6084000" cy="1100653"/>
          </a:xfrm>
        </p:spPr>
        <p:txBody>
          <a:bodyPr/>
          <a:lstStyle/>
          <a:p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Cerchiamo nella shell , ottenuta con </a:t>
            </a:r>
            <a:r>
              <a:rPr lang="it-IT" dirty="0" err="1">
                <a:solidFill>
                  <a:schemeClr val="accent1"/>
                </a:solidFill>
              </a:rPr>
              <a:t>Netcat</a:t>
            </a:r>
            <a:r>
              <a:rPr lang="it-IT" dirty="0">
                <a:solidFill>
                  <a:schemeClr val="accent1"/>
                </a:solidFill>
              </a:rPr>
              <a:t>, file da eseguire con privilegi elevati.</a:t>
            </a:r>
            <a:br>
              <a:rPr lang="it-IT" dirty="0">
                <a:solidFill>
                  <a:schemeClr val="accent1"/>
                </a:solidFill>
              </a:rPr>
            </a:br>
            <a:br>
              <a:rPr lang="it-IT" dirty="0">
                <a:solidFill>
                  <a:schemeClr val="accent1"/>
                </a:solidFill>
              </a:rPr>
            </a:br>
            <a:br>
              <a:rPr lang="it-IT" dirty="0">
                <a:solidFill>
                  <a:schemeClr val="accent1"/>
                </a:solidFill>
              </a:rPr>
            </a:br>
            <a:br>
              <a:rPr lang="it-IT" dirty="0">
                <a:solidFill>
                  <a:schemeClr val="accent1"/>
                </a:solidFill>
              </a:rPr>
            </a:br>
            <a:r>
              <a:rPr lang="it-IT" dirty="0">
                <a:solidFill>
                  <a:schemeClr val="accent1"/>
                </a:solidFill>
              </a:rPr>
              <a:t>Troviamo /</a:t>
            </a:r>
            <a:r>
              <a:rPr lang="it-IT" dirty="0" err="1">
                <a:solidFill>
                  <a:schemeClr val="accent1"/>
                </a:solidFill>
              </a:rPr>
              <a:t>usr</a:t>
            </a:r>
            <a:r>
              <a:rPr lang="it-IT" dirty="0">
                <a:solidFill>
                  <a:schemeClr val="accent1"/>
                </a:solidFill>
              </a:rPr>
              <a:t>/bin/php7.2  :</a:t>
            </a:r>
            <a:br>
              <a:rPr lang="it-IT" dirty="0">
                <a:solidFill>
                  <a:schemeClr val="accent1"/>
                </a:solidFill>
              </a:rPr>
            </a:br>
            <a:endParaRPr lang="it-IT" dirty="0"/>
          </a:p>
        </p:txBody>
      </p:sp>
      <p:grpSp>
        <p:nvGrpSpPr>
          <p:cNvPr id="10" name="Google Shape;2089;p51">
            <a:extLst>
              <a:ext uri="{FF2B5EF4-FFF2-40B4-BE49-F238E27FC236}">
                <a16:creationId xmlns:a16="http://schemas.microsoft.com/office/drawing/2014/main" id="{360F0049-2470-5EA4-956E-F5C8C0EDD18E}"/>
              </a:ext>
            </a:extLst>
          </p:cNvPr>
          <p:cNvGrpSpPr/>
          <p:nvPr/>
        </p:nvGrpSpPr>
        <p:grpSpPr>
          <a:xfrm>
            <a:off x="5876727" y="363707"/>
            <a:ext cx="3271001" cy="3382106"/>
            <a:chOff x="1179935" y="-209451"/>
            <a:chExt cx="5745334" cy="5685426"/>
          </a:xfrm>
        </p:grpSpPr>
        <p:sp>
          <p:nvSpPr>
            <p:cNvPr id="11" name="Google Shape;2090;p51">
              <a:extLst>
                <a:ext uri="{FF2B5EF4-FFF2-40B4-BE49-F238E27FC236}">
                  <a16:creationId xmlns:a16="http://schemas.microsoft.com/office/drawing/2014/main" id="{67FAED7D-17B4-4BD2-9934-CD4B4B44C770}"/>
                </a:ext>
              </a:extLst>
            </p:cNvPr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91;p51">
              <a:extLst>
                <a:ext uri="{FF2B5EF4-FFF2-40B4-BE49-F238E27FC236}">
                  <a16:creationId xmlns:a16="http://schemas.microsoft.com/office/drawing/2014/main" id="{AC6BA758-DD4B-8F79-8C14-B09FEDB995E4}"/>
                </a:ext>
              </a:extLst>
            </p:cNvPr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92;p51">
              <a:extLst>
                <a:ext uri="{FF2B5EF4-FFF2-40B4-BE49-F238E27FC236}">
                  <a16:creationId xmlns:a16="http://schemas.microsoft.com/office/drawing/2014/main" id="{F0D9A618-2D3B-1A81-E3E0-C8CDAEF12539}"/>
                </a:ext>
              </a:extLst>
            </p:cNvPr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93;p51">
              <a:extLst>
                <a:ext uri="{FF2B5EF4-FFF2-40B4-BE49-F238E27FC236}">
                  <a16:creationId xmlns:a16="http://schemas.microsoft.com/office/drawing/2014/main" id="{E5C98C37-E8E2-A444-C89E-86320FFC3144}"/>
                </a:ext>
              </a:extLst>
            </p:cNvPr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94;p51">
              <a:extLst>
                <a:ext uri="{FF2B5EF4-FFF2-40B4-BE49-F238E27FC236}">
                  <a16:creationId xmlns:a16="http://schemas.microsoft.com/office/drawing/2014/main" id="{4F6B1261-69E9-31A4-D3F2-676B38E4899F}"/>
                </a:ext>
              </a:extLst>
            </p:cNvPr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95;p51">
              <a:extLst>
                <a:ext uri="{FF2B5EF4-FFF2-40B4-BE49-F238E27FC236}">
                  <a16:creationId xmlns:a16="http://schemas.microsoft.com/office/drawing/2014/main" id="{E18937CE-5C16-DBBD-2507-EE876924E37F}"/>
                </a:ext>
              </a:extLst>
            </p:cNvPr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96;p51">
              <a:extLst>
                <a:ext uri="{FF2B5EF4-FFF2-40B4-BE49-F238E27FC236}">
                  <a16:creationId xmlns:a16="http://schemas.microsoft.com/office/drawing/2014/main" id="{2E1E8B92-3443-417E-88C2-8AC4332336A4}"/>
                </a:ext>
              </a:extLst>
            </p:cNvPr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97;p51">
              <a:extLst>
                <a:ext uri="{FF2B5EF4-FFF2-40B4-BE49-F238E27FC236}">
                  <a16:creationId xmlns:a16="http://schemas.microsoft.com/office/drawing/2014/main" id="{F4E8D6F6-F15A-A6E2-80B0-EF33CFE5C461}"/>
                </a:ext>
              </a:extLst>
            </p:cNvPr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98;p51">
              <a:extLst>
                <a:ext uri="{FF2B5EF4-FFF2-40B4-BE49-F238E27FC236}">
                  <a16:creationId xmlns:a16="http://schemas.microsoft.com/office/drawing/2014/main" id="{3CD559A6-F05A-B9B9-B64D-DDF697615374}"/>
                </a:ext>
              </a:extLst>
            </p:cNvPr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99;p51">
              <a:extLst>
                <a:ext uri="{FF2B5EF4-FFF2-40B4-BE49-F238E27FC236}">
                  <a16:creationId xmlns:a16="http://schemas.microsoft.com/office/drawing/2014/main" id="{84DF879B-98C3-D357-D987-16292B13AE22}"/>
                </a:ext>
              </a:extLst>
            </p:cNvPr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00;p51">
              <a:extLst>
                <a:ext uri="{FF2B5EF4-FFF2-40B4-BE49-F238E27FC236}">
                  <a16:creationId xmlns:a16="http://schemas.microsoft.com/office/drawing/2014/main" id="{C8CEF5F1-C9EB-7634-D830-872F114E4020}"/>
                </a:ext>
              </a:extLst>
            </p:cNvPr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1;p51">
              <a:extLst>
                <a:ext uri="{FF2B5EF4-FFF2-40B4-BE49-F238E27FC236}">
                  <a16:creationId xmlns:a16="http://schemas.microsoft.com/office/drawing/2014/main" id="{3D2FE736-B6A0-684E-216F-34305AA26C02}"/>
                </a:ext>
              </a:extLst>
            </p:cNvPr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02;p51">
              <a:extLst>
                <a:ext uri="{FF2B5EF4-FFF2-40B4-BE49-F238E27FC236}">
                  <a16:creationId xmlns:a16="http://schemas.microsoft.com/office/drawing/2014/main" id="{D577EB7C-B4EC-324D-41F6-261FDBC66D90}"/>
                </a:ext>
              </a:extLst>
            </p:cNvPr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03;p51">
              <a:extLst>
                <a:ext uri="{FF2B5EF4-FFF2-40B4-BE49-F238E27FC236}">
                  <a16:creationId xmlns:a16="http://schemas.microsoft.com/office/drawing/2014/main" id="{940AB16E-B118-2163-03B2-5218ABBEADD7}"/>
                </a:ext>
              </a:extLst>
            </p:cNvPr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04;p51">
              <a:extLst>
                <a:ext uri="{FF2B5EF4-FFF2-40B4-BE49-F238E27FC236}">
                  <a16:creationId xmlns:a16="http://schemas.microsoft.com/office/drawing/2014/main" id="{DC7D0AA3-A70F-5358-DFD3-27B98DC8DB3F}"/>
                </a:ext>
              </a:extLst>
            </p:cNvPr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05;p51">
              <a:extLst>
                <a:ext uri="{FF2B5EF4-FFF2-40B4-BE49-F238E27FC236}">
                  <a16:creationId xmlns:a16="http://schemas.microsoft.com/office/drawing/2014/main" id="{0F81F69C-9602-FC70-F890-87BC50B8D180}"/>
                </a:ext>
              </a:extLst>
            </p:cNvPr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06;p51">
              <a:extLst>
                <a:ext uri="{FF2B5EF4-FFF2-40B4-BE49-F238E27FC236}">
                  <a16:creationId xmlns:a16="http://schemas.microsoft.com/office/drawing/2014/main" id="{F7647B47-D49A-52B7-5547-C8FBFCB82E55}"/>
                </a:ext>
              </a:extLst>
            </p:cNvPr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07;p51">
              <a:extLst>
                <a:ext uri="{FF2B5EF4-FFF2-40B4-BE49-F238E27FC236}">
                  <a16:creationId xmlns:a16="http://schemas.microsoft.com/office/drawing/2014/main" id="{6CB46F9F-CB55-270C-5D00-73A8DE1AB1AB}"/>
                </a:ext>
              </a:extLst>
            </p:cNvPr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08;p51">
              <a:extLst>
                <a:ext uri="{FF2B5EF4-FFF2-40B4-BE49-F238E27FC236}">
                  <a16:creationId xmlns:a16="http://schemas.microsoft.com/office/drawing/2014/main" id="{3C204816-AB86-09AF-8E8D-F2047F6D9FC6}"/>
                </a:ext>
              </a:extLst>
            </p:cNvPr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09;p51">
              <a:extLst>
                <a:ext uri="{FF2B5EF4-FFF2-40B4-BE49-F238E27FC236}">
                  <a16:creationId xmlns:a16="http://schemas.microsoft.com/office/drawing/2014/main" id="{B4FD6373-B42C-CDA6-A49E-A2A03B1130A6}"/>
                </a:ext>
              </a:extLst>
            </p:cNvPr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10;p51">
              <a:extLst>
                <a:ext uri="{FF2B5EF4-FFF2-40B4-BE49-F238E27FC236}">
                  <a16:creationId xmlns:a16="http://schemas.microsoft.com/office/drawing/2014/main" id="{76B571A5-E595-5DEE-5089-868E7EAAC889}"/>
                </a:ext>
              </a:extLst>
            </p:cNvPr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1;p51">
              <a:extLst>
                <a:ext uri="{FF2B5EF4-FFF2-40B4-BE49-F238E27FC236}">
                  <a16:creationId xmlns:a16="http://schemas.microsoft.com/office/drawing/2014/main" id="{B087129B-3595-8F11-EEB9-3333C44F949B}"/>
                </a:ext>
              </a:extLst>
            </p:cNvPr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12;p51">
              <a:extLst>
                <a:ext uri="{FF2B5EF4-FFF2-40B4-BE49-F238E27FC236}">
                  <a16:creationId xmlns:a16="http://schemas.microsoft.com/office/drawing/2014/main" id="{C40A3A16-3EAC-A9F6-0046-96B79E05FC0F}"/>
                </a:ext>
              </a:extLst>
            </p:cNvPr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13;p51">
              <a:extLst>
                <a:ext uri="{FF2B5EF4-FFF2-40B4-BE49-F238E27FC236}">
                  <a16:creationId xmlns:a16="http://schemas.microsoft.com/office/drawing/2014/main" id="{8F705B81-752B-928C-83DC-81CD5AE35584}"/>
                </a:ext>
              </a:extLst>
            </p:cNvPr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14;p51">
              <a:extLst>
                <a:ext uri="{FF2B5EF4-FFF2-40B4-BE49-F238E27FC236}">
                  <a16:creationId xmlns:a16="http://schemas.microsoft.com/office/drawing/2014/main" id="{0FBD3527-F2E5-929D-C5FF-9F88006AAC18}"/>
                </a:ext>
              </a:extLst>
            </p:cNvPr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15;p51">
              <a:extLst>
                <a:ext uri="{FF2B5EF4-FFF2-40B4-BE49-F238E27FC236}">
                  <a16:creationId xmlns:a16="http://schemas.microsoft.com/office/drawing/2014/main" id="{719FF04C-8F86-ABDE-891A-265FF572354F}"/>
                </a:ext>
              </a:extLst>
            </p:cNvPr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16;p51">
              <a:extLst>
                <a:ext uri="{FF2B5EF4-FFF2-40B4-BE49-F238E27FC236}">
                  <a16:creationId xmlns:a16="http://schemas.microsoft.com/office/drawing/2014/main" id="{A2435DE6-A1DD-72E9-AF64-C73DBA6AA21A}"/>
                </a:ext>
              </a:extLst>
            </p:cNvPr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17;p51">
              <a:extLst>
                <a:ext uri="{FF2B5EF4-FFF2-40B4-BE49-F238E27FC236}">
                  <a16:creationId xmlns:a16="http://schemas.microsoft.com/office/drawing/2014/main" id="{3EC0B51D-097D-3F99-7FA0-0152EBCEA879}"/>
                </a:ext>
              </a:extLst>
            </p:cNvPr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18;p51">
              <a:extLst>
                <a:ext uri="{FF2B5EF4-FFF2-40B4-BE49-F238E27FC236}">
                  <a16:creationId xmlns:a16="http://schemas.microsoft.com/office/drawing/2014/main" id="{6A928DEE-4E76-A363-D3F9-33E9C01D2DD8}"/>
                </a:ext>
              </a:extLst>
            </p:cNvPr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19;p51">
              <a:extLst>
                <a:ext uri="{FF2B5EF4-FFF2-40B4-BE49-F238E27FC236}">
                  <a16:creationId xmlns:a16="http://schemas.microsoft.com/office/drawing/2014/main" id="{65DD115A-8868-6CAD-AFF8-98D435E81E40}"/>
                </a:ext>
              </a:extLst>
            </p:cNvPr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20;p51">
              <a:extLst>
                <a:ext uri="{FF2B5EF4-FFF2-40B4-BE49-F238E27FC236}">
                  <a16:creationId xmlns:a16="http://schemas.microsoft.com/office/drawing/2014/main" id="{C9CD4D60-BE6E-E14B-AE97-0138AF7B3B1C}"/>
                </a:ext>
              </a:extLst>
            </p:cNvPr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21;p51">
              <a:extLst>
                <a:ext uri="{FF2B5EF4-FFF2-40B4-BE49-F238E27FC236}">
                  <a16:creationId xmlns:a16="http://schemas.microsoft.com/office/drawing/2014/main" id="{C61CB4B8-3DAA-FE76-D9E4-DA89502AFA04}"/>
                </a:ext>
              </a:extLst>
            </p:cNvPr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22;p51">
              <a:extLst>
                <a:ext uri="{FF2B5EF4-FFF2-40B4-BE49-F238E27FC236}">
                  <a16:creationId xmlns:a16="http://schemas.microsoft.com/office/drawing/2014/main" id="{B8CF7100-0396-D416-C976-F2AD3C4AFA66}"/>
                </a:ext>
              </a:extLst>
            </p:cNvPr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23;p51">
              <a:extLst>
                <a:ext uri="{FF2B5EF4-FFF2-40B4-BE49-F238E27FC236}">
                  <a16:creationId xmlns:a16="http://schemas.microsoft.com/office/drawing/2014/main" id="{25E5776F-4169-0C87-125B-E79471B7A36E}"/>
                </a:ext>
              </a:extLst>
            </p:cNvPr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24;p51">
              <a:extLst>
                <a:ext uri="{FF2B5EF4-FFF2-40B4-BE49-F238E27FC236}">
                  <a16:creationId xmlns:a16="http://schemas.microsoft.com/office/drawing/2014/main" id="{DFD61F03-1901-D42F-3908-E8DCFDD4DD2D}"/>
                </a:ext>
              </a:extLst>
            </p:cNvPr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25;p51">
              <a:extLst>
                <a:ext uri="{FF2B5EF4-FFF2-40B4-BE49-F238E27FC236}">
                  <a16:creationId xmlns:a16="http://schemas.microsoft.com/office/drawing/2014/main" id="{75C6B20D-6A78-74DF-C75B-25FDADAEC02C}"/>
                </a:ext>
              </a:extLst>
            </p:cNvPr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26;p51">
              <a:extLst>
                <a:ext uri="{FF2B5EF4-FFF2-40B4-BE49-F238E27FC236}">
                  <a16:creationId xmlns:a16="http://schemas.microsoft.com/office/drawing/2014/main" id="{DF69CDD1-18D9-FD6F-3C47-C991D194EA9B}"/>
                </a:ext>
              </a:extLst>
            </p:cNvPr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27;p51">
              <a:extLst>
                <a:ext uri="{FF2B5EF4-FFF2-40B4-BE49-F238E27FC236}">
                  <a16:creationId xmlns:a16="http://schemas.microsoft.com/office/drawing/2014/main" id="{2AE510D2-1407-01F3-1323-95FFBDB7689B}"/>
                </a:ext>
              </a:extLst>
            </p:cNvPr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28;p51">
              <a:extLst>
                <a:ext uri="{FF2B5EF4-FFF2-40B4-BE49-F238E27FC236}">
                  <a16:creationId xmlns:a16="http://schemas.microsoft.com/office/drawing/2014/main" id="{FBAED485-24D8-425B-1358-3AAF91BB6060}"/>
                </a:ext>
              </a:extLst>
            </p:cNvPr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9;p51">
              <a:extLst>
                <a:ext uri="{FF2B5EF4-FFF2-40B4-BE49-F238E27FC236}">
                  <a16:creationId xmlns:a16="http://schemas.microsoft.com/office/drawing/2014/main" id="{0477BEE2-CBB2-6598-CEF6-5CEAF93D606B}"/>
                </a:ext>
              </a:extLst>
            </p:cNvPr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0;p51">
              <a:extLst>
                <a:ext uri="{FF2B5EF4-FFF2-40B4-BE49-F238E27FC236}">
                  <a16:creationId xmlns:a16="http://schemas.microsoft.com/office/drawing/2014/main" id="{6531A496-8C36-3CB4-24B1-C2C4F340F3B7}"/>
                </a:ext>
              </a:extLst>
            </p:cNvPr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1;p51">
              <a:extLst>
                <a:ext uri="{FF2B5EF4-FFF2-40B4-BE49-F238E27FC236}">
                  <a16:creationId xmlns:a16="http://schemas.microsoft.com/office/drawing/2014/main" id="{4A32A7A2-6AA5-4DDB-D73B-519D7EE44242}"/>
                </a:ext>
              </a:extLst>
            </p:cNvPr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32;p51">
              <a:extLst>
                <a:ext uri="{FF2B5EF4-FFF2-40B4-BE49-F238E27FC236}">
                  <a16:creationId xmlns:a16="http://schemas.microsoft.com/office/drawing/2014/main" id="{626636BA-BE7B-0832-1264-7A29D06AC14F}"/>
                </a:ext>
              </a:extLst>
            </p:cNvPr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33;p51">
              <a:extLst>
                <a:ext uri="{FF2B5EF4-FFF2-40B4-BE49-F238E27FC236}">
                  <a16:creationId xmlns:a16="http://schemas.microsoft.com/office/drawing/2014/main" id="{278F364C-CCB3-E130-6B1F-71BDBBFE969B}"/>
                </a:ext>
              </a:extLst>
            </p:cNvPr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34;p51">
              <a:extLst>
                <a:ext uri="{FF2B5EF4-FFF2-40B4-BE49-F238E27FC236}">
                  <a16:creationId xmlns:a16="http://schemas.microsoft.com/office/drawing/2014/main" id="{39896EDD-8CAC-3D3E-85F8-91B031622123}"/>
                </a:ext>
              </a:extLst>
            </p:cNvPr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35;p51">
              <a:extLst>
                <a:ext uri="{FF2B5EF4-FFF2-40B4-BE49-F238E27FC236}">
                  <a16:creationId xmlns:a16="http://schemas.microsoft.com/office/drawing/2014/main" id="{4C271EF9-50C5-C362-AE17-000C2A1BDDB7}"/>
                </a:ext>
              </a:extLst>
            </p:cNvPr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36;p51">
              <a:extLst>
                <a:ext uri="{FF2B5EF4-FFF2-40B4-BE49-F238E27FC236}">
                  <a16:creationId xmlns:a16="http://schemas.microsoft.com/office/drawing/2014/main" id="{1AC17FEB-0288-5200-1EB6-0E884CB8A767}"/>
                </a:ext>
              </a:extLst>
            </p:cNvPr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37;p51">
              <a:extLst>
                <a:ext uri="{FF2B5EF4-FFF2-40B4-BE49-F238E27FC236}">
                  <a16:creationId xmlns:a16="http://schemas.microsoft.com/office/drawing/2014/main" id="{10C5D5F3-3155-0943-7015-9166EFA673A6}"/>
                </a:ext>
              </a:extLst>
            </p:cNvPr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38;p51">
              <a:extLst>
                <a:ext uri="{FF2B5EF4-FFF2-40B4-BE49-F238E27FC236}">
                  <a16:creationId xmlns:a16="http://schemas.microsoft.com/office/drawing/2014/main" id="{F3DC16E0-0FA0-F165-7CDB-48E07E64F34E}"/>
                </a:ext>
              </a:extLst>
            </p:cNvPr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39;p51">
              <a:extLst>
                <a:ext uri="{FF2B5EF4-FFF2-40B4-BE49-F238E27FC236}">
                  <a16:creationId xmlns:a16="http://schemas.microsoft.com/office/drawing/2014/main" id="{5FCA8FF5-7672-777F-02DB-C59C94C51FD2}"/>
                </a:ext>
              </a:extLst>
            </p:cNvPr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40;p51">
              <a:extLst>
                <a:ext uri="{FF2B5EF4-FFF2-40B4-BE49-F238E27FC236}">
                  <a16:creationId xmlns:a16="http://schemas.microsoft.com/office/drawing/2014/main" id="{EF770E17-45F6-7DFE-0410-FB29457F5526}"/>
                </a:ext>
              </a:extLst>
            </p:cNvPr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41;p51">
              <a:extLst>
                <a:ext uri="{FF2B5EF4-FFF2-40B4-BE49-F238E27FC236}">
                  <a16:creationId xmlns:a16="http://schemas.microsoft.com/office/drawing/2014/main" id="{43E5EB89-F00F-0539-EAD9-2224E980A44A}"/>
                </a:ext>
              </a:extLst>
            </p:cNvPr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42;p51">
              <a:extLst>
                <a:ext uri="{FF2B5EF4-FFF2-40B4-BE49-F238E27FC236}">
                  <a16:creationId xmlns:a16="http://schemas.microsoft.com/office/drawing/2014/main" id="{5FBD5CDB-B1CC-7974-5A48-9AA1821E87F3}"/>
                </a:ext>
              </a:extLst>
            </p:cNvPr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2143;p51">
              <a:extLst>
                <a:ext uri="{FF2B5EF4-FFF2-40B4-BE49-F238E27FC236}">
                  <a16:creationId xmlns:a16="http://schemas.microsoft.com/office/drawing/2014/main" id="{6A12CC95-D3D3-BEE7-EA23-CED2A3D1B3CD}"/>
                </a:ext>
              </a:extLst>
            </p:cNvPr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2144;p51">
              <a:extLst>
                <a:ext uri="{FF2B5EF4-FFF2-40B4-BE49-F238E27FC236}">
                  <a16:creationId xmlns:a16="http://schemas.microsoft.com/office/drawing/2014/main" id="{6F11D968-FA57-27FB-52E0-CE30AB421A96}"/>
                </a:ext>
              </a:extLst>
            </p:cNvPr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2145;p51">
              <a:extLst>
                <a:ext uri="{FF2B5EF4-FFF2-40B4-BE49-F238E27FC236}">
                  <a16:creationId xmlns:a16="http://schemas.microsoft.com/office/drawing/2014/main" id="{B9E0E0EB-D2C6-FE58-AE2F-12DF95AC4D96}"/>
                </a:ext>
              </a:extLst>
            </p:cNvPr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2146;p51">
              <a:extLst>
                <a:ext uri="{FF2B5EF4-FFF2-40B4-BE49-F238E27FC236}">
                  <a16:creationId xmlns:a16="http://schemas.microsoft.com/office/drawing/2014/main" id="{98D22BBF-21EE-D80F-5C81-2824181F9E09}"/>
                </a:ext>
              </a:extLst>
            </p:cNvPr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2147;p51">
              <a:extLst>
                <a:ext uri="{FF2B5EF4-FFF2-40B4-BE49-F238E27FC236}">
                  <a16:creationId xmlns:a16="http://schemas.microsoft.com/office/drawing/2014/main" id="{6E359BAB-A807-619F-9D86-F781F6DB08D6}"/>
                </a:ext>
              </a:extLst>
            </p:cNvPr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2148;p51">
              <a:extLst>
                <a:ext uri="{FF2B5EF4-FFF2-40B4-BE49-F238E27FC236}">
                  <a16:creationId xmlns:a16="http://schemas.microsoft.com/office/drawing/2014/main" id="{0622615B-96D5-9B5C-54E6-44EEC0716121}"/>
                </a:ext>
              </a:extLst>
            </p:cNvPr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2149;p51">
              <a:extLst>
                <a:ext uri="{FF2B5EF4-FFF2-40B4-BE49-F238E27FC236}">
                  <a16:creationId xmlns:a16="http://schemas.microsoft.com/office/drawing/2014/main" id="{22C088B2-9CD8-3486-1A79-9B9E95A320B6}"/>
                </a:ext>
              </a:extLst>
            </p:cNvPr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2150;p51">
              <a:extLst>
                <a:ext uri="{FF2B5EF4-FFF2-40B4-BE49-F238E27FC236}">
                  <a16:creationId xmlns:a16="http://schemas.microsoft.com/office/drawing/2014/main" id="{EFFD9C91-0DD3-A06A-F753-512519E82459}"/>
                </a:ext>
              </a:extLst>
            </p:cNvPr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2151;p51">
              <a:extLst>
                <a:ext uri="{FF2B5EF4-FFF2-40B4-BE49-F238E27FC236}">
                  <a16:creationId xmlns:a16="http://schemas.microsoft.com/office/drawing/2014/main" id="{866A5696-652A-C56B-8CA5-E946CFD9AC94}"/>
                </a:ext>
              </a:extLst>
            </p:cNvPr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2152;p51">
              <a:extLst>
                <a:ext uri="{FF2B5EF4-FFF2-40B4-BE49-F238E27FC236}">
                  <a16:creationId xmlns:a16="http://schemas.microsoft.com/office/drawing/2014/main" id="{8B42AFA0-FB52-C3BF-FF91-919EFB34F164}"/>
                </a:ext>
              </a:extLst>
            </p:cNvPr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2153;p51">
              <a:extLst>
                <a:ext uri="{FF2B5EF4-FFF2-40B4-BE49-F238E27FC236}">
                  <a16:creationId xmlns:a16="http://schemas.microsoft.com/office/drawing/2014/main" id="{C5D775BB-5627-74DE-4B86-DBE5D66912FE}"/>
                </a:ext>
              </a:extLst>
            </p:cNvPr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2154;p51">
              <a:extLst>
                <a:ext uri="{FF2B5EF4-FFF2-40B4-BE49-F238E27FC236}">
                  <a16:creationId xmlns:a16="http://schemas.microsoft.com/office/drawing/2014/main" id="{3811AE04-3538-A992-7D07-DD0CF4EED3E6}"/>
                </a:ext>
              </a:extLst>
            </p:cNvPr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2155;p51">
              <a:extLst>
                <a:ext uri="{FF2B5EF4-FFF2-40B4-BE49-F238E27FC236}">
                  <a16:creationId xmlns:a16="http://schemas.microsoft.com/office/drawing/2014/main" id="{4D092A0C-B55D-40DE-74F0-FB9986026D1F}"/>
                </a:ext>
              </a:extLst>
            </p:cNvPr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2156;p51">
              <a:extLst>
                <a:ext uri="{FF2B5EF4-FFF2-40B4-BE49-F238E27FC236}">
                  <a16:creationId xmlns:a16="http://schemas.microsoft.com/office/drawing/2014/main" id="{DF58A466-184E-0DBE-DCA0-6861A5DC0945}"/>
                </a:ext>
              </a:extLst>
            </p:cNvPr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2157;p51">
              <a:extLst>
                <a:ext uri="{FF2B5EF4-FFF2-40B4-BE49-F238E27FC236}">
                  <a16:creationId xmlns:a16="http://schemas.microsoft.com/office/drawing/2014/main" id="{30E1C39C-2A9D-9E03-D1BD-7A4BCA965C25}"/>
                </a:ext>
              </a:extLst>
            </p:cNvPr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2158;p51">
              <a:extLst>
                <a:ext uri="{FF2B5EF4-FFF2-40B4-BE49-F238E27FC236}">
                  <a16:creationId xmlns:a16="http://schemas.microsoft.com/office/drawing/2014/main" id="{9C76BF97-9696-848B-B44E-4EFD0E90BC63}"/>
                </a:ext>
              </a:extLst>
            </p:cNvPr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2159;p51">
              <a:extLst>
                <a:ext uri="{FF2B5EF4-FFF2-40B4-BE49-F238E27FC236}">
                  <a16:creationId xmlns:a16="http://schemas.microsoft.com/office/drawing/2014/main" id="{C24C9AF6-D6F8-2541-F9DA-BA48FE8B96FF}"/>
                </a:ext>
              </a:extLst>
            </p:cNvPr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2160;p51">
              <a:extLst>
                <a:ext uri="{FF2B5EF4-FFF2-40B4-BE49-F238E27FC236}">
                  <a16:creationId xmlns:a16="http://schemas.microsoft.com/office/drawing/2014/main" id="{D24445BB-96C1-5E9F-1138-265916583D86}"/>
                </a:ext>
              </a:extLst>
            </p:cNvPr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2161;p51">
              <a:extLst>
                <a:ext uri="{FF2B5EF4-FFF2-40B4-BE49-F238E27FC236}">
                  <a16:creationId xmlns:a16="http://schemas.microsoft.com/office/drawing/2014/main" id="{D28B8666-35CE-0361-D684-DA9531955408}"/>
                </a:ext>
              </a:extLst>
            </p:cNvPr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2162;p51">
              <a:extLst>
                <a:ext uri="{FF2B5EF4-FFF2-40B4-BE49-F238E27FC236}">
                  <a16:creationId xmlns:a16="http://schemas.microsoft.com/office/drawing/2014/main" id="{52F264C7-32AA-5D54-A974-54E39BBE0BD4}"/>
                </a:ext>
              </a:extLst>
            </p:cNvPr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2163;p51">
              <a:extLst>
                <a:ext uri="{FF2B5EF4-FFF2-40B4-BE49-F238E27FC236}">
                  <a16:creationId xmlns:a16="http://schemas.microsoft.com/office/drawing/2014/main" id="{40196D59-77EB-2CCF-CC6D-1145A3E986D8}"/>
                </a:ext>
              </a:extLst>
            </p:cNvPr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2164;p51">
              <a:extLst>
                <a:ext uri="{FF2B5EF4-FFF2-40B4-BE49-F238E27FC236}">
                  <a16:creationId xmlns:a16="http://schemas.microsoft.com/office/drawing/2014/main" id="{42996CE8-3B69-3C5B-08DA-0633BC1DD517}"/>
                </a:ext>
              </a:extLst>
            </p:cNvPr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2165;p51">
              <a:extLst>
                <a:ext uri="{FF2B5EF4-FFF2-40B4-BE49-F238E27FC236}">
                  <a16:creationId xmlns:a16="http://schemas.microsoft.com/office/drawing/2014/main" id="{CDFE44BB-ECDE-D449-7177-957623E53205}"/>
                </a:ext>
              </a:extLst>
            </p:cNvPr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2166;p51">
              <a:extLst>
                <a:ext uri="{FF2B5EF4-FFF2-40B4-BE49-F238E27FC236}">
                  <a16:creationId xmlns:a16="http://schemas.microsoft.com/office/drawing/2014/main" id="{011FCDBD-727E-04FA-0EB6-5E2B64F79067}"/>
                </a:ext>
              </a:extLst>
            </p:cNvPr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2167;p51">
              <a:extLst>
                <a:ext uri="{FF2B5EF4-FFF2-40B4-BE49-F238E27FC236}">
                  <a16:creationId xmlns:a16="http://schemas.microsoft.com/office/drawing/2014/main" id="{DFB781D8-A1AD-E5DD-7457-2620BFE3E53E}"/>
                </a:ext>
              </a:extLst>
            </p:cNvPr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2168;p51">
              <a:extLst>
                <a:ext uri="{FF2B5EF4-FFF2-40B4-BE49-F238E27FC236}">
                  <a16:creationId xmlns:a16="http://schemas.microsoft.com/office/drawing/2014/main" id="{D67820E8-8A23-0666-F449-ACE545D22EA0}"/>
                </a:ext>
              </a:extLst>
            </p:cNvPr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2169;p51">
              <a:extLst>
                <a:ext uri="{FF2B5EF4-FFF2-40B4-BE49-F238E27FC236}">
                  <a16:creationId xmlns:a16="http://schemas.microsoft.com/office/drawing/2014/main" id="{DA0BF9F9-677D-DAD8-1ACA-353C1A8C02F6}"/>
                </a:ext>
              </a:extLst>
            </p:cNvPr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2170;p51">
              <a:extLst>
                <a:ext uri="{FF2B5EF4-FFF2-40B4-BE49-F238E27FC236}">
                  <a16:creationId xmlns:a16="http://schemas.microsoft.com/office/drawing/2014/main" id="{1AB4AD70-5942-CBD1-CE24-017881B9CCE5}"/>
                </a:ext>
              </a:extLst>
            </p:cNvPr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2171;p51">
              <a:extLst>
                <a:ext uri="{FF2B5EF4-FFF2-40B4-BE49-F238E27FC236}">
                  <a16:creationId xmlns:a16="http://schemas.microsoft.com/office/drawing/2014/main" id="{F1068E69-1541-BCAD-05BF-5F6DC9B71391}"/>
                </a:ext>
              </a:extLst>
            </p:cNvPr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2172;p51">
              <a:extLst>
                <a:ext uri="{FF2B5EF4-FFF2-40B4-BE49-F238E27FC236}">
                  <a16:creationId xmlns:a16="http://schemas.microsoft.com/office/drawing/2014/main" id="{CF2C0C95-8A3F-C9FE-8821-5B62297DEA8C}"/>
                </a:ext>
              </a:extLst>
            </p:cNvPr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2173;p51">
              <a:extLst>
                <a:ext uri="{FF2B5EF4-FFF2-40B4-BE49-F238E27FC236}">
                  <a16:creationId xmlns:a16="http://schemas.microsoft.com/office/drawing/2014/main" id="{A433D22C-6C29-5A92-7BEA-43EC39643CF2}"/>
                </a:ext>
              </a:extLst>
            </p:cNvPr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2174;p51">
              <a:extLst>
                <a:ext uri="{FF2B5EF4-FFF2-40B4-BE49-F238E27FC236}">
                  <a16:creationId xmlns:a16="http://schemas.microsoft.com/office/drawing/2014/main" id="{80B8F7AB-5608-56C7-2949-3C5097E223E7}"/>
                </a:ext>
              </a:extLst>
            </p:cNvPr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2175;p51">
              <a:extLst>
                <a:ext uri="{FF2B5EF4-FFF2-40B4-BE49-F238E27FC236}">
                  <a16:creationId xmlns:a16="http://schemas.microsoft.com/office/drawing/2014/main" id="{7362C0CD-FD99-8D67-EE30-AA1C8DB535BC}"/>
                </a:ext>
              </a:extLst>
            </p:cNvPr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2176;p51">
              <a:extLst>
                <a:ext uri="{FF2B5EF4-FFF2-40B4-BE49-F238E27FC236}">
                  <a16:creationId xmlns:a16="http://schemas.microsoft.com/office/drawing/2014/main" id="{54A795F2-8DCD-7050-82C5-B0BC21F5E4C7}"/>
                </a:ext>
              </a:extLst>
            </p:cNvPr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2177;p51">
              <a:extLst>
                <a:ext uri="{FF2B5EF4-FFF2-40B4-BE49-F238E27FC236}">
                  <a16:creationId xmlns:a16="http://schemas.microsoft.com/office/drawing/2014/main" id="{0C2070A9-EEC0-48B3-5D7A-920F48E443F5}"/>
                </a:ext>
              </a:extLst>
            </p:cNvPr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2178;p51">
              <a:extLst>
                <a:ext uri="{FF2B5EF4-FFF2-40B4-BE49-F238E27FC236}">
                  <a16:creationId xmlns:a16="http://schemas.microsoft.com/office/drawing/2014/main" id="{9BBF7C59-BB45-431A-E494-2C4898A0C4CC}"/>
                </a:ext>
              </a:extLst>
            </p:cNvPr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2179;p51">
              <a:extLst>
                <a:ext uri="{FF2B5EF4-FFF2-40B4-BE49-F238E27FC236}">
                  <a16:creationId xmlns:a16="http://schemas.microsoft.com/office/drawing/2014/main" id="{F7041FAD-4485-E1EB-B82D-B2BC62EE422A}"/>
                </a:ext>
              </a:extLst>
            </p:cNvPr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2180;p51">
              <a:extLst>
                <a:ext uri="{FF2B5EF4-FFF2-40B4-BE49-F238E27FC236}">
                  <a16:creationId xmlns:a16="http://schemas.microsoft.com/office/drawing/2014/main" id="{13BA65EA-1097-34AC-262E-965F5E0937A0}"/>
                </a:ext>
              </a:extLst>
            </p:cNvPr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2181;p51">
              <a:extLst>
                <a:ext uri="{FF2B5EF4-FFF2-40B4-BE49-F238E27FC236}">
                  <a16:creationId xmlns:a16="http://schemas.microsoft.com/office/drawing/2014/main" id="{4A760F27-2BF8-CEEE-D0F1-F6AFC653549B}"/>
                </a:ext>
              </a:extLst>
            </p:cNvPr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2182;p51">
              <a:extLst>
                <a:ext uri="{FF2B5EF4-FFF2-40B4-BE49-F238E27FC236}">
                  <a16:creationId xmlns:a16="http://schemas.microsoft.com/office/drawing/2014/main" id="{56D61CA8-423E-4600-B9BB-1CD811C9DAF6}"/>
                </a:ext>
              </a:extLst>
            </p:cNvPr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2183;p51">
              <a:extLst>
                <a:ext uri="{FF2B5EF4-FFF2-40B4-BE49-F238E27FC236}">
                  <a16:creationId xmlns:a16="http://schemas.microsoft.com/office/drawing/2014/main" id="{433201F7-E3ED-7783-D96E-690A288FB836}"/>
                </a:ext>
              </a:extLst>
            </p:cNvPr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2184;p51">
              <a:extLst>
                <a:ext uri="{FF2B5EF4-FFF2-40B4-BE49-F238E27FC236}">
                  <a16:creationId xmlns:a16="http://schemas.microsoft.com/office/drawing/2014/main" id="{63F8BC76-C5F0-4CC4-9FB7-911AF42ACCA5}"/>
                </a:ext>
              </a:extLst>
            </p:cNvPr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2185;p51">
              <a:extLst>
                <a:ext uri="{FF2B5EF4-FFF2-40B4-BE49-F238E27FC236}">
                  <a16:creationId xmlns:a16="http://schemas.microsoft.com/office/drawing/2014/main" id="{B4AEC15E-8AE1-DB51-47B8-96A2013F6CDD}"/>
                </a:ext>
              </a:extLst>
            </p:cNvPr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2186;p51">
              <a:extLst>
                <a:ext uri="{FF2B5EF4-FFF2-40B4-BE49-F238E27FC236}">
                  <a16:creationId xmlns:a16="http://schemas.microsoft.com/office/drawing/2014/main" id="{41F4290D-3462-E787-E8E6-4D2B11767E69}"/>
                </a:ext>
              </a:extLst>
            </p:cNvPr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2187;p51">
              <a:extLst>
                <a:ext uri="{FF2B5EF4-FFF2-40B4-BE49-F238E27FC236}">
                  <a16:creationId xmlns:a16="http://schemas.microsoft.com/office/drawing/2014/main" id="{57C3642D-2916-0220-2817-9762367BDE44}"/>
                </a:ext>
              </a:extLst>
            </p:cNvPr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2188;p51">
              <a:extLst>
                <a:ext uri="{FF2B5EF4-FFF2-40B4-BE49-F238E27FC236}">
                  <a16:creationId xmlns:a16="http://schemas.microsoft.com/office/drawing/2014/main" id="{766BC73B-FA14-5EA5-357F-E055AD17DC2F}"/>
                </a:ext>
              </a:extLst>
            </p:cNvPr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2189;p51">
              <a:extLst>
                <a:ext uri="{FF2B5EF4-FFF2-40B4-BE49-F238E27FC236}">
                  <a16:creationId xmlns:a16="http://schemas.microsoft.com/office/drawing/2014/main" id="{36700C21-98D0-7F4B-D006-44F501CE5389}"/>
                </a:ext>
              </a:extLst>
            </p:cNvPr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2190;p51">
              <a:extLst>
                <a:ext uri="{FF2B5EF4-FFF2-40B4-BE49-F238E27FC236}">
                  <a16:creationId xmlns:a16="http://schemas.microsoft.com/office/drawing/2014/main" id="{7A8F4D65-3373-BF35-6640-94D09EC51FD8}"/>
                </a:ext>
              </a:extLst>
            </p:cNvPr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2191;p51">
              <a:extLst>
                <a:ext uri="{FF2B5EF4-FFF2-40B4-BE49-F238E27FC236}">
                  <a16:creationId xmlns:a16="http://schemas.microsoft.com/office/drawing/2014/main" id="{4764B097-18F5-5A50-93E7-99093805A55C}"/>
                </a:ext>
              </a:extLst>
            </p:cNvPr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2192;p51">
              <a:extLst>
                <a:ext uri="{FF2B5EF4-FFF2-40B4-BE49-F238E27FC236}">
                  <a16:creationId xmlns:a16="http://schemas.microsoft.com/office/drawing/2014/main" id="{65B88785-BCB4-5EEF-B4B2-D7D75293C3E8}"/>
                </a:ext>
              </a:extLst>
            </p:cNvPr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2193;p51">
              <a:extLst>
                <a:ext uri="{FF2B5EF4-FFF2-40B4-BE49-F238E27FC236}">
                  <a16:creationId xmlns:a16="http://schemas.microsoft.com/office/drawing/2014/main" id="{3A945F44-7045-9627-F2C1-A61329E384EF}"/>
                </a:ext>
              </a:extLst>
            </p:cNvPr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6" name="Immagine 1925">
            <a:extLst>
              <a:ext uri="{FF2B5EF4-FFF2-40B4-BE49-F238E27FC236}">
                <a16:creationId xmlns:a16="http://schemas.microsoft.com/office/drawing/2014/main" id="{6B6CF460-FC82-0B7B-A5EC-B1D1DB97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0" y="3693970"/>
            <a:ext cx="9107190" cy="5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2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7"/>
          <p:cNvSpPr txBox="1">
            <a:spLocks noGrp="1"/>
          </p:cNvSpPr>
          <p:nvPr>
            <p:ph type="title"/>
          </p:nvPr>
        </p:nvSpPr>
        <p:spPr>
          <a:xfrm>
            <a:off x="266989" y="91545"/>
            <a:ext cx="779213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Step 2)</a:t>
            </a:r>
            <a:r>
              <a:rPr lang="it-IT" dirty="0"/>
              <a:t> 	Informiamoci sull’escalation con PHP</a:t>
            </a:r>
            <a:br>
              <a:rPr lang="it-IT" dirty="0"/>
            </a:br>
            <a:endParaRPr dirty="0"/>
          </a:p>
        </p:txBody>
      </p:sp>
      <p:sp>
        <p:nvSpPr>
          <p:cNvPr id="1908" name="Google Shape;1908;p47"/>
          <p:cNvSpPr/>
          <p:nvPr/>
        </p:nvSpPr>
        <p:spPr>
          <a:xfrm rot="5400000">
            <a:off x="1538400" y="1514475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7"/>
          <p:cNvSpPr/>
          <p:nvPr/>
        </p:nvSpPr>
        <p:spPr>
          <a:xfrm rot="5400000">
            <a:off x="6415200" y="1514475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1F40EBC-AB27-F228-720C-7A5C4B61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2" name="Immagine 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72173B9-B9C0-1E3F-3FA9-722687C6C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8" y="2384392"/>
            <a:ext cx="6247227" cy="2485964"/>
          </a:xfrm>
          <a:prstGeom prst="rect">
            <a:avLst/>
          </a:prstGeom>
          <a:pattFill prst="ltUpDiag">
            <a:fgClr>
              <a:schemeClr val="lt1"/>
            </a:fgClr>
            <a:bgClr>
              <a:schemeClr val="bg1"/>
            </a:bgClr>
          </a:pattFill>
          <a:ln w="38100">
            <a:solidFill>
              <a:schemeClr val="tx2"/>
            </a:solidFill>
          </a:ln>
          <a:effectLst>
            <a:softEdge rad="0"/>
          </a:effectLst>
        </p:spPr>
      </p:pic>
      <p:pic>
        <p:nvPicPr>
          <p:cNvPr id="6" name="Immagine 5" descr="Immagine che contiene simbolo, pixel&#10;&#10;Descrizione generata automaticamente">
            <a:extLst>
              <a:ext uri="{FF2B5EF4-FFF2-40B4-BE49-F238E27FC236}">
                <a16:creationId xmlns:a16="http://schemas.microsoft.com/office/drawing/2014/main" id="{A297184B-8B8E-7B76-666E-7E30E007B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434" y="680529"/>
            <a:ext cx="2164649" cy="216464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347ECC-D263-240B-FFC3-5BBD524F6537}"/>
              </a:ext>
            </a:extLst>
          </p:cNvPr>
          <p:cNvSpPr txBox="1"/>
          <p:nvPr/>
        </p:nvSpPr>
        <p:spPr>
          <a:xfrm>
            <a:off x="579939" y="1087235"/>
            <a:ext cx="6410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 err="1">
                <a:solidFill>
                  <a:schemeClr val="accent1"/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GTFOBins</a:t>
            </a:r>
            <a:r>
              <a:rPr lang="it-IT" sz="1800" dirty="0">
                <a:solidFill>
                  <a:schemeClr val="accent1"/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è una risorsa che fornisce una lista di binari Unix che possono essere utilizzati per eseguire comandi arbitrari con privilegi elevati.</a:t>
            </a:r>
            <a:r>
              <a:rPr lang="it-IT" dirty="0">
                <a:solidFill>
                  <a:schemeClr val="accent1"/>
                </a:solidFill>
                <a:effectLst/>
              </a:rPr>
              <a:t> 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7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7"/>
          <p:cNvSpPr txBox="1">
            <a:spLocks noGrp="1"/>
          </p:cNvSpPr>
          <p:nvPr>
            <p:ph type="title"/>
          </p:nvPr>
        </p:nvSpPr>
        <p:spPr>
          <a:xfrm>
            <a:off x="266989" y="91545"/>
            <a:ext cx="779213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Step 3)</a:t>
            </a:r>
            <a:r>
              <a:rPr lang="it-IT" dirty="0"/>
              <a:t> 	                Diventiamo root</a:t>
            </a:r>
            <a:br>
              <a:rPr lang="it-IT" dirty="0"/>
            </a:br>
            <a:endParaRPr dirty="0"/>
          </a:p>
        </p:txBody>
      </p:sp>
      <p:sp>
        <p:nvSpPr>
          <p:cNvPr id="1908" name="Google Shape;1908;p47"/>
          <p:cNvSpPr/>
          <p:nvPr/>
        </p:nvSpPr>
        <p:spPr>
          <a:xfrm rot="5400000">
            <a:off x="1538400" y="1514475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7"/>
          <p:cNvSpPr/>
          <p:nvPr/>
        </p:nvSpPr>
        <p:spPr>
          <a:xfrm rot="5400000">
            <a:off x="6415200" y="1514475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1F40EBC-AB27-F228-720C-7A5C4B61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9D08AF-24EE-749C-A93F-F759DEC92C96}"/>
              </a:ext>
            </a:extLst>
          </p:cNvPr>
          <p:cNvSpPr txBox="1"/>
          <p:nvPr/>
        </p:nvSpPr>
        <p:spPr>
          <a:xfrm>
            <a:off x="636606" y="993158"/>
            <a:ext cx="398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</a:p>
        </p:txBody>
      </p:sp>
      <p:sp>
        <p:nvSpPr>
          <p:cNvPr id="5" name="Google Shape;2310;p53">
            <a:extLst>
              <a:ext uri="{FF2B5EF4-FFF2-40B4-BE49-F238E27FC236}">
                <a16:creationId xmlns:a16="http://schemas.microsoft.com/office/drawing/2014/main" id="{0A4E5CB9-798B-DBD6-D9B2-DB84CA8B16E4}"/>
              </a:ext>
            </a:extLst>
          </p:cNvPr>
          <p:cNvSpPr/>
          <p:nvPr/>
        </p:nvSpPr>
        <p:spPr>
          <a:xfrm>
            <a:off x="2280354" y="875591"/>
            <a:ext cx="4430271" cy="723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it-IT" sz="1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it-IT" sz="1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1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it-IT" sz="1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pcntl_exec</a:t>
            </a:r>
            <a:r>
              <a:rPr lang="it-IT" sz="1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('/bin/sh', ['-</a:t>
            </a:r>
            <a:r>
              <a:rPr lang="it-IT" sz="1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sz="1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']);"</a:t>
            </a:r>
            <a:endParaRPr lang="it-IT" sz="1800" dirty="0">
              <a:solidFill>
                <a:schemeClr val="accent1"/>
              </a:solidFill>
              <a:effectLst/>
              <a:latin typeface="Constantia" panose="0203060205030603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9F9DF4A-E7D2-8A10-ECB8-A4EB7BC5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1" y="3272318"/>
            <a:ext cx="8361938" cy="1262468"/>
          </a:xfrm>
          <a:prstGeom prst="rect">
            <a:avLst/>
          </a:prstGeom>
          <a:ln w="47625">
            <a:solidFill>
              <a:schemeClr val="accent2"/>
            </a:solidFill>
          </a:ln>
        </p:spPr>
      </p:pic>
      <p:sp>
        <p:nvSpPr>
          <p:cNvPr id="9" name="Freccia giù 8">
            <a:extLst>
              <a:ext uri="{FF2B5EF4-FFF2-40B4-BE49-F238E27FC236}">
                <a16:creationId xmlns:a16="http://schemas.microsoft.com/office/drawing/2014/main" id="{C15CE7DA-1369-9E49-29F4-180616202D39}"/>
              </a:ext>
            </a:extLst>
          </p:cNvPr>
          <p:cNvSpPr/>
          <p:nvPr/>
        </p:nvSpPr>
        <p:spPr>
          <a:xfrm>
            <a:off x="3990975" y="1843721"/>
            <a:ext cx="1162050" cy="12624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89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7"/>
          <p:cNvSpPr txBox="1">
            <a:spLocks noGrp="1"/>
          </p:cNvSpPr>
          <p:nvPr>
            <p:ph type="title"/>
          </p:nvPr>
        </p:nvSpPr>
        <p:spPr>
          <a:xfrm>
            <a:off x="266989" y="91545"/>
            <a:ext cx="8250386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Step 4)</a:t>
            </a:r>
            <a:r>
              <a:rPr lang="it-IT" dirty="0"/>
              <a:t> 		  Troviamo l’ultima bandierina</a:t>
            </a:r>
            <a:br>
              <a:rPr lang="it-IT" dirty="0"/>
            </a:br>
            <a:endParaRPr dirty="0"/>
          </a:p>
        </p:txBody>
      </p:sp>
      <p:sp>
        <p:nvSpPr>
          <p:cNvPr id="1908" name="Google Shape;1908;p47"/>
          <p:cNvSpPr/>
          <p:nvPr/>
        </p:nvSpPr>
        <p:spPr>
          <a:xfrm rot="5400000">
            <a:off x="1538400" y="1514475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7"/>
          <p:cNvSpPr/>
          <p:nvPr/>
        </p:nvSpPr>
        <p:spPr>
          <a:xfrm rot="5400000">
            <a:off x="7093958" y="2341383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1F40EBC-AB27-F228-720C-7A5C4B61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500DEFF9-6669-1192-C577-27FA8B44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33" y="786330"/>
            <a:ext cx="4762135" cy="426562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05BE2-3191-18C6-6CE4-14ADE67DB04D}"/>
              </a:ext>
            </a:extLst>
          </p:cNvPr>
          <p:cNvSpPr txBox="1"/>
          <p:nvPr/>
        </p:nvSpPr>
        <p:spPr>
          <a:xfrm>
            <a:off x="5602576" y="1048012"/>
            <a:ext cx="3374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Esploriamo tra le directory e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troviamo il file </a:t>
            </a:r>
            <a:r>
              <a:rPr lang="it-IT" sz="2000" dirty="0" err="1">
                <a:solidFill>
                  <a:schemeClr val="accent1"/>
                </a:solidFill>
              </a:rPr>
              <a:t>proof.txt</a:t>
            </a:r>
            <a:r>
              <a:rPr lang="it-IT" sz="20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3F44B6-E495-B5A3-AE4C-86649CD54166}"/>
              </a:ext>
            </a:extLst>
          </p:cNvPr>
          <p:cNvSpPr txBox="1"/>
          <p:nvPr/>
        </p:nvSpPr>
        <p:spPr>
          <a:xfrm>
            <a:off x="6902824" y="3984894"/>
            <a:ext cx="283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Vittoria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6872E10-483C-9DDC-279C-A5157A04C945}"/>
              </a:ext>
            </a:extLst>
          </p:cNvPr>
          <p:cNvSpPr/>
          <p:nvPr/>
        </p:nvSpPr>
        <p:spPr>
          <a:xfrm>
            <a:off x="6956612" y="2010708"/>
            <a:ext cx="896470" cy="18620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244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56"/>
          <p:cNvSpPr txBox="1">
            <a:spLocks noGrp="1"/>
          </p:cNvSpPr>
          <p:nvPr>
            <p:ph type="title"/>
          </p:nvPr>
        </p:nvSpPr>
        <p:spPr>
          <a:xfrm>
            <a:off x="2541564" y="1282204"/>
            <a:ext cx="3566849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Maintaining</a:t>
            </a:r>
            <a:r>
              <a:rPr lang="it-IT" dirty="0"/>
              <a:t> access</a:t>
            </a:r>
            <a:endParaRPr dirty="0"/>
          </a:p>
        </p:txBody>
      </p:sp>
      <p:sp>
        <p:nvSpPr>
          <p:cNvPr id="2685" name="Google Shape;2685;p56"/>
          <p:cNvSpPr txBox="1">
            <a:spLocks noGrp="1"/>
          </p:cNvSpPr>
          <p:nvPr>
            <p:ph type="subTitle" idx="1"/>
          </p:nvPr>
        </p:nvSpPr>
        <p:spPr>
          <a:xfrm>
            <a:off x="2923050" y="3060118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Come restiamo infiltrati?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6" name="Google Shape;2686;p56"/>
          <p:cNvSpPr txBox="1">
            <a:spLocks noGrp="1"/>
          </p:cNvSpPr>
          <p:nvPr>
            <p:ph type="title" idx="2"/>
          </p:nvPr>
        </p:nvSpPr>
        <p:spPr>
          <a:xfrm>
            <a:off x="3243150" y="564159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2752" name="Google Shape;3081;p64">
            <a:extLst>
              <a:ext uri="{FF2B5EF4-FFF2-40B4-BE49-F238E27FC236}">
                <a16:creationId xmlns:a16="http://schemas.microsoft.com/office/drawing/2014/main" id="{A3271AAD-3200-5A3F-BA92-B0FB1A44059B}"/>
              </a:ext>
            </a:extLst>
          </p:cNvPr>
          <p:cNvGrpSpPr/>
          <p:nvPr/>
        </p:nvGrpSpPr>
        <p:grpSpPr>
          <a:xfrm>
            <a:off x="315442" y="1152445"/>
            <a:ext cx="1918374" cy="2612043"/>
            <a:chOff x="-2560775" y="1429700"/>
            <a:chExt cx="1463550" cy="3034075"/>
          </a:xfrm>
        </p:grpSpPr>
        <p:sp>
          <p:nvSpPr>
            <p:cNvPr id="2753" name="Google Shape;3082;p64">
              <a:extLst>
                <a:ext uri="{FF2B5EF4-FFF2-40B4-BE49-F238E27FC236}">
                  <a16:creationId xmlns:a16="http://schemas.microsoft.com/office/drawing/2014/main" id="{3731E8CB-35DF-BE56-468F-9AC4418F1301}"/>
                </a:ext>
              </a:extLst>
            </p:cNvPr>
            <p:cNvSpPr/>
            <p:nvPr/>
          </p:nvSpPr>
          <p:spPr>
            <a:xfrm>
              <a:off x="-2486000" y="4190425"/>
              <a:ext cx="1236475" cy="273350"/>
            </a:xfrm>
            <a:custGeom>
              <a:avLst/>
              <a:gdLst/>
              <a:ahLst/>
              <a:cxnLst/>
              <a:rect l="l" t="t" r="r" b="b"/>
              <a:pathLst>
                <a:path w="49459" h="10934" extrusionOk="0">
                  <a:moveTo>
                    <a:pt x="24729" y="0"/>
                  </a:moveTo>
                  <a:cubicBezTo>
                    <a:pt x="18171" y="0"/>
                    <a:pt x="11882" y="577"/>
                    <a:pt x="7244" y="1602"/>
                  </a:cubicBezTo>
                  <a:cubicBezTo>
                    <a:pt x="2606" y="2627"/>
                    <a:pt x="0" y="4017"/>
                    <a:pt x="0" y="5468"/>
                  </a:cubicBezTo>
                  <a:cubicBezTo>
                    <a:pt x="0" y="6917"/>
                    <a:pt x="2606" y="8307"/>
                    <a:pt x="7244" y="9333"/>
                  </a:cubicBezTo>
                  <a:cubicBezTo>
                    <a:pt x="11882" y="10357"/>
                    <a:pt x="18171" y="10934"/>
                    <a:pt x="24729" y="10934"/>
                  </a:cubicBezTo>
                  <a:cubicBezTo>
                    <a:pt x="31289" y="10934"/>
                    <a:pt x="37578" y="10357"/>
                    <a:pt x="42216" y="9333"/>
                  </a:cubicBezTo>
                  <a:cubicBezTo>
                    <a:pt x="46854" y="8307"/>
                    <a:pt x="49458" y="6917"/>
                    <a:pt x="49458" y="5468"/>
                  </a:cubicBezTo>
                  <a:cubicBezTo>
                    <a:pt x="49458" y="4017"/>
                    <a:pt x="46854" y="2627"/>
                    <a:pt x="42216" y="1602"/>
                  </a:cubicBezTo>
                  <a:cubicBezTo>
                    <a:pt x="37578" y="577"/>
                    <a:pt x="31289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3083;p64">
              <a:extLst>
                <a:ext uri="{FF2B5EF4-FFF2-40B4-BE49-F238E27FC236}">
                  <a16:creationId xmlns:a16="http://schemas.microsoft.com/office/drawing/2014/main" id="{A25D86E1-8EED-07C6-32A1-A9BAD0C63B47}"/>
                </a:ext>
              </a:extLst>
            </p:cNvPr>
            <p:cNvSpPr/>
            <p:nvPr/>
          </p:nvSpPr>
          <p:spPr>
            <a:xfrm>
              <a:off x="-2341025" y="4166825"/>
              <a:ext cx="261625" cy="166750"/>
            </a:xfrm>
            <a:custGeom>
              <a:avLst/>
              <a:gdLst/>
              <a:ahLst/>
              <a:cxnLst/>
              <a:rect l="l" t="t" r="r" b="b"/>
              <a:pathLst>
                <a:path w="10465" h="6670" extrusionOk="0">
                  <a:moveTo>
                    <a:pt x="9145" y="1"/>
                  </a:moveTo>
                  <a:cubicBezTo>
                    <a:pt x="7828" y="1"/>
                    <a:pt x="5998" y="820"/>
                    <a:pt x="5998" y="820"/>
                  </a:cubicBezTo>
                  <a:cubicBezTo>
                    <a:pt x="5998" y="820"/>
                    <a:pt x="0" y="4193"/>
                    <a:pt x="0" y="5817"/>
                  </a:cubicBezTo>
                  <a:cubicBezTo>
                    <a:pt x="0" y="6430"/>
                    <a:pt x="527" y="6669"/>
                    <a:pt x="1314" y="6669"/>
                  </a:cubicBezTo>
                  <a:cubicBezTo>
                    <a:pt x="2612" y="6669"/>
                    <a:pt x="4617" y="6017"/>
                    <a:pt x="6126" y="5317"/>
                  </a:cubicBezTo>
                  <a:cubicBezTo>
                    <a:pt x="8550" y="4193"/>
                    <a:pt x="10465" y="3319"/>
                    <a:pt x="10465" y="1069"/>
                  </a:cubicBezTo>
                  <a:cubicBezTo>
                    <a:pt x="10465" y="260"/>
                    <a:pt x="9886" y="1"/>
                    <a:pt x="914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3084;p64">
              <a:extLst>
                <a:ext uri="{FF2B5EF4-FFF2-40B4-BE49-F238E27FC236}">
                  <a16:creationId xmlns:a16="http://schemas.microsoft.com/office/drawing/2014/main" id="{9433542D-6DBA-1A2F-00F9-5A606B5B3151}"/>
                </a:ext>
              </a:extLst>
            </p:cNvPr>
            <p:cNvSpPr/>
            <p:nvPr/>
          </p:nvSpPr>
          <p:spPr>
            <a:xfrm>
              <a:off x="-2347550" y="4160350"/>
              <a:ext cx="274625" cy="179700"/>
            </a:xfrm>
            <a:custGeom>
              <a:avLst/>
              <a:gdLst/>
              <a:ahLst/>
              <a:cxnLst/>
              <a:rect l="l" t="t" r="r" b="b"/>
              <a:pathLst>
                <a:path w="10985" h="7188" extrusionOk="0">
                  <a:moveTo>
                    <a:pt x="9407" y="517"/>
                  </a:moveTo>
                  <a:cubicBezTo>
                    <a:pt x="9716" y="517"/>
                    <a:pt x="9984" y="568"/>
                    <a:pt x="10174" y="691"/>
                  </a:cubicBezTo>
                  <a:cubicBezTo>
                    <a:pt x="10298" y="772"/>
                    <a:pt x="10465" y="926"/>
                    <a:pt x="10465" y="1329"/>
                  </a:cubicBezTo>
                  <a:cubicBezTo>
                    <a:pt x="10465" y="3399"/>
                    <a:pt x="8725" y="4205"/>
                    <a:pt x="6277" y="5340"/>
                  </a:cubicBezTo>
                  <a:cubicBezTo>
                    <a:pt x="4672" y="6085"/>
                    <a:pt x="2741" y="6670"/>
                    <a:pt x="1567" y="6670"/>
                  </a:cubicBezTo>
                  <a:cubicBezTo>
                    <a:pt x="1211" y="6670"/>
                    <a:pt x="924" y="6616"/>
                    <a:pt x="737" y="6496"/>
                  </a:cubicBezTo>
                  <a:cubicBezTo>
                    <a:pt x="588" y="6402"/>
                    <a:pt x="522" y="6271"/>
                    <a:pt x="522" y="6076"/>
                  </a:cubicBezTo>
                  <a:cubicBezTo>
                    <a:pt x="522" y="5006"/>
                    <a:pt x="4107" y="2589"/>
                    <a:pt x="6375" y="1311"/>
                  </a:cubicBezTo>
                  <a:lnTo>
                    <a:pt x="6376" y="1311"/>
                  </a:lnTo>
                  <a:cubicBezTo>
                    <a:pt x="6984" y="1041"/>
                    <a:pt x="8409" y="517"/>
                    <a:pt x="9407" y="517"/>
                  </a:cubicBezTo>
                  <a:close/>
                  <a:moveTo>
                    <a:pt x="9394" y="0"/>
                  </a:moveTo>
                  <a:cubicBezTo>
                    <a:pt x="8079" y="0"/>
                    <a:pt x="6392" y="733"/>
                    <a:pt x="6152" y="841"/>
                  </a:cubicBezTo>
                  <a:lnTo>
                    <a:pt x="6130" y="852"/>
                  </a:lnTo>
                  <a:cubicBezTo>
                    <a:pt x="5503" y="1205"/>
                    <a:pt x="1" y="4351"/>
                    <a:pt x="1" y="6076"/>
                  </a:cubicBezTo>
                  <a:cubicBezTo>
                    <a:pt x="1" y="6448"/>
                    <a:pt x="160" y="6745"/>
                    <a:pt x="457" y="6936"/>
                  </a:cubicBezTo>
                  <a:cubicBezTo>
                    <a:pt x="736" y="7113"/>
                    <a:pt x="1125" y="7188"/>
                    <a:pt x="1577" y="7188"/>
                  </a:cubicBezTo>
                  <a:cubicBezTo>
                    <a:pt x="3085" y="7188"/>
                    <a:pt x="5305" y="6366"/>
                    <a:pt x="6537" y="5794"/>
                  </a:cubicBezTo>
                  <a:cubicBezTo>
                    <a:pt x="8924" y="4686"/>
                    <a:pt x="10985" y="3731"/>
                    <a:pt x="10985" y="1328"/>
                  </a:cubicBezTo>
                  <a:cubicBezTo>
                    <a:pt x="10985" y="723"/>
                    <a:pt x="10698" y="410"/>
                    <a:pt x="10457" y="254"/>
                  </a:cubicBezTo>
                  <a:cubicBezTo>
                    <a:pt x="10175" y="71"/>
                    <a:pt x="9802" y="0"/>
                    <a:pt x="9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3085;p64">
              <a:extLst>
                <a:ext uri="{FF2B5EF4-FFF2-40B4-BE49-F238E27FC236}">
                  <a16:creationId xmlns:a16="http://schemas.microsoft.com/office/drawing/2014/main" id="{DAC94E55-4EBA-D35C-79D8-C8C03CB0CD1D}"/>
                </a:ext>
              </a:extLst>
            </p:cNvPr>
            <p:cNvSpPr/>
            <p:nvPr/>
          </p:nvSpPr>
          <p:spPr>
            <a:xfrm>
              <a:off x="-1584925" y="4166825"/>
              <a:ext cx="261625" cy="166750"/>
            </a:xfrm>
            <a:custGeom>
              <a:avLst/>
              <a:gdLst/>
              <a:ahLst/>
              <a:cxnLst/>
              <a:rect l="l" t="t" r="r" b="b"/>
              <a:pathLst>
                <a:path w="10465" h="6670" extrusionOk="0">
                  <a:moveTo>
                    <a:pt x="1320" y="1"/>
                  </a:moveTo>
                  <a:cubicBezTo>
                    <a:pt x="579" y="1"/>
                    <a:pt x="1" y="260"/>
                    <a:pt x="1" y="1069"/>
                  </a:cubicBezTo>
                  <a:cubicBezTo>
                    <a:pt x="1" y="3319"/>
                    <a:pt x="1914" y="4193"/>
                    <a:pt x="4340" y="5317"/>
                  </a:cubicBezTo>
                  <a:cubicBezTo>
                    <a:pt x="5849" y="6017"/>
                    <a:pt x="7853" y="6669"/>
                    <a:pt x="9151" y="6669"/>
                  </a:cubicBezTo>
                  <a:cubicBezTo>
                    <a:pt x="9937" y="6669"/>
                    <a:pt x="10464" y="6430"/>
                    <a:pt x="10464" y="5817"/>
                  </a:cubicBezTo>
                  <a:cubicBezTo>
                    <a:pt x="10464" y="4193"/>
                    <a:pt x="4467" y="820"/>
                    <a:pt x="4467" y="820"/>
                  </a:cubicBezTo>
                  <a:cubicBezTo>
                    <a:pt x="4467" y="820"/>
                    <a:pt x="2637" y="1"/>
                    <a:pt x="132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3086;p64">
              <a:extLst>
                <a:ext uri="{FF2B5EF4-FFF2-40B4-BE49-F238E27FC236}">
                  <a16:creationId xmlns:a16="http://schemas.microsoft.com/office/drawing/2014/main" id="{FA01BE07-3DA1-F576-3C1E-E1AAF828464B}"/>
                </a:ext>
              </a:extLst>
            </p:cNvPr>
            <p:cNvSpPr/>
            <p:nvPr/>
          </p:nvSpPr>
          <p:spPr>
            <a:xfrm>
              <a:off x="-1591425" y="4160325"/>
              <a:ext cx="274625" cy="179725"/>
            </a:xfrm>
            <a:custGeom>
              <a:avLst/>
              <a:gdLst/>
              <a:ahLst/>
              <a:cxnLst/>
              <a:rect l="l" t="t" r="r" b="b"/>
              <a:pathLst>
                <a:path w="10985" h="7189" extrusionOk="0">
                  <a:moveTo>
                    <a:pt x="1577" y="519"/>
                  </a:moveTo>
                  <a:cubicBezTo>
                    <a:pt x="2575" y="519"/>
                    <a:pt x="4003" y="1042"/>
                    <a:pt x="4610" y="1312"/>
                  </a:cubicBezTo>
                  <a:cubicBezTo>
                    <a:pt x="6878" y="2590"/>
                    <a:pt x="10465" y="5007"/>
                    <a:pt x="10465" y="6077"/>
                  </a:cubicBezTo>
                  <a:cubicBezTo>
                    <a:pt x="10465" y="6272"/>
                    <a:pt x="10399" y="6403"/>
                    <a:pt x="10250" y="6497"/>
                  </a:cubicBezTo>
                  <a:cubicBezTo>
                    <a:pt x="10063" y="6617"/>
                    <a:pt x="9777" y="6671"/>
                    <a:pt x="9421" y="6671"/>
                  </a:cubicBezTo>
                  <a:cubicBezTo>
                    <a:pt x="8246" y="6671"/>
                    <a:pt x="6306" y="6082"/>
                    <a:pt x="4669" y="5322"/>
                  </a:cubicBezTo>
                  <a:cubicBezTo>
                    <a:pt x="2260" y="4205"/>
                    <a:pt x="521" y="3400"/>
                    <a:pt x="521" y="1329"/>
                  </a:cubicBezTo>
                  <a:cubicBezTo>
                    <a:pt x="521" y="927"/>
                    <a:pt x="687" y="772"/>
                    <a:pt x="812" y="691"/>
                  </a:cubicBezTo>
                  <a:cubicBezTo>
                    <a:pt x="1002" y="569"/>
                    <a:pt x="1268" y="519"/>
                    <a:pt x="1577" y="519"/>
                  </a:cubicBezTo>
                  <a:close/>
                  <a:moveTo>
                    <a:pt x="1592" y="1"/>
                  </a:moveTo>
                  <a:cubicBezTo>
                    <a:pt x="1183" y="1"/>
                    <a:pt x="810" y="72"/>
                    <a:pt x="528" y="255"/>
                  </a:cubicBezTo>
                  <a:cubicBezTo>
                    <a:pt x="288" y="411"/>
                    <a:pt x="1" y="724"/>
                    <a:pt x="1" y="1329"/>
                  </a:cubicBezTo>
                  <a:cubicBezTo>
                    <a:pt x="1" y="3732"/>
                    <a:pt x="2061" y="4687"/>
                    <a:pt x="4491" y="5813"/>
                  </a:cubicBezTo>
                  <a:cubicBezTo>
                    <a:pt x="5691" y="6370"/>
                    <a:pt x="7902" y="7189"/>
                    <a:pt x="9408" y="7189"/>
                  </a:cubicBezTo>
                  <a:cubicBezTo>
                    <a:pt x="9861" y="7189"/>
                    <a:pt x="10250" y="7115"/>
                    <a:pt x="10528" y="6937"/>
                  </a:cubicBezTo>
                  <a:cubicBezTo>
                    <a:pt x="10827" y="6746"/>
                    <a:pt x="10985" y="6449"/>
                    <a:pt x="10985" y="6077"/>
                  </a:cubicBezTo>
                  <a:cubicBezTo>
                    <a:pt x="10985" y="4352"/>
                    <a:pt x="5482" y="1206"/>
                    <a:pt x="4855" y="853"/>
                  </a:cubicBezTo>
                  <a:lnTo>
                    <a:pt x="4833" y="842"/>
                  </a:lnTo>
                  <a:cubicBezTo>
                    <a:pt x="4593" y="734"/>
                    <a:pt x="2907" y="1"/>
                    <a:pt x="1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3087;p64">
              <a:extLst>
                <a:ext uri="{FF2B5EF4-FFF2-40B4-BE49-F238E27FC236}">
                  <a16:creationId xmlns:a16="http://schemas.microsoft.com/office/drawing/2014/main" id="{D1D3CDE5-EBA8-14AD-FF35-EC9CBE28AE57}"/>
                </a:ext>
              </a:extLst>
            </p:cNvPr>
            <p:cNvSpPr/>
            <p:nvPr/>
          </p:nvSpPr>
          <p:spPr>
            <a:xfrm>
              <a:off x="-2194275" y="2806750"/>
              <a:ext cx="708250" cy="1421175"/>
            </a:xfrm>
            <a:custGeom>
              <a:avLst/>
              <a:gdLst/>
              <a:ahLst/>
              <a:cxnLst/>
              <a:rect l="l" t="t" r="r" b="b"/>
              <a:pathLst>
                <a:path w="28330" h="56847" extrusionOk="0">
                  <a:moveTo>
                    <a:pt x="25394" y="1"/>
                  </a:moveTo>
                  <a:lnTo>
                    <a:pt x="2553" y="2"/>
                  </a:lnTo>
                  <a:lnTo>
                    <a:pt x="1" y="55848"/>
                  </a:lnTo>
                  <a:cubicBezTo>
                    <a:pt x="1" y="55848"/>
                    <a:pt x="908" y="56637"/>
                    <a:pt x="2096" y="56637"/>
                  </a:cubicBezTo>
                  <a:cubicBezTo>
                    <a:pt x="2245" y="56637"/>
                    <a:pt x="2397" y="56625"/>
                    <a:pt x="2553" y="56597"/>
                  </a:cubicBezTo>
                  <a:cubicBezTo>
                    <a:pt x="3957" y="56348"/>
                    <a:pt x="4595" y="55472"/>
                    <a:pt x="4595" y="55472"/>
                  </a:cubicBezTo>
                  <a:lnTo>
                    <a:pt x="13272" y="9871"/>
                  </a:lnTo>
                  <a:lnTo>
                    <a:pt x="15058" y="9871"/>
                  </a:lnTo>
                  <a:lnTo>
                    <a:pt x="24247" y="56348"/>
                  </a:lnTo>
                  <a:cubicBezTo>
                    <a:pt x="24247" y="56348"/>
                    <a:pt x="25139" y="56847"/>
                    <a:pt x="26033" y="56847"/>
                  </a:cubicBezTo>
                  <a:cubicBezTo>
                    <a:pt x="26925" y="56847"/>
                    <a:pt x="28330" y="55723"/>
                    <a:pt x="28330" y="55723"/>
                  </a:cubicBezTo>
                  <a:lnTo>
                    <a:pt x="25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3088;p64">
              <a:extLst>
                <a:ext uri="{FF2B5EF4-FFF2-40B4-BE49-F238E27FC236}">
                  <a16:creationId xmlns:a16="http://schemas.microsoft.com/office/drawing/2014/main" id="{CB7E4B08-538A-85B6-B467-162A2EC7D95D}"/>
                </a:ext>
              </a:extLst>
            </p:cNvPr>
            <p:cNvSpPr/>
            <p:nvPr/>
          </p:nvSpPr>
          <p:spPr>
            <a:xfrm>
              <a:off x="-2200925" y="2800250"/>
              <a:ext cx="721600" cy="1434175"/>
            </a:xfrm>
            <a:custGeom>
              <a:avLst/>
              <a:gdLst/>
              <a:ahLst/>
              <a:cxnLst/>
              <a:rect l="l" t="t" r="r" b="b"/>
              <a:pathLst>
                <a:path w="28864" h="57367" extrusionOk="0">
                  <a:moveTo>
                    <a:pt x="25415" y="522"/>
                  </a:moveTo>
                  <a:lnTo>
                    <a:pt x="28329" y="55861"/>
                  </a:lnTo>
                  <a:cubicBezTo>
                    <a:pt x="27886" y="56197"/>
                    <a:pt x="26904" y="56846"/>
                    <a:pt x="26300" y="56846"/>
                  </a:cubicBezTo>
                  <a:cubicBezTo>
                    <a:pt x="25656" y="56846"/>
                    <a:pt x="24994" y="56556"/>
                    <a:pt x="24744" y="56433"/>
                  </a:cubicBezTo>
                  <a:lnTo>
                    <a:pt x="15580" y="10081"/>
                  </a:lnTo>
                  <a:lnTo>
                    <a:pt x="15539" y="9872"/>
                  </a:lnTo>
                  <a:lnTo>
                    <a:pt x="13323" y="9872"/>
                  </a:lnTo>
                  <a:lnTo>
                    <a:pt x="4617" y="55620"/>
                  </a:lnTo>
                  <a:cubicBezTo>
                    <a:pt x="4475" y="55785"/>
                    <a:pt x="3879" y="56404"/>
                    <a:pt x="2773" y="56600"/>
                  </a:cubicBezTo>
                  <a:cubicBezTo>
                    <a:pt x="2635" y="56625"/>
                    <a:pt x="2499" y="56636"/>
                    <a:pt x="2367" y="56636"/>
                  </a:cubicBezTo>
                  <a:cubicBezTo>
                    <a:pt x="1501" y="56636"/>
                    <a:pt x="784" y="56170"/>
                    <a:pt x="533" y="55985"/>
                  </a:cubicBezTo>
                  <a:lnTo>
                    <a:pt x="3067" y="522"/>
                  </a:lnTo>
                  <a:close/>
                  <a:moveTo>
                    <a:pt x="2570" y="0"/>
                  </a:moveTo>
                  <a:lnTo>
                    <a:pt x="6" y="56095"/>
                  </a:lnTo>
                  <a:lnTo>
                    <a:pt x="0" y="56221"/>
                  </a:lnTo>
                  <a:lnTo>
                    <a:pt x="96" y="56304"/>
                  </a:lnTo>
                  <a:cubicBezTo>
                    <a:pt x="140" y="56343"/>
                    <a:pt x="1093" y="57159"/>
                    <a:pt x="2358" y="57159"/>
                  </a:cubicBezTo>
                  <a:cubicBezTo>
                    <a:pt x="2522" y="57159"/>
                    <a:pt x="2692" y="57145"/>
                    <a:pt x="2865" y="57114"/>
                  </a:cubicBezTo>
                  <a:cubicBezTo>
                    <a:pt x="4355" y="56847"/>
                    <a:pt x="5042" y="55925"/>
                    <a:pt x="5072" y="55886"/>
                  </a:cubicBezTo>
                  <a:lnTo>
                    <a:pt x="5105" y="55839"/>
                  </a:lnTo>
                  <a:lnTo>
                    <a:pt x="13754" y="10391"/>
                  </a:lnTo>
                  <a:lnTo>
                    <a:pt x="15111" y="10391"/>
                  </a:lnTo>
                  <a:lnTo>
                    <a:pt x="24281" y="56775"/>
                  </a:lnTo>
                  <a:lnTo>
                    <a:pt x="24387" y="56834"/>
                  </a:lnTo>
                  <a:cubicBezTo>
                    <a:pt x="24425" y="56856"/>
                    <a:pt x="25349" y="57367"/>
                    <a:pt x="26300" y="57367"/>
                  </a:cubicBezTo>
                  <a:cubicBezTo>
                    <a:pt x="27256" y="57367"/>
                    <a:pt x="28608" y="56306"/>
                    <a:pt x="28759" y="56185"/>
                  </a:cubicBezTo>
                  <a:lnTo>
                    <a:pt x="28863" y="56102"/>
                  </a:lnTo>
                  <a:lnTo>
                    <a:pt x="25921" y="248"/>
                  </a:lnTo>
                  <a:lnTo>
                    <a:pt x="25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3089;p64">
              <a:extLst>
                <a:ext uri="{FF2B5EF4-FFF2-40B4-BE49-F238E27FC236}">
                  <a16:creationId xmlns:a16="http://schemas.microsoft.com/office/drawing/2014/main" id="{BF9D7081-F7D0-41D0-F8EE-BB14062F8B2C}"/>
                </a:ext>
              </a:extLst>
            </p:cNvPr>
            <p:cNvSpPr/>
            <p:nvPr/>
          </p:nvSpPr>
          <p:spPr>
            <a:xfrm>
              <a:off x="-2197450" y="1954100"/>
              <a:ext cx="733775" cy="799625"/>
            </a:xfrm>
            <a:custGeom>
              <a:avLst/>
              <a:gdLst/>
              <a:ahLst/>
              <a:cxnLst/>
              <a:rect l="l" t="t" r="r" b="b"/>
              <a:pathLst>
                <a:path w="29351" h="31985" extrusionOk="0">
                  <a:moveTo>
                    <a:pt x="16717" y="1"/>
                  </a:moveTo>
                  <a:lnTo>
                    <a:pt x="11613" y="250"/>
                  </a:lnTo>
                  <a:lnTo>
                    <a:pt x="1" y="4998"/>
                  </a:lnTo>
                  <a:lnTo>
                    <a:pt x="3063" y="31984"/>
                  </a:lnTo>
                  <a:lnTo>
                    <a:pt x="25267" y="31984"/>
                  </a:lnTo>
                  <a:lnTo>
                    <a:pt x="29350" y="3999"/>
                  </a:lnTo>
                  <a:lnTo>
                    <a:pt x="167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3090;p64">
              <a:extLst>
                <a:ext uri="{FF2B5EF4-FFF2-40B4-BE49-F238E27FC236}">
                  <a16:creationId xmlns:a16="http://schemas.microsoft.com/office/drawing/2014/main" id="{673B1EB1-DD76-4420-EDF2-44BE3220847C}"/>
                </a:ext>
              </a:extLst>
            </p:cNvPr>
            <p:cNvSpPr/>
            <p:nvPr/>
          </p:nvSpPr>
          <p:spPr>
            <a:xfrm>
              <a:off x="-2204500" y="1947525"/>
              <a:ext cx="748050" cy="812700"/>
            </a:xfrm>
            <a:custGeom>
              <a:avLst/>
              <a:gdLst/>
              <a:ahLst/>
              <a:cxnLst/>
              <a:rect l="l" t="t" r="r" b="b"/>
              <a:pathLst>
                <a:path w="29922" h="32508" extrusionOk="0">
                  <a:moveTo>
                    <a:pt x="16964" y="526"/>
                  </a:moveTo>
                  <a:lnTo>
                    <a:pt x="29343" y="4442"/>
                  </a:lnTo>
                  <a:lnTo>
                    <a:pt x="25324" y="31987"/>
                  </a:lnTo>
                  <a:lnTo>
                    <a:pt x="3577" y="31987"/>
                  </a:lnTo>
                  <a:lnTo>
                    <a:pt x="562" y="5427"/>
                  </a:lnTo>
                  <a:lnTo>
                    <a:pt x="11952" y="771"/>
                  </a:lnTo>
                  <a:lnTo>
                    <a:pt x="16964" y="526"/>
                  </a:lnTo>
                  <a:close/>
                  <a:moveTo>
                    <a:pt x="17033" y="1"/>
                  </a:moveTo>
                  <a:lnTo>
                    <a:pt x="11882" y="253"/>
                  </a:lnTo>
                  <a:lnTo>
                    <a:pt x="0" y="5095"/>
                  </a:lnTo>
                  <a:lnTo>
                    <a:pt x="3086" y="32276"/>
                  </a:lnTo>
                  <a:lnTo>
                    <a:pt x="3112" y="32507"/>
                  </a:lnTo>
                  <a:lnTo>
                    <a:pt x="25774" y="32507"/>
                  </a:lnTo>
                  <a:lnTo>
                    <a:pt x="29890" y="4300"/>
                  </a:lnTo>
                  <a:lnTo>
                    <a:pt x="29922" y="4080"/>
                  </a:lnTo>
                  <a:lnTo>
                    <a:pt x="17076" y="15"/>
                  </a:lnTo>
                  <a:lnTo>
                    <a:pt x="17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3091;p64">
              <a:extLst>
                <a:ext uri="{FF2B5EF4-FFF2-40B4-BE49-F238E27FC236}">
                  <a16:creationId xmlns:a16="http://schemas.microsoft.com/office/drawing/2014/main" id="{A0E88512-B4BF-1089-9B68-3B07A58FF4E2}"/>
                </a:ext>
              </a:extLst>
            </p:cNvPr>
            <p:cNvSpPr/>
            <p:nvPr/>
          </p:nvSpPr>
          <p:spPr>
            <a:xfrm>
              <a:off x="-1897575" y="2015100"/>
              <a:ext cx="130825" cy="685525"/>
            </a:xfrm>
            <a:custGeom>
              <a:avLst/>
              <a:gdLst/>
              <a:ahLst/>
              <a:cxnLst/>
              <a:rect l="l" t="t" r="r" b="b"/>
              <a:pathLst>
                <a:path w="5233" h="27421" extrusionOk="0">
                  <a:moveTo>
                    <a:pt x="2550" y="1"/>
                  </a:moveTo>
                  <a:lnTo>
                    <a:pt x="894" y="1684"/>
                  </a:lnTo>
                  <a:lnTo>
                    <a:pt x="2298" y="3932"/>
                  </a:lnTo>
                  <a:lnTo>
                    <a:pt x="1" y="23297"/>
                  </a:lnTo>
                  <a:lnTo>
                    <a:pt x="2808" y="27420"/>
                  </a:lnTo>
                  <a:lnTo>
                    <a:pt x="5233" y="22922"/>
                  </a:lnTo>
                  <a:lnTo>
                    <a:pt x="3319" y="3682"/>
                  </a:lnTo>
                  <a:lnTo>
                    <a:pt x="4977" y="1059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3092;p64">
              <a:extLst>
                <a:ext uri="{FF2B5EF4-FFF2-40B4-BE49-F238E27FC236}">
                  <a16:creationId xmlns:a16="http://schemas.microsoft.com/office/drawing/2014/main" id="{A9BD7E8B-1318-B747-152A-13F3E8B40E48}"/>
                </a:ext>
              </a:extLst>
            </p:cNvPr>
            <p:cNvSpPr/>
            <p:nvPr/>
          </p:nvSpPr>
          <p:spPr>
            <a:xfrm>
              <a:off x="-1904325" y="2007325"/>
              <a:ext cx="144250" cy="705825"/>
            </a:xfrm>
            <a:custGeom>
              <a:avLst/>
              <a:gdLst/>
              <a:ahLst/>
              <a:cxnLst/>
              <a:rect l="l" t="t" r="r" b="b"/>
              <a:pathLst>
                <a:path w="5770" h="28233" extrusionOk="0">
                  <a:moveTo>
                    <a:pt x="2878" y="622"/>
                  </a:moveTo>
                  <a:lnTo>
                    <a:pt x="4864" y="1487"/>
                  </a:lnTo>
                  <a:lnTo>
                    <a:pt x="3320" y="3930"/>
                  </a:lnTo>
                  <a:lnTo>
                    <a:pt x="5235" y="23179"/>
                  </a:lnTo>
                  <a:lnTo>
                    <a:pt x="3052" y="27230"/>
                  </a:lnTo>
                  <a:lnTo>
                    <a:pt x="541" y="23541"/>
                  </a:lnTo>
                  <a:lnTo>
                    <a:pt x="2824" y="4274"/>
                  </a:lnTo>
                  <a:lnTo>
                    <a:pt x="2835" y="4183"/>
                  </a:lnTo>
                  <a:lnTo>
                    <a:pt x="1492" y="2031"/>
                  </a:lnTo>
                  <a:lnTo>
                    <a:pt x="2878" y="622"/>
                  </a:lnTo>
                  <a:close/>
                  <a:moveTo>
                    <a:pt x="2760" y="0"/>
                  </a:moveTo>
                  <a:lnTo>
                    <a:pt x="835" y="1958"/>
                  </a:lnTo>
                  <a:lnTo>
                    <a:pt x="2298" y="4304"/>
                  </a:lnTo>
                  <a:lnTo>
                    <a:pt x="13" y="23578"/>
                  </a:lnTo>
                  <a:lnTo>
                    <a:pt x="1" y="23673"/>
                  </a:lnTo>
                  <a:lnTo>
                    <a:pt x="3104" y="28233"/>
                  </a:lnTo>
                  <a:lnTo>
                    <a:pt x="5769" y="23286"/>
                  </a:lnTo>
                  <a:lnTo>
                    <a:pt x="3857" y="4057"/>
                  </a:lnTo>
                  <a:lnTo>
                    <a:pt x="5630" y="1252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3093;p64">
              <a:extLst>
                <a:ext uri="{FF2B5EF4-FFF2-40B4-BE49-F238E27FC236}">
                  <a16:creationId xmlns:a16="http://schemas.microsoft.com/office/drawing/2014/main" id="{32584AB5-1820-609D-D05D-D3B1910F01FE}"/>
                </a:ext>
              </a:extLst>
            </p:cNvPr>
            <p:cNvSpPr/>
            <p:nvPr/>
          </p:nvSpPr>
          <p:spPr>
            <a:xfrm>
              <a:off x="-1963450" y="1928875"/>
              <a:ext cx="129625" cy="165925"/>
            </a:xfrm>
            <a:custGeom>
              <a:avLst/>
              <a:gdLst/>
              <a:ahLst/>
              <a:cxnLst/>
              <a:rect l="l" t="t" r="r" b="b"/>
              <a:pathLst>
                <a:path w="5185" h="6637" extrusionOk="0">
                  <a:moveTo>
                    <a:pt x="1862" y="1"/>
                  </a:moveTo>
                  <a:lnTo>
                    <a:pt x="1" y="2213"/>
                  </a:lnTo>
                  <a:lnTo>
                    <a:pt x="3323" y="6637"/>
                  </a:lnTo>
                  <a:lnTo>
                    <a:pt x="5185" y="3450"/>
                  </a:lnTo>
                  <a:lnTo>
                    <a:pt x="186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3094;p64">
              <a:extLst>
                <a:ext uri="{FF2B5EF4-FFF2-40B4-BE49-F238E27FC236}">
                  <a16:creationId xmlns:a16="http://schemas.microsoft.com/office/drawing/2014/main" id="{949406A3-57B6-6372-90CC-195800A1B3DB}"/>
                </a:ext>
              </a:extLst>
            </p:cNvPr>
            <p:cNvSpPr/>
            <p:nvPr/>
          </p:nvSpPr>
          <p:spPr>
            <a:xfrm>
              <a:off x="-1971775" y="1919175"/>
              <a:ext cx="146025" cy="187375"/>
            </a:xfrm>
            <a:custGeom>
              <a:avLst/>
              <a:gdLst/>
              <a:ahLst/>
              <a:cxnLst/>
              <a:rect l="l" t="t" r="r" b="b"/>
              <a:pathLst>
                <a:path w="5841" h="7495" extrusionOk="0">
                  <a:moveTo>
                    <a:pt x="2208" y="778"/>
                  </a:moveTo>
                  <a:lnTo>
                    <a:pt x="5193" y="3876"/>
                  </a:lnTo>
                  <a:lnTo>
                    <a:pt x="3629" y="6555"/>
                  </a:lnTo>
                  <a:lnTo>
                    <a:pt x="667" y="2610"/>
                  </a:lnTo>
                  <a:lnTo>
                    <a:pt x="2208" y="778"/>
                  </a:lnTo>
                  <a:close/>
                  <a:moveTo>
                    <a:pt x="2180" y="0"/>
                  </a:moveTo>
                  <a:lnTo>
                    <a:pt x="1" y="2592"/>
                  </a:lnTo>
                  <a:lnTo>
                    <a:pt x="3684" y="7494"/>
                  </a:lnTo>
                  <a:lnTo>
                    <a:pt x="5841" y="3798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3095;p64">
              <a:extLst>
                <a:ext uri="{FF2B5EF4-FFF2-40B4-BE49-F238E27FC236}">
                  <a16:creationId xmlns:a16="http://schemas.microsoft.com/office/drawing/2014/main" id="{3FA0CAFE-09FB-93CE-4F06-747EB765F860}"/>
                </a:ext>
              </a:extLst>
            </p:cNvPr>
            <p:cNvSpPr/>
            <p:nvPr/>
          </p:nvSpPr>
          <p:spPr>
            <a:xfrm>
              <a:off x="-1833850" y="1927250"/>
              <a:ext cx="124625" cy="175700"/>
            </a:xfrm>
            <a:custGeom>
              <a:avLst/>
              <a:gdLst/>
              <a:ahLst/>
              <a:cxnLst/>
              <a:rect l="l" t="t" r="r" b="b"/>
              <a:pathLst>
                <a:path w="4985" h="7028" extrusionOk="0">
                  <a:moveTo>
                    <a:pt x="3390" y="1"/>
                  </a:moveTo>
                  <a:lnTo>
                    <a:pt x="1" y="3515"/>
                  </a:lnTo>
                  <a:lnTo>
                    <a:pt x="2260" y="7027"/>
                  </a:lnTo>
                  <a:lnTo>
                    <a:pt x="4985" y="2018"/>
                  </a:lnTo>
                  <a:lnTo>
                    <a:pt x="339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3096;p64">
              <a:extLst>
                <a:ext uri="{FF2B5EF4-FFF2-40B4-BE49-F238E27FC236}">
                  <a16:creationId xmlns:a16="http://schemas.microsoft.com/office/drawing/2014/main" id="{266B7372-9819-76FB-36C0-21552D25B108}"/>
                </a:ext>
              </a:extLst>
            </p:cNvPr>
            <p:cNvSpPr/>
            <p:nvPr/>
          </p:nvSpPr>
          <p:spPr>
            <a:xfrm>
              <a:off x="-1842100" y="1917375"/>
              <a:ext cx="140625" cy="198325"/>
            </a:xfrm>
            <a:custGeom>
              <a:avLst/>
              <a:gdLst/>
              <a:ahLst/>
              <a:cxnLst/>
              <a:rect l="l" t="t" r="r" b="b"/>
              <a:pathLst>
                <a:path w="5625" h="7933" extrusionOk="0">
                  <a:moveTo>
                    <a:pt x="3701" y="790"/>
                  </a:moveTo>
                  <a:lnTo>
                    <a:pt x="5004" y="2440"/>
                  </a:lnTo>
                  <a:lnTo>
                    <a:pt x="2571" y="6911"/>
                  </a:lnTo>
                  <a:lnTo>
                    <a:pt x="660" y="3941"/>
                  </a:lnTo>
                  <a:lnTo>
                    <a:pt x="3701" y="790"/>
                  </a:lnTo>
                  <a:close/>
                  <a:moveTo>
                    <a:pt x="3738" y="1"/>
                  </a:moveTo>
                  <a:lnTo>
                    <a:pt x="0" y="3876"/>
                  </a:lnTo>
                  <a:lnTo>
                    <a:pt x="2608" y="7932"/>
                  </a:lnTo>
                  <a:lnTo>
                    <a:pt x="5625" y="2386"/>
                  </a:lnTo>
                  <a:lnTo>
                    <a:pt x="3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3097;p64">
              <a:extLst>
                <a:ext uri="{FF2B5EF4-FFF2-40B4-BE49-F238E27FC236}">
                  <a16:creationId xmlns:a16="http://schemas.microsoft.com/office/drawing/2014/main" id="{C8F13F46-6A48-7DF8-CA46-45BA105313BF}"/>
                </a:ext>
              </a:extLst>
            </p:cNvPr>
            <p:cNvSpPr/>
            <p:nvPr/>
          </p:nvSpPr>
          <p:spPr>
            <a:xfrm>
              <a:off x="-2142175" y="2203975"/>
              <a:ext cx="195700" cy="104125"/>
            </a:xfrm>
            <a:custGeom>
              <a:avLst/>
              <a:gdLst/>
              <a:ahLst/>
              <a:cxnLst/>
              <a:rect l="l" t="t" r="r" b="b"/>
              <a:pathLst>
                <a:path w="7828" h="4165" extrusionOk="0">
                  <a:moveTo>
                    <a:pt x="1" y="0"/>
                  </a:moveTo>
                  <a:lnTo>
                    <a:pt x="1" y="2666"/>
                  </a:lnTo>
                  <a:lnTo>
                    <a:pt x="3914" y="4165"/>
                  </a:lnTo>
                  <a:lnTo>
                    <a:pt x="7828" y="2498"/>
                  </a:lnTo>
                  <a:lnTo>
                    <a:pt x="782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3098;p64">
              <a:extLst>
                <a:ext uri="{FF2B5EF4-FFF2-40B4-BE49-F238E27FC236}">
                  <a16:creationId xmlns:a16="http://schemas.microsoft.com/office/drawing/2014/main" id="{8C39B285-071B-5022-852A-3B74B9FFD371}"/>
                </a:ext>
              </a:extLst>
            </p:cNvPr>
            <p:cNvSpPr/>
            <p:nvPr/>
          </p:nvSpPr>
          <p:spPr>
            <a:xfrm>
              <a:off x="-2148650" y="2197475"/>
              <a:ext cx="208700" cy="117650"/>
            </a:xfrm>
            <a:custGeom>
              <a:avLst/>
              <a:gdLst/>
              <a:ahLst/>
              <a:cxnLst/>
              <a:rect l="l" t="t" r="r" b="b"/>
              <a:pathLst>
                <a:path w="8348" h="4706" extrusionOk="0">
                  <a:moveTo>
                    <a:pt x="7827" y="521"/>
                  </a:moveTo>
                  <a:lnTo>
                    <a:pt x="7827" y="2587"/>
                  </a:lnTo>
                  <a:lnTo>
                    <a:pt x="4168" y="4144"/>
                  </a:lnTo>
                  <a:lnTo>
                    <a:pt x="520" y="2746"/>
                  </a:lnTo>
                  <a:lnTo>
                    <a:pt x="520" y="521"/>
                  </a:lnTo>
                  <a:close/>
                  <a:moveTo>
                    <a:pt x="0" y="0"/>
                  </a:moveTo>
                  <a:lnTo>
                    <a:pt x="0" y="3105"/>
                  </a:lnTo>
                  <a:lnTo>
                    <a:pt x="4178" y="4706"/>
                  </a:lnTo>
                  <a:lnTo>
                    <a:pt x="8347" y="29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3099;p64">
              <a:extLst>
                <a:ext uri="{FF2B5EF4-FFF2-40B4-BE49-F238E27FC236}">
                  <a16:creationId xmlns:a16="http://schemas.microsoft.com/office/drawing/2014/main" id="{580E3AC7-217F-83EE-5A4D-3D78E1853737}"/>
                </a:ext>
              </a:extLst>
            </p:cNvPr>
            <p:cNvSpPr/>
            <p:nvPr/>
          </p:nvSpPr>
          <p:spPr>
            <a:xfrm>
              <a:off x="-1750800" y="2203975"/>
              <a:ext cx="195675" cy="104125"/>
            </a:xfrm>
            <a:custGeom>
              <a:avLst/>
              <a:gdLst/>
              <a:ahLst/>
              <a:cxnLst/>
              <a:rect l="l" t="t" r="r" b="b"/>
              <a:pathLst>
                <a:path w="7827" h="4165" extrusionOk="0">
                  <a:moveTo>
                    <a:pt x="0" y="0"/>
                  </a:moveTo>
                  <a:lnTo>
                    <a:pt x="0" y="2666"/>
                  </a:lnTo>
                  <a:lnTo>
                    <a:pt x="3914" y="4165"/>
                  </a:lnTo>
                  <a:lnTo>
                    <a:pt x="7826" y="2498"/>
                  </a:lnTo>
                  <a:lnTo>
                    <a:pt x="782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3100;p64">
              <a:extLst>
                <a:ext uri="{FF2B5EF4-FFF2-40B4-BE49-F238E27FC236}">
                  <a16:creationId xmlns:a16="http://schemas.microsoft.com/office/drawing/2014/main" id="{AF9A8E3F-5EC6-B23F-C604-5C6315E1A97E}"/>
                </a:ext>
              </a:extLst>
            </p:cNvPr>
            <p:cNvSpPr/>
            <p:nvPr/>
          </p:nvSpPr>
          <p:spPr>
            <a:xfrm>
              <a:off x="-1757325" y="2197475"/>
              <a:ext cx="208700" cy="117650"/>
            </a:xfrm>
            <a:custGeom>
              <a:avLst/>
              <a:gdLst/>
              <a:ahLst/>
              <a:cxnLst/>
              <a:rect l="l" t="t" r="r" b="b"/>
              <a:pathLst>
                <a:path w="8348" h="4706" extrusionOk="0">
                  <a:moveTo>
                    <a:pt x="7827" y="521"/>
                  </a:moveTo>
                  <a:lnTo>
                    <a:pt x="7827" y="2587"/>
                  </a:lnTo>
                  <a:lnTo>
                    <a:pt x="4169" y="4144"/>
                  </a:lnTo>
                  <a:lnTo>
                    <a:pt x="520" y="2746"/>
                  </a:lnTo>
                  <a:lnTo>
                    <a:pt x="520" y="521"/>
                  </a:lnTo>
                  <a:close/>
                  <a:moveTo>
                    <a:pt x="1" y="0"/>
                  </a:moveTo>
                  <a:lnTo>
                    <a:pt x="1" y="3105"/>
                  </a:lnTo>
                  <a:lnTo>
                    <a:pt x="4180" y="4706"/>
                  </a:lnTo>
                  <a:lnTo>
                    <a:pt x="8348" y="2930"/>
                  </a:lnTo>
                  <a:lnTo>
                    <a:pt x="8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3101;p64">
              <a:extLst>
                <a:ext uri="{FF2B5EF4-FFF2-40B4-BE49-F238E27FC236}">
                  <a16:creationId xmlns:a16="http://schemas.microsoft.com/office/drawing/2014/main" id="{58A3362F-5527-FC65-72F2-BF851AD88F00}"/>
                </a:ext>
              </a:extLst>
            </p:cNvPr>
            <p:cNvSpPr/>
            <p:nvPr/>
          </p:nvSpPr>
          <p:spPr>
            <a:xfrm>
              <a:off x="-2130450" y="2741200"/>
              <a:ext cx="571075" cy="65625"/>
            </a:xfrm>
            <a:custGeom>
              <a:avLst/>
              <a:gdLst/>
              <a:ahLst/>
              <a:cxnLst/>
              <a:rect l="l" t="t" r="r" b="b"/>
              <a:pathLst>
                <a:path w="22843" h="2625" extrusionOk="0">
                  <a:moveTo>
                    <a:pt x="0" y="0"/>
                  </a:moveTo>
                  <a:lnTo>
                    <a:pt x="0" y="2624"/>
                  </a:lnTo>
                  <a:lnTo>
                    <a:pt x="22843" y="2624"/>
                  </a:lnTo>
                  <a:lnTo>
                    <a:pt x="22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3102;p64">
              <a:extLst>
                <a:ext uri="{FF2B5EF4-FFF2-40B4-BE49-F238E27FC236}">
                  <a16:creationId xmlns:a16="http://schemas.microsoft.com/office/drawing/2014/main" id="{EE180FE5-C861-0393-A3F8-46DF12A2AD1B}"/>
                </a:ext>
              </a:extLst>
            </p:cNvPr>
            <p:cNvSpPr/>
            <p:nvPr/>
          </p:nvSpPr>
          <p:spPr>
            <a:xfrm>
              <a:off x="-2136975" y="2734675"/>
              <a:ext cx="584100" cy="78650"/>
            </a:xfrm>
            <a:custGeom>
              <a:avLst/>
              <a:gdLst/>
              <a:ahLst/>
              <a:cxnLst/>
              <a:rect l="l" t="t" r="r" b="b"/>
              <a:pathLst>
                <a:path w="23364" h="3146" extrusionOk="0">
                  <a:moveTo>
                    <a:pt x="22843" y="520"/>
                  </a:moveTo>
                  <a:lnTo>
                    <a:pt x="22843" y="2625"/>
                  </a:lnTo>
                  <a:lnTo>
                    <a:pt x="522" y="2625"/>
                  </a:lnTo>
                  <a:lnTo>
                    <a:pt x="522" y="520"/>
                  </a:lnTo>
                  <a:close/>
                  <a:moveTo>
                    <a:pt x="1" y="1"/>
                  </a:moveTo>
                  <a:lnTo>
                    <a:pt x="1" y="3145"/>
                  </a:lnTo>
                  <a:lnTo>
                    <a:pt x="23364" y="3145"/>
                  </a:lnTo>
                  <a:lnTo>
                    <a:pt x="23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3103;p64">
              <a:extLst>
                <a:ext uri="{FF2B5EF4-FFF2-40B4-BE49-F238E27FC236}">
                  <a16:creationId xmlns:a16="http://schemas.microsoft.com/office/drawing/2014/main" id="{49B59EAA-65CE-A550-A6B3-9D9E45F64BAD}"/>
                </a:ext>
              </a:extLst>
            </p:cNvPr>
            <p:cNvSpPr/>
            <p:nvPr/>
          </p:nvSpPr>
          <p:spPr>
            <a:xfrm>
              <a:off x="-2242125" y="2794275"/>
              <a:ext cx="143600" cy="298450"/>
            </a:xfrm>
            <a:custGeom>
              <a:avLst/>
              <a:gdLst/>
              <a:ahLst/>
              <a:cxnLst/>
              <a:rect l="l" t="t" r="r" b="b"/>
              <a:pathLst>
                <a:path w="5744" h="11938" extrusionOk="0">
                  <a:moveTo>
                    <a:pt x="4085" y="1"/>
                  </a:moveTo>
                  <a:lnTo>
                    <a:pt x="129" y="1625"/>
                  </a:lnTo>
                  <a:cubicBezTo>
                    <a:pt x="129" y="1625"/>
                    <a:pt x="0" y="3499"/>
                    <a:pt x="383" y="4998"/>
                  </a:cubicBezTo>
                  <a:cubicBezTo>
                    <a:pt x="767" y="6497"/>
                    <a:pt x="1277" y="9746"/>
                    <a:pt x="1659" y="10370"/>
                  </a:cubicBezTo>
                  <a:cubicBezTo>
                    <a:pt x="1994" y="10916"/>
                    <a:pt x="3496" y="11938"/>
                    <a:pt x="4041" y="11938"/>
                  </a:cubicBezTo>
                  <a:cubicBezTo>
                    <a:pt x="4120" y="11938"/>
                    <a:pt x="4179" y="11916"/>
                    <a:pt x="4212" y="11869"/>
                  </a:cubicBezTo>
                  <a:cubicBezTo>
                    <a:pt x="4467" y="11494"/>
                    <a:pt x="5744" y="500"/>
                    <a:pt x="5744" y="500"/>
                  </a:cubicBezTo>
                  <a:lnTo>
                    <a:pt x="4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3104;p64">
              <a:extLst>
                <a:ext uri="{FF2B5EF4-FFF2-40B4-BE49-F238E27FC236}">
                  <a16:creationId xmlns:a16="http://schemas.microsoft.com/office/drawing/2014/main" id="{8B4613AF-1D05-279B-6B73-A5AC7B611147}"/>
                </a:ext>
              </a:extLst>
            </p:cNvPr>
            <p:cNvSpPr/>
            <p:nvPr/>
          </p:nvSpPr>
          <p:spPr>
            <a:xfrm>
              <a:off x="-2248575" y="2787375"/>
              <a:ext cx="157125" cy="311875"/>
            </a:xfrm>
            <a:custGeom>
              <a:avLst/>
              <a:gdLst/>
              <a:ahLst/>
              <a:cxnLst/>
              <a:rect l="l" t="t" r="r" b="b"/>
              <a:pathLst>
                <a:path w="6285" h="12475" extrusionOk="0">
                  <a:moveTo>
                    <a:pt x="4356" y="554"/>
                  </a:moveTo>
                  <a:lnTo>
                    <a:pt x="5718" y="964"/>
                  </a:lnTo>
                  <a:cubicBezTo>
                    <a:pt x="5231" y="5136"/>
                    <a:pt x="4472" y="11253"/>
                    <a:pt x="4269" y="11956"/>
                  </a:cubicBezTo>
                  <a:cubicBezTo>
                    <a:pt x="3876" y="11935"/>
                    <a:pt x="2458" y="11031"/>
                    <a:pt x="2140" y="10511"/>
                  </a:cubicBezTo>
                  <a:cubicBezTo>
                    <a:pt x="1918" y="10149"/>
                    <a:pt x="1601" y="8578"/>
                    <a:pt x="1347" y="7313"/>
                  </a:cubicBezTo>
                  <a:cubicBezTo>
                    <a:pt x="1186" y="6512"/>
                    <a:pt x="1033" y="5755"/>
                    <a:pt x="894" y="5210"/>
                  </a:cubicBezTo>
                  <a:cubicBezTo>
                    <a:pt x="590" y="4019"/>
                    <a:pt x="618" y="2558"/>
                    <a:pt x="638" y="2079"/>
                  </a:cubicBezTo>
                  <a:lnTo>
                    <a:pt x="4356" y="554"/>
                  </a:lnTo>
                  <a:close/>
                  <a:moveTo>
                    <a:pt x="4329" y="1"/>
                  </a:moveTo>
                  <a:lnTo>
                    <a:pt x="138" y="1722"/>
                  </a:lnTo>
                  <a:lnTo>
                    <a:pt x="126" y="1883"/>
                  </a:lnTo>
                  <a:cubicBezTo>
                    <a:pt x="121" y="1961"/>
                    <a:pt x="0" y="3816"/>
                    <a:pt x="389" y="5339"/>
                  </a:cubicBezTo>
                  <a:cubicBezTo>
                    <a:pt x="526" y="5870"/>
                    <a:pt x="677" y="6621"/>
                    <a:pt x="837" y="7415"/>
                  </a:cubicBezTo>
                  <a:cubicBezTo>
                    <a:pt x="1193" y="9183"/>
                    <a:pt x="1445" y="10373"/>
                    <a:pt x="1696" y="10783"/>
                  </a:cubicBezTo>
                  <a:cubicBezTo>
                    <a:pt x="2062" y="11382"/>
                    <a:pt x="3618" y="12459"/>
                    <a:pt x="4283" y="12474"/>
                  </a:cubicBezTo>
                  <a:lnTo>
                    <a:pt x="4300" y="12474"/>
                  </a:lnTo>
                  <a:cubicBezTo>
                    <a:pt x="4527" y="12474"/>
                    <a:pt x="4638" y="12362"/>
                    <a:pt x="4685" y="12293"/>
                  </a:cubicBezTo>
                  <a:cubicBezTo>
                    <a:pt x="4948" y="11906"/>
                    <a:pt x="5874" y="4131"/>
                    <a:pt x="6259" y="807"/>
                  </a:cubicBezTo>
                  <a:lnTo>
                    <a:pt x="6285" y="591"/>
                  </a:lnTo>
                  <a:lnTo>
                    <a:pt x="43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3105;p64">
              <a:extLst>
                <a:ext uri="{FF2B5EF4-FFF2-40B4-BE49-F238E27FC236}">
                  <a16:creationId xmlns:a16="http://schemas.microsoft.com/office/drawing/2014/main" id="{CE806AD8-DB16-CA25-B8C3-D1B4B177FCFC}"/>
                </a:ext>
              </a:extLst>
            </p:cNvPr>
            <p:cNvSpPr/>
            <p:nvPr/>
          </p:nvSpPr>
          <p:spPr>
            <a:xfrm>
              <a:off x="-1916925" y="1813400"/>
              <a:ext cx="167825" cy="201725"/>
            </a:xfrm>
            <a:custGeom>
              <a:avLst/>
              <a:gdLst/>
              <a:ahLst/>
              <a:cxnLst/>
              <a:rect l="l" t="t" r="r" b="b"/>
              <a:pathLst>
                <a:path w="6713" h="8069" extrusionOk="0">
                  <a:moveTo>
                    <a:pt x="6713" y="0"/>
                  </a:moveTo>
                  <a:lnTo>
                    <a:pt x="1" y="66"/>
                  </a:lnTo>
                  <a:lnTo>
                    <a:pt x="1" y="4620"/>
                  </a:lnTo>
                  <a:lnTo>
                    <a:pt x="3324" y="8069"/>
                  </a:lnTo>
                  <a:lnTo>
                    <a:pt x="6713" y="4555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3106;p64">
              <a:extLst>
                <a:ext uri="{FF2B5EF4-FFF2-40B4-BE49-F238E27FC236}">
                  <a16:creationId xmlns:a16="http://schemas.microsoft.com/office/drawing/2014/main" id="{4BA1A76F-F662-6C8E-35CC-143BA7DEF9F1}"/>
                </a:ext>
              </a:extLst>
            </p:cNvPr>
            <p:cNvSpPr/>
            <p:nvPr/>
          </p:nvSpPr>
          <p:spPr>
            <a:xfrm>
              <a:off x="-1923425" y="1806825"/>
              <a:ext cx="180850" cy="217650"/>
            </a:xfrm>
            <a:custGeom>
              <a:avLst/>
              <a:gdLst/>
              <a:ahLst/>
              <a:cxnLst/>
              <a:rect l="l" t="t" r="r" b="b"/>
              <a:pathLst>
                <a:path w="7234" h="8706" extrusionOk="0">
                  <a:moveTo>
                    <a:pt x="6713" y="526"/>
                  </a:moveTo>
                  <a:lnTo>
                    <a:pt x="6713" y="4713"/>
                  </a:lnTo>
                  <a:lnTo>
                    <a:pt x="3584" y="7956"/>
                  </a:lnTo>
                  <a:lnTo>
                    <a:pt x="521" y="4778"/>
                  </a:lnTo>
                  <a:lnTo>
                    <a:pt x="521" y="587"/>
                  </a:lnTo>
                  <a:lnTo>
                    <a:pt x="6713" y="526"/>
                  </a:lnTo>
                  <a:close/>
                  <a:moveTo>
                    <a:pt x="7233" y="1"/>
                  </a:moveTo>
                  <a:lnTo>
                    <a:pt x="1" y="71"/>
                  </a:lnTo>
                  <a:lnTo>
                    <a:pt x="1" y="4987"/>
                  </a:lnTo>
                  <a:lnTo>
                    <a:pt x="3584" y="8706"/>
                  </a:lnTo>
                  <a:lnTo>
                    <a:pt x="7233" y="4923"/>
                  </a:lnTo>
                  <a:lnTo>
                    <a:pt x="72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3107;p64">
              <a:extLst>
                <a:ext uri="{FF2B5EF4-FFF2-40B4-BE49-F238E27FC236}">
                  <a16:creationId xmlns:a16="http://schemas.microsoft.com/office/drawing/2014/main" id="{91858638-F399-A23E-9C2E-9C8DA0C63C30}"/>
                </a:ext>
              </a:extLst>
            </p:cNvPr>
            <p:cNvSpPr/>
            <p:nvPr/>
          </p:nvSpPr>
          <p:spPr>
            <a:xfrm>
              <a:off x="-2009975" y="1689375"/>
              <a:ext cx="64850" cy="83750"/>
            </a:xfrm>
            <a:custGeom>
              <a:avLst/>
              <a:gdLst/>
              <a:ahLst/>
              <a:cxnLst/>
              <a:rect l="l" t="t" r="r" b="b"/>
              <a:pathLst>
                <a:path w="2594" h="3350" extrusionOk="0">
                  <a:moveTo>
                    <a:pt x="706" y="0"/>
                  </a:moveTo>
                  <a:cubicBezTo>
                    <a:pt x="600" y="0"/>
                    <a:pt x="494" y="77"/>
                    <a:pt x="400" y="276"/>
                  </a:cubicBezTo>
                  <a:cubicBezTo>
                    <a:pt x="1" y="1123"/>
                    <a:pt x="466" y="2424"/>
                    <a:pt x="1064" y="2944"/>
                  </a:cubicBezTo>
                  <a:cubicBezTo>
                    <a:pt x="1463" y="3292"/>
                    <a:pt x="2011" y="3349"/>
                    <a:pt x="2331" y="3349"/>
                  </a:cubicBezTo>
                  <a:cubicBezTo>
                    <a:pt x="2490" y="3349"/>
                    <a:pt x="2593" y="3335"/>
                    <a:pt x="2593" y="3335"/>
                  </a:cubicBezTo>
                  <a:lnTo>
                    <a:pt x="2260" y="1383"/>
                  </a:lnTo>
                  <a:lnTo>
                    <a:pt x="1397" y="797"/>
                  </a:lnTo>
                  <a:cubicBezTo>
                    <a:pt x="1397" y="797"/>
                    <a:pt x="1048" y="0"/>
                    <a:pt x="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3108;p64">
              <a:extLst>
                <a:ext uri="{FF2B5EF4-FFF2-40B4-BE49-F238E27FC236}">
                  <a16:creationId xmlns:a16="http://schemas.microsoft.com/office/drawing/2014/main" id="{75027828-6F65-68F7-5538-8F1267EE089B}"/>
                </a:ext>
              </a:extLst>
            </p:cNvPr>
            <p:cNvSpPr/>
            <p:nvPr/>
          </p:nvSpPr>
          <p:spPr>
            <a:xfrm>
              <a:off x="-2016875" y="1682850"/>
              <a:ext cx="79250" cy="96775"/>
            </a:xfrm>
            <a:custGeom>
              <a:avLst/>
              <a:gdLst/>
              <a:ahLst/>
              <a:cxnLst/>
              <a:rect l="l" t="t" r="r" b="b"/>
              <a:pathLst>
                <a:path w="3170" h="3871" extrusionOk="0">
                  <a:moveTo>
                    <a:pt x="984" y="523"/>
                  </a:moveTo>
                  <a:cubicBezTo>
                    <a:pt x="1084" y="557"/>
                    <a:pt x="1305" y="867"/>
                    <a:pt x="1434" y="1163"/>
                  </a:cubicBezTo>
                  <a:lnTo>
                    <a:pt x="1465" y="1232"/>
                  </a:lnTo>
                  <a:lnTo>
                    <a:pt x="2299" y="1797"/>
                  </a:lnTo>
                  <a:lnTo>
                    <a:pt x="2563" y="3349"/>
                  </a:lnTo>
                  <a:cubicBezTo>
                    <a:pt x="2278" y="3344"/>
                    <a:pt x="1830" y="3287"/>
                    <a:pt x="1511" y="3009"/>
                  </a:cubicBezTo>
                  <a:cubicBezTo>
                    <a:pt x="964" y="2533"/>
                    <a:pt x="581" y="1351"/>
                    <a:pt x="911" y="649"/>
                  </a:cubicBezTo>
                  <a:cubicBezTo>
                    <a:pt x="952" y="563"/>
                    <a:pt x="984" y="531"/>
                    <a:pt x="984" y="523"/>
                  </a:cubicBezTo>
                  <a:close/>
                  <a:moveTo>
                    <a:pt x="987" y="1"/>
                  </a:moveTo>
                  <a:cubicBezTo>
                    <a:pt x="842" y="12"/>
                    <a:pt x="607" y="72"/>
                    <a:pt x="440" y="427"/>
                  </a:cubicBezTo>
                  <a:cubicBezTo>
                    <a:pt x="1" y="1361"/>
                    <a:pt x="470" y="2793"/>
                    <a:pt x="1169" y="3401"/>
                  </a:cubicBezTo>
                  <a:cubicBezTo>
                    <a:pt x="1630" y="3803"/>
                    <a:pt x="2246" y="3871"/>
                    <a:pt x="2606" y="3871"/>
                  </a:cubicBezTo>
                  <a:cubicBezTo>
                    <a:pt x="2706" y="3871"/>
                    <a:pt x="2805" y="3866"/>
                    <a:pt x="2904" y="3854"/>
                  </a:cubicBezTo>
                  <a:lnTo>
                    <a:pt x="3169" y="3816"/>
                  </a:lnTo>
                  <a:lnTo>
                    <a:pt x="2775" y="1490"/>
                  </a:lnTo>
                  <a:lnTo>
                    <a:pt x="1879" y="884"/>
                  </a:lnTo>
                  <a:cubicBezTo>
                    <a:pt x="1750" y="609"/>
                    <a:pt x="1419" y="7"/>
                    <a:pt x="9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3109;p64">
              <a:extLst>
                <a:ext uri="{FF2B5EF4-FFF2-40B4-BE49-F238E27FC236}">
                  <a16:creationId xmlns:a16="http://schemas.microsoft.com/office/drawing/2014/main" id="{6D1FC312-6F2C-1F79-A5B9-3F1F29588354}"/>
                </a:ext>
              </a:extLst>
            </p:cNvPr>
            <p:cNvSpPr/>
            <p:nvPr/>
          </p:nvSpPr>
          <p:spPr>
            <a:xfrm>
              <a:off x="-1734200" y="1689375"/>
              <a:ext cx="64850" cy="83750"/>
            </a:xfrm>
            <a:custGeom>
              <a:avLst/>
              <a:gdLst/>
              <a:ahLst/>
              <a:cxnLst/>
              <a:rect l="l" t="t" r="r" b="b"/>
              <a:pathLst>
                <a:path w="2594" h="3350" extrusionOk="0">
                  <a:moveTo>
                    <a:pt x="1889" y="0"/>
                  </a:moveTo>
                  <a:cubicBezTo>
                    <a:pt x="1546" y="0"/>
                    <a:pt x="1197" y="797"/>
                    <a:pt x="1197" y="797"/>
                  </a:cubicBezTo>
                  <a:lnTo>
                    <a:pt x="334" y="1383"/>
                  </a:lnTo>
                  <a:lnTo>
                    <a:pt x="1" y="3335"/>
                  </a:lnTo>
                  <a:cubicBezTo>
                    <a:pt x="1" y="3335"/>
                    <a:pt x="104" y="3349"/>
                    <a:pt x="263" y="3349"/>
                  </a:cubicBezTo>
                  <a:cubicBezTo>
                    <a:pt x="583" y="3349"/>
                    <a:pt x="1131" y="3292"/>
                    <a:pt x="1530" y="2944"/>
                  </a:cubicBezTo>
                  <a:cubicBezTo>
                    <a:pt x="2128" y="2424"/>
                    <a:pt x="2593" y="1123"/>
                    <a:pt x="2195" y="276"/>
                  </a:cubicBezTo>
                  <a:cubicBezTo>
                    <a:pt x="2101" y="77"/>
                    <a:pt x="1995" y="0"/>
                    <a:pt x="1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3110;p64">
              <a:extLst>
                <a:ext uri="{FF2B5EF4-FFF2-40B4-BE49-F238E27FC236}">
                  <a16:creationId xmlns:a16="http://schemas.microsoft.com/office/drawing/2014/main" id="{DACBD3B1-0AD4-4460-BAB4-0F3C00F50FD5}"/>
                </a:ext>
              </a:extLst>
            </p:cNvPr>
            <p:cNvSpPr/>
            <p:nvPr/>
          </p:nvSpPr>
          <p:spPr>
            <a:xfrm>
              <a:off x="-1741700" y="1682850"/>
              <a:ext cx="79275" cy="96775"/>
            </a:xfrm>
            <a:custGeom>
              <a:avLst/>
              <a:gdLst/>
              <a:ahLst/>
              <a:cxnLst/>
              <a:rect l="l" t="t" r="r" b="b"/>
              <a:pathLst>
                <a:path w="3171" h="3871" extrusionOk="0">
                  <a:moveTo>
                    <a:pt x="2171" y="518"/>
                  </a:moveTo>
                  <a:cubicBezTo>
                    <a:pt x="2172" y="518"/>
                    <a:pt x="2208" y="540"/>
                    <a:pt x="2259" y="649"/>
                  </a:cubicBezTo>
                  <a:cubicBezTo>
                    <a:pt x="2590" y="1351"/>
                    <a:pt x="2206" y="2533"/>
                    <a:pt x="1660" y="3009"/>
                  </a:cubicBezTo>
                  <a:cubicBezTo>
                    <a:pt x="1340" y="3286"/>
                    <a:pt x="892" y="3344"/>
                    <a:pt x="607" y="3349"/>
                  </a:cubicBezTo>
                  <a:lnTo>
                    <a:pt x="872" y="1797"/>
                  </a:lnTo>
                  <a:lnTo>
                    <a:pt x="1706" y="1231"/>
                  </a:lnTo>
                  <a:lnTo>
                    <a:pt x="1736" y="1162"/>
                  </a:lnTo>
                  <a:cubicBezTo>
                    <a:pt x="1869" y="859"/>
                    <a:pt x="2097" y="542"/>
                    <a:pt x="2171" y="518"/>
                  </a:cubicBezTo>
                  <a:close/>
                  <a:moveTo>
                    <a:pt x="2183" y="1"/>
                  </a:moveTo>
                  <a:cubicBezTo>
                    <a:pt x="1752" y="7"/>
                    <a:pt x="1420" y="610"/>
                    <a:pt x="1291" y="884"/>
                  </a:cubicBezTo>
                  <a:lnTo>
                    <a:pt x="397" y="1490"/>
                  </a:lnTo>
                  <a:lnTo>
                    <a:pt x="1" y="3816"/>
                  </a:lnTo>
                  <a:lnTo>
                    <a:pt x="266" y="3854"/>
                  </a:lnTo>
                  <a:cubicBezTo>
                    <a:pt x="364" y="3866"/>
                    <a:pt x="464" y="3871"/>
                    <a:pt x="564" y="3871"/>
                  </a:cubicBezTo>
                  <a:cubicBezTo>
                    <a:pt x="925" y="3871"/>
                    <a:pt x="1540" y="3803"/>
                    <a:pt x="2001" y="3401"/>
                  </a:cubicBezTo>
                  <a:cubicBezTo>
                    <a:pt x="2700" y="2793"/>
                    <a:pt x="3171" y="1362"/>
                    <a:pt x="2730" y="427"/>
                  </a:cubicBezTo>
                  <a:cubicBezTo>
                    <a:pt x="2562" y="71"/>
                    <a:pt x="2353" y="1"/>
                    <a:pt x="2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3111;p64">
              <a:extLst>
                <a:ext uri="{FF2B5EF4-FFF2-40B4-BE49-F238E27FC236}">
                  <a16:creationId xmlns:a16="http://schemas.microsoft.com/office/drawing/2014/main" id="{73DFE1D3-B133-3F35-0571-10877BD3FE2B}"/>
                </a:ext>
              </a:extLst>
            </p:cNvPr>
            <p:cNvSpPr/>
            <p:nvPr/>
          </p:nvSpPr>
          <p:spPr>
            <a:xfrm>
              <a:off x="-2016600" y="1436150"/>
              <a:ext cx="370500" cy="286175"/>
            </a:xfrm>
            <a:custGeom>
              <a:avLst/>
              <a:gdLst/>
              <a:ahLst/>
              <a:cxnLst/>
              <a:rect l="l" t="t" r="r" b="b"/>
              <a:pathLst>
                <a:path w="14820" h="11447" extrusionOk="0">
                  <a:moveTo>
                    <a:pt x="6624" y="0"/>
                  </a:moveTo>
                  <a:cubicBezTo>
                    <a:pt x="6213" y="0"/>
                    <a:pt x="5819" y="39"/>
                    <a:pt x="5449" y="126"/>
                  </a:cubicBezTo>
                  <a:cubicBezTo>
                    <a:pt x="2126" y="907"/>
                    <a:pt x="2792" y="1883"/>
                    <a:pt x="2792" y="1883"/>
                  </a:cubicBezTo>
                  <a:cubicBezTo>
                    <a:pt x="2792" y="1883"/>
                    <a:pt x="0" y="3054"/>
                    <a:pt x="0" y="5006"/>
                  </a:cubicBezTo>
                  <a:cubicBezTo>
                    <a:pt x="0" y="6958"/>
                    <a:pt x="399" y="9170"/>
                    <a:pt x="1064" y="10015"/>
                  </a:cubicBezTo>
                  <a:cubicBezTo>
                    <a:pt x="1728" y="10862"/>
                    <a:pt x="2259" y="11447"/>
                    <a:pt x="2259" y="11447"/>
                  </a:cubicBezTo>
                  <a:lnTo>
                    <a:pt x="2392" y="8650"/>
                  </a:lnTo>
                  <a:lnTo>
                    <a:pt x="4320" y="5332"/>
                  </a:lnTo>
                  <a:cubicBezTo>
                    <a:pt x="4320" y="5332"/>
                    <a:pt x="7509" y="7348"/>
                    <a:pt x="9104" y="7348"/>
                  </a:cubicBezTo>
                  <a:cubicBezTo>
                    <a:pt x="10699" y="7348"/>
                    <a:pt x="11762" y="7153"/>
                    <a:pt x="11762" y="7153"/>
                  </a:cubicBezTo>
                  <a:lnTo>
                    <a:pt x="12360" y="10471"/>
                  </a:lnTo>
                  <a:lnTo>
                    <a:pt x="13225" y="8065"/>
                  </a:lnTo>
                  <a:lnTo>
                    <a:pt x="13225" y="5852"/>
                  </a:lnTo>
                  <a:cubicBezTo>
                    <a:pt x="13225" y="5852"/>
                    <a:pt x="14819" y="4356"/>
                    <a:pt x="14486" y="3380"/>
                  </a:cubicBezTo>
                  <a:cubicBezTo>
                    <a:pt x="14192" y="2512"/>
                    <a:pt x="9906" y="0"/>
                    <a:pt x="6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3112;p64">
              <a:extLst>
                <a:ext uri="{FF2B5EF4-FFF2-40B4-BE49-F238E27FC236}">
                  <a16:creationId xmlns:a16="http://schemas.microsoft.com/office/drawing/2014/main" id="{F4F6902D-2DE2-52CA-4B00-CAAA7A1CCE18}"/>
                </a:ext>
              </a:extLst>
            </p:cNvPr>
            <p:cNvSpPr/>
            <p:nvPr/>
          </p:nvSpPr>
          <p:spPr>
            <a:xfrm>
              <a:off x="-2023100" y="1429700"/>
              <a:ext cx="383350" cy="308675"/>
            </a:xfrm>
            <a:custGeom>
              <a:avLst/>
              <a:gdLst/>
              <a:ahLst/>
              <a:cxnLst/>
              <a:rect l="l" t="t" r="r" b="b"/>
              <a:pathLst>
                <a:path w="15334" h="12347" extrusionOk="0">
                  <a:moveTo>
                    <a:pt x="6890" y="517"/>
                  </a:moveTo>
                  <a:cubicBezTo>
                    <a:pt x="10065" y="517"/>
                    <a:pt x="14246" y="2975"/>
                    <a:pt x="14502" y="3721"/>
                  </a:cubicBezTo>
                  <a:cubicBezTo>
                    <a:pt x="14729" y="4386"/>
                    <a:pt x="13691" y="5561"/>
                    <a:pt x="13308" y="5919"/>
                  </a:cubicBezTo>
                  <a:lnTo>
                    <a:pt x="13226" y="5997"/>
                  </a:lnTo>
                  <a:lnTo>
                    <a:pt x="13226" y="8277"/>
                  </a:lnTo>
                  <a:lnTo>
                    <a:pt x="12706" y="9725"/>
                  </a:lnTo>
                  <a:lnTo>
                    <a:pt x="12234" y="7107"/>
                  </a:lnTo>
                  <a:lnTo>
                    <a:pt x="11977" y="7154"/>
                  </a:lnTo>
                  <a:cubicBezTo>
                    <a:pt x="11966" y="7157"/>
                    <a:pt x="10915" y="7345"/>
                    <a:pt x="9365" y="7345"/>
                  </a:cubicBezTo>
                  <a:cubicBezTo>
                    <a:pt x="7864" y="7345"/>
                    <a:pt x="4750" y="5389"/>
                    <a:pt x="4720" y="5369"/>
                  </a:cubicBezTo>
                  <a:lnTo>
                    <a:pt x="4491" y="5224"/>
                  </a:lnTo>
                  <a:lnTo>
                    <a:pt x="2395" y="8831"/>
                  </a:lnTo>
                  <a:lnTo>
                    <a:pt x="2291" y="11045"/>
                  </a:lnTo>
                  <a:cubicBezTo>
                    <a:pt x="2085" y="10803"/>
                    <a:pt x="1819" y="10482"/>
                    <a:pt x="1529" y="10112"/>
                  </a:cubicBezTo>
                  <a:cubicBezTo>
                    <a:pt x="954" y="9381"/>
                    <a:pt x="521" y="7297"/>
                    <a:pt x="521" y="5264"/>
                  </a:cubicBezTo>
                  <a:cubicBezTo>
                    <a:pt x="521" y="3509"/>
                    <a:pt x="3127" y="2392"/>
                    <a:pt x="3153" y="2381"/>
                  </a:cubicBezTo>
                  <a:lnTo>
                    <a:pt x="3452" y="2267"/>
                  </a:lnTo>
                  <a:lnTo>
                    <a:pt x="3273" y="2004"/>
                  </a:lnTo>
                  <a:cubicBezTo>
                    <a:pt x="3270" y="1996"/>
                    <a:pt x="3234" y="1925"/>
                    <a:pt x="3288" y="1807"/>
                  </a:cubicBezTo>
                  <a:cubicBezTo>
                    <a:pt x="3376" y="1609"/>
                    <a:pt x="3795" y="1102"/>
                    <a:pt x="5770" y="637"/>
                  </a:cubicBezTo>
                  <a:cubicBezTo>
                    <a:pt x="6122" y="555"/>
                    <a:pt x="6498" y="517"/>
                    <a:pt x="6890" y="517"/>
                  </a:cubicBezTo>
                  <a:close/>
                  <a:moveTo>
                    <a:pt x="6870" y="0"/>
                  </a:moveTo>
                  <a:cubicBezTo>
                    <a:pt x="6442" y="0"/>
                    <a:pt x="6031" y="41"/>
                    <a:pt x="5649" y="131"/>
                  </a:cubicBezTo>
                  <a:cubicBezTo>
                    <a:pt x="3991" y="521"/>
                    <a:pt x="3031" y="1028"/>
                    <a:pt x="2794" y="1637"/>
                  </a:cubicBezTo>
                  <a:cubicBezTo>
                    <a:pt x="2748" y="1751"/>
                    <a:pt x="2728" y="1875"/>
                    <a:pt x="2739" y="1998"/>
                  </a:cubicBezTo>
                  <a:cubicBezTo>
                    <a:pt x="2060" y="2326"/>
                    <a:pt x="0" y="3472"/>
                    <a:pt x="0" y="5264"/>
                  </a:cubicBezTo>
                  <a:cubicBezTo>
                    <a:pt x="0" y="7068"/>
                    <a:pt x="350" y="9456"/>
                    <a:pt x="1118" y="10436"/>
                  </a:cubicBezTo>
                  <a:cubicBezTo>
                    <a:pt x="1781" y="11278"/>
                    <a:pt x="2321" y="11874"/>
                    <a:pt x="2326" y="11880"/>
                  </a:cubicBezTo>
                  <a:lnTo>
                    <a:pt x="2750" y="12347"/>
                  </a:lnTo>
                  <a:lnTo>
                    <a:pt x="2910" y="8983"/>
                  </a:lnTo>
                  <a:lnTo>
                    <a:pt x="4671" y="5952"/>
                  </a:lnTo>
                  <a:cubicBezTo>
                    <a:pt x="5444" y="6420"/>
                    <a:pt x="7950" y="7867"/>
                    <a:pt x="9364" y="7867"/>
                  </a:cubicBezTo>
                  <a:cubicBezTo>
                    <a:pt x="10524" y="7867"/>
                    <a:pt x="11400" y="7767"/>
                    <a:pt x="11811" y="7708"/>
                  </a:cubicBezTo>
                  <a:lnTo>
                    <a:pt x="12537" y="11733"/>
                  </a:lnTo>
                  <a:lnTo>
                    <a:pt x="13729" y="8410"/>
                  </a:lnTo>
                  <a:lnTo>
                    <a:pt x="13745" y="6221"/>
                  </a:lnTo>
                  <a:cubicBezTo>
                    <a:pt x="14107" y="5862"/>
                    <a:pt x="15334" y="4554"/>
                    <a:pt x="14993" y="3554"/>
                  </a:cubicBezTo>
                  <a:cubicBezTo>
                    <a:pt x="14632" y="2489"/>
                    <a:pt x="10216" y="0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3113;p64">
              <a:extLst>
                <a:ext uri="{FF2B5EF4-FFF2-40B4-BE49-F238E27FC236}">
                  <a16:creationId xmlns:a16="http://schemas.microsoft.com/office/drawing/2014/main" id="{BB18BC83-95DF-E5C4-7CD5-51C149B2F104}"/>
                </a:ext>
              </a:extLst>
            </p:cNvPr>
            <p:cNvSpPr/>
            <p:nvPr/>
          </p:nvSpPr>
          <p:spPr>
            <a:xfrm>
              <a:off x="-1980075" y="1528775"/>
              <a:ext cx="274175" cy="374925"/>
            </a:xfrm>
            <a:custGeom>
              <a:avLst/>
              <a:gdLst/>
              <a:ahLst/>
              <a:cxnLst/>
              <a:rect l="l" t="t" r="r" b="b"/>
              <a:pathLst>
                <a:path w="10967" h="14997" extrusionOk="0">
                  <a:moveTo>
                    <a:pt x="2061" y="0"/>
                  </a:moveTo>
                  <a:cubicBezTo>
                    <a:pt x="2061" y="0"/>
                    <a:pt x="1862" y="2213"/>
                    <a:pt x="1064" y="3513"/>
                  </a:cubicBezTo>
                  <a:cubicBezTo>
                    <a:pt x="340" y="4696"/>
                    <a:pt x="54" y="4750"/>
                    <a:pt x="8" y="4750"/>
                  </a:cubicBezTo>
                  <a:cubicBezTo>
                    <a:pt x="3" y="4750"/>
                    <a:pt x="1" y="4750"/>
                    <a:pt x="1" y="4750"/>
                  </a:cubicBezTo>
                  <a:lnTo>
                    <a:pt x="1" y="4750"/>
                  </a:lnTo>
                  <a:cubicBezTo>
                    <a:pt x="1" y="4750"/>
                    <a:pt x="799" y="9628"/>
                    <a:pt x="1464" y="10930"/>
                  </a:cubicBezTo>
                  <a:cubicBezTo>
                    <a:pt x="2127" y="12232"/>
                    <a:pt x="4188" y="14508"/>
                    <a:pt x="4653" y="14834"/>
                  </a:cubicBezTo>
                  <a:cubicBezTo>
                    <a:pt x="4832" y="14959"/>
                    <a:pt x="5197" y="14997"/>
                    <a:pt x="5616" y="14997"/>
                  </a:cubicBezTo>
                  <a:cubicBezTo>
                    <a:pt x="6288" y="14997"/>
                    <a:pt x="7101" y="14898"/>
                    <a:pt x="7511" y="14898"/>
                  </a:cubicBezTo>
                  <a:cubicBezTo>
                    <a:pt x="8175" y="14898"/>
                    <a:pt x="10102" y="10995"/>
                    <a:pt x="10434" y="10280"/>
                  </a:cubicBezTo>
                  <a:cubicBezTo>
                    <a:pt x="10767" y="9564"/>
                    <a:pt x="10967" y="3449"/>
                    <a:pt x="10967" y="3449"/>
                  </a:cubicBezTo>
                  <a:lnTo>
                    <a:pt x="10369" y="2342"/>
                  </a:lnTo>
                  <a:cubicBezTo>
                    <a:pt x="10369" y="2342"/>
                    <a:pt x="9301" y="2610"/>
                    <a:pt x="7955" y="2610"/>
                  </a:cubicBezTo>
                  <a:cubicBezTo>
                    <a:pt x="7099" y="2610"/>
                    <a:pt x="6130" y="2501"/>
                    <a:pt x="5251" y="2147"/>
                  </a:cubicBezTo>
                  <a:cubicBezTo>
                    <a:pt x="2992" y="1237"/>
                    <a:pt x="2061" y="0"/>
                    <a:pt x="2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3114;p64">
              <a:extLst>
                <a:ext uri="{FF2B5EF4-FFF2-40B4-BE49-F238E27FC236}">
                  <a16:creationId xmlns:a16="http://schemas.microsoft.com/office/drawing/2014/main" id="{5C842837-A2A9-14B3-5B26-13B8AE085D9A}"/>
                </a:ext>
              </a:extLst>
            </p:cNvPr>
            <p:cNvSpPr/>
            <p:nvPr/>
          </p:nvSpPr>
          <p:spPr>
            <a:xfrm>
              <a:off x="-1988075" y="1511425"/>
              <a:ext cx="288725" cy="398775"/>
            </a:xfrm>
            <a:custGeom>
              <a:avLst/>
              <a:gdLst/>
              <a:ahLst/>
              <a:cxnLst/>
              <a:rect l="l" t="t" r="r" b="b"/>
              <a:pathLst>
                <a:path w="11549" h="15951" extrusionOk="0">
                  <a:moveTo>
                    <a:pt x="2570" y="1279"/>
                  </a:moveTo>
                  <a:cubicBezTo>
                    <a:pt x="3048" y="1737"/>
                    <a:pt x="3978" y="2478"/>
                    <a:pt x="5475" y="3082"/>
                  </a:cubicBezTo>
                  <a:cubicBezTo>
                    <a:pt x="6394" y="3452"/>
                    <a:pt x="7398" y="3565"/>
                    <a:pt x="8281" y="3565"/>
                  </a:cubicBezTo>
                  <a:cubicBezTo>
                    <a:pt x="9311" y="3565"/>
                    <a:pt x="10176" y="3412"/>
                    <a:pt x="10553" y="3333"/>
                  </a:cubicBezTo>
                  <a:lnTo>
                    <a:pt x="11024" y="4204"/>
                  </a:lnTo>
                  <a:cubicBezTo>
                    <a:pt x="10945" y="6554"/>
                    <a:pt x="10742" y="10382"/>
                    <a:pt x="10519" y="10864"/>
                  </a:cubicBezTo>
                  <a:cubicBezTo>
                    <a:pt x="9709" y="12607"/>
                    <a:pt x="8254" y="15216"/>
                    <a:pt x="7831" y="15332"/>
                  </a:cubicBezTo>
                  <a:cubicBezTo>
                    <a:pt x="7647" y="15332"/>
                    <a:pt x="7383" y="15351"/>
                    <a:pt x="7088" y="15373"/>
                  </a:cubicBezTo>
                  <a:cubicBezTo>
                    <a:pt x="6757" y="15398"/>
                    <a:pt x="6310" y="15431"/>
                    <a:pt x="5920" y="15431"/>
                  </a:cubicBezTo>
                  <a:cubicBezTo>
                    <a:pt x="5560" y="15431"/>
                    <a:pt x="5249" y="15403"/>
                    <a:pt x="5122" y="15314"/>
                  </a:cubicBezTo>
                  <a:cubicBezTo>
                    <a:pt x="4729" y="15039"/>
                    <a:pt x="2669" y="12786"/>
                    <a:pt x="2015" y="11505"/>
                  </a:cubicBezTo>
                  <a:cubicBezTo>
                    <a:pt x="1451" y="10402"/>
                    <a:pt x="769" y="6526"/>
                    <a:pt x="612" y="5601"/>
                  </a:cubicBezTo>
                  <a:cubicBezTo>
                    <a:pt x="830" y="5448"/>
                    <a:pt x="1143" y="5100"/>
                    <a:pt x="1607" y="4343"/>
                  </a:cubicBezTo>
                  <a:cubicBezTo>
                    <a:pt x="2182" y="3402"/>
                    <a:pt x="2456" y="2039"/>
                    <a:pt x="2570" y="1279"/>
                  </a:cubicBezTo>
                  <a:close/>
                  <a:moveTo>
                    <a:pt x="2182" y="1"/>
                  </a:moveTo>
                  <a:lnTo>
                    <a:pt x="2122" y="669"/>
                  </a:lnTo>
                  <a:cubicBezTo>
                    <a:pt x="2120" y="691"/>
                    <a:pt x="1919" y="2835"/>
                    <a:pt x="1163" y="4070"/>
                  </a:cubicBezTo>
                  <a:cubicBezTo>
                    <a:pt x="656" y="4896"/>
                    <a:pt x="395" y="5118"/>
                    <a:pt x="311" y="5172"/>
                  </a:cubicBezTo>
                  <a:lnTo>
                    <a:pt x="0" y="5096"/>
                  </a:lnTo>
                  <a:lnTo>
                    <a:pt x="64" y="5485"/>
                  </a:lnTo>
                  <a:cubicBezTo>
                    <a:pt x="97" y="5686"/>
                    <a:pt x="876" y="10420"/>
                    <a:pt x="1551" y="11743"/>
                  </a:cubicBezTo>
                  <a:cubicBezTo>
                    <a:pt x="2234" y="13080"/>
                    <a:pt x="4317" y="15386"/>
                    <a:pt x="4824" y="15741"/>
                  </a:cubicBezTo>
                  <a:cubicBezTo>
                    <a:pt x="5050" y="15899"/>
                    <a:pt x="5435" y="15951"/>
                    <a:pt x="5931" y="15951"/>
                  </a:cubicBezTo>
                  <a:cubicBezTo>
                    <a:pt x="6280" y="15951"/>
                    <a:pt x="6685" y="15925"/>
                    <a:pt x="7126" y="15891"/>
                  </a:cubicBezTo>
                  <a:cubicBezTo>
                    <a:pt x="7407" y="15871"/>
                    <a:pt x="7657" y="15852"/>
                    <a:pt x="7831" y="15852"/>
                  </a:cubicBezTo>
                  <a:cubicBezTo>
                    <a:pt x="8749" y="15852"/>
                    <a:pt x="10764" y="11571"/>
                    <a:pt x="10990" y="11082"/>
                  </a:cubicBezTo>
                  <a:cubicBezTo>
                    <a:pt x="11335" y="10340"/>
                    <a:pt x="11525" y="4781"/>
                    <a:pt x="11546" y="4149"/>
                  </a:cubicBezTo>
                  <a:lnTo>
                    <a:pt x="11548" y="4079"/>
                  </a:lnTo>
                  <a:lnTo>
                    <a:pt x="10821" y="2734"/>
                  </a:lnTo>
                  <a:lnTo>
                    <a:pt x="10626" y="2783"/>
                  </a:lnTo>
                  <a:cubicBezTo>
                    <a:pt x="10609" y="2787"/>
                    <a:pt x="9569" y="3041"/>
                    <a:pt x="8272" y="3041"/>
                  </a:cubicBezTo>
                  <a:cubicBezTo>
                    <a:pt x="7443" y="3041"/>
                    <a:pt x="6508" y="2937"/>
                    <a:pt x="5668" y="2598"/>
                  </a:cubicBezTo>
                  <a:cubicBezTo>
                    <a:pt x="3514" y="1730"/>
                    <a:pt x="2597" y="548"/>
                    <a:pt x="2589" y="536"/>
                  </a:cubicBez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3115;p64">
              <a:extLst>
                <a:ext uri="{FF2B5EF4-FFF2-40B4-BE49-F238E27FC236}">
                  <a16:creationId xmlns:a16="http://schemas.microsoft.com/office/drawing/2014/main" id="{8E238123-701A-B7A0-D3C6-3D09BB5757F2}"/>
                </a:ext>
              </a:extLst>
            </p:cNvPr>
            <p:cNvSpPr/>
            <p:nvPr/>
          </p:nvSpPr>
          <p:spPr>
            <a:xfrm>
              <a:off x="-1973400" y="1644225"/>
              <a:ext cx="121300" cy="101100"/>
            </a:xfrm>
            <a:custGeom>
              <a:avLst/>
              <a:gdLst/>
              <a:ahLst/>
              <a:cxnLst/>
              <a:rect l="l" t="t" r="r" b="b"/>
              <a:pathLst>
                <a:path w="4852" h="4044" extrusionOk="0">
                  <a:moveTo>
                    <a:pt x="2260" y="1"/>
                  </a:moveTo>
                  <a:cubicBezTo>
                    <a:pt x="797" y="1"/>
                    <a:pt x="0" y="456"/>
                    <a:pt x="0" y="456"/>
                  </a:cubicBezTo>
                  <a:cubicBezTo>
                    <a:pt x="0" y="456"/>
                    <a:pt x="0" y="2668"/>
                    <a:pt x="731" y="3514"/>
                  </a:cubicBezTo>
                  <a:cubicBezTo>
                    <a:pt x="1052" y="3885"/>
                    <a:pt x="1642" y="4043"/>
                    <a:pt x="2254" y="4043"/>
                  </a:cubicBezTo>
                  <a:cubicBezTo>
                    <a:pt x="3035" y="4043"/>
                    <a:pt x="3851" y="3785"/>
                    <a:pt x="4186" y="3384"/>
                  </a:cubicBezTo>
                  <a:cubicBezTo>
                    <a:pt x="4785" y="2668"/>
                    <a:pt x="4851" y="651"/>
                    <a:pt x="4851" y="651"/>
                  </a:cubicBezTo>
                  <a:cubicBezTo>
                    <a:pt x="4851" y="651"/>
                    <a:pt x="3721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3116;p64">
              <a:extLst>
                <a:ext uri="{FF2B5EF4-FFF2-40B4-BE49-F238E27FC236}">
                  <a16:creationId xmlns:a16="http://schemas.microsoft.com/office/drawing/2014/main" id="{8C91833F-32FA-0DA2-5A79-AECD69B2403C}"/>
                </a:ext>
              </a:extLst>
            </p:cNvPr>
            <p:cNvSpPr/>
            <p:nvPr/>
          </p:nvSpPr>
          <p:spPr>
            <a:xfrm>
              <a:off x="-1979900" y="1637725"/>
              <a:ext cx="134425" cy="114125"/>
            </a:xfrm>
            <a:custGeom>
              <a:avLst/>
              <a:gdLst/>
              <a:ahLst/>
              <a:cxnLst/>
              <a:rect l="l" t="t" r="r" b="b"/>
              <a:pathLst>
                <a:path w="5377" h="4565" extrusionOk="0">
                  <a:moveTo>
                    <a:pt x="2520" y="520"/>
                  </a:moveTo>
                  <a:cubicBezTo>
                    <a:pt x="3605" y="520"/>
                    <a:pt x="4509" y="904"/>
                    <a:pt x="4844" y="1065"/>
                  </a:cubicBezTo>
                  <a:cubicBezTo>
                    <a:pt x="4806" y="1697"/>
                    <a:pt x="4651" y="2993"/>
                    <a:pt x="4247" y="3477"/>
                  </a:cubicBezTo>
                  <a:cubicBezTo>
                    <a:pt x="3978" y="3799"/>
                    <a:pt x="3261" y="4036"/>
                    <a:pt x="2542" y="4042"/>
                  </a:cubicBezTo>
                  <a:cubicBezTo>
                    <a:pt x="2535" y="4042"/>
                    <a:pt x="2528" y="4043"/>
                    <a:pt x="2521" y="4043"/>
                  </a:cubicBezTo>
                  <a:cubicBezTo>
                    <a:pt x="1914" y="4043"/>
                    <a:pt x="1431" y="3885"/>
                    <a:pt x="1188" y="3604"/>
                  </a:cubicBezTo>
                  <a:cubicBezTo>
                    <a:pt x="685" y="3023"/>
                    <a:pt x="543" y="1569"/>
                    <a:pt x="523" y="880"/>
                  </a:cubicBezTo>
                  <a:cubicBezTo>
                    <a:pt x="797" y="762"/>
                    <a:pt x="1485" y="521"/>
                    <a:pt x="2520" y="520"/>
                  </a:cubicBezTo>
                  <a:close/>
                  <a:moveTo>
                    <a:pt x="2520" y="0"/>
                  </a:moveTo>
                  <a:cubicBezTo>
                    <a:pt x="1005" y="0"/>
                    <a:pt x="166" y="470"/>
                    <a:pt x="131" y="490"/>
                  </a:cubicBezTo>
                  <a:lnTo>
                    <a:pt x="0" y="565"/>
                  </a:lnTo>
                  <a:lnTo>
                    <a:pt x="0" y="716"/>
                  </a:lnTo>
                  <a:cubicBezTo>
                    <a:pt x="0" y="812"/>
                    <a:pt x="9" y="3036"/>
                    <a:pt x="794" y="3944"/>
                  </a:cubicBezTo>
                  <a:cubicBezTo>
                    <a:pt x="1140" y="4345"/>
                    <a:pt x="1749" y="4564"/>
                    <a:pt x="2511" y="4564"/>
                  </a:cubicBezTo>
                  <a:cubicBezTo>
                    <a:pt x="2524" y="4564"/>
                    <a:pt x="2534" y="4564"/>
                    <a:pt x="2547" y="4563"/>
                  </a:cubicBezTo>
                  <a:cubicBezTo>
                    <a:pt x="3284" y="4557"/>
                    <a:pt x="4220" y="4322"/>
                    <a:pt x="4646" y="3811"/>
                  </a:cubicBezTo>
                  <a:cubicBezTo>
                    <a:pt x="5284" y="3048"/>
                    <a:pt x="5364" y="1135"/>
                    <a:pt x="5372" y="920"/>
                  </a:cubicBezTo>
                  <a:lnTo>
                    <a:pt x="5376" y="763"/>
                  </a:lnTo>
                  <a:lnTo>
                    <a:pt x="5241" y="686"/>
                  </a:lnTo>
                  <a:cubicBezTo>
                    <a:pt x="5192" y="658"/>
                    <a:pt x="4034" y="0"/>
                    <a:pt x="2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3117;p64">
              <a:extLst>
                <a:ext uri="{FF2B5EF4-FFF2-40B4-BE49-F238E27FC236}">
                  <a16:creationId xmlns:a16="http://schemas.microsoft.com/office/drawing/2014/main" id="{BDBF41DB-0AB2-B8EC-1E94-1531E2B2E6D0}"/>
                </a:ext>
              </a:extLst>
            </p:cNvPr>
            <p:cNvSpPr/>
            <p:nvPr/>
          </p:nvSpPr>
          <p:spPr>
            <a:xfrm>
              <a:off x="-1828875" y="1644225"/>
              <a:ext cx="121325" cy="101100"/>
            </a:xfrm>
            <a:custGeom>
              <a:avLst/>
              <a:gdLst/>
              <a:ahLst/>
              <a:cxnLst/>
              <a:rect l="l" t="t" r="r" b="b"/>
              <a:pathLst>
                <a:path w="4853" h="4044" extrusionOk="0">
                  <a:moveTo>
                    <a:pt x="2593" y="1"/>
                  </a:moveTo>
                  <a:cubicBezTo>
                    <a:pt x="1130" y="1"/>
                    <a:pt x="0" y="651"/>
                    <a:pt x="0" y="651"/>
                  </a:cubicBezTo>
                  <a:cubicBezTo>
                    <a:pt x="0" y="651"/>
                    <a:pt x="67" y="2668"/>
                    <a:pt x="665" y="3384"/>
                  </a:cubicBezTo>
                  <a:cubicBezTo>
                    <a:pt x="1000" y="3785"/>
                    <a:pt x="1816" y="4043"/>
                    <a:pt x="2597" y="4043"/>
                  </a:cubicBezTo>
                  <a:cubicBezTo>
                    <a:pt x="3209" y="4043"/>
                    <a:pt x="3800" y="3885"/>
                    <a:pt x="4121" y="3514"/>
                  </a:cubicBezTo>
                  <a:cubicBezTo>
                    <a:pt x="4852" y="2668"/>
                    <a:pt x="4852" y="456"/>
                    <a:pt x="4852" y="456"/>
                  </a:cubicBezTo>
                  <a:cubicBezTo>
                    <a:pt x="4852" y="456"/>
                    <a:pt x="4054" y="1"/>
                    <a:pt x="2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3118;p64">
              <a:extLst>
                <a:ext uri="{FF2B5EF4-FFF2-40B4-BE49-F238E27FC236}">
                  <a16:creationId xmlns:a16="http://schemas.microsoft.com/office/drawing/2014/main" id="{38FA7AD0-6BB7-9BEB-8019-82E35467B483}"/>
                </a:ext>
              </a:extLst>
            </p:cNvPr>
            <p:cNvSpPr/>
            <p:nvPr/>
          </p:nvSpPr>
          <p:spPr>
            <a:xfrm>
              <a:off x="-1835500" y="1637725"/>
              <a:ext cx="134450" cy="114125"/>
            </a:xfrm>
            <a:custGeom>
              <a:avLst/>
              <a:gdLst/>
              <a:ahLst/>
              <a:cxnLst/>
              <a:rect l="l" t="t" r="r" b="b"/>
              <a:pathLst>
                <a:path w="5378" h="4565" extrusionOk="0">
                  <a:moveTo>
                    <a:pt x="2853" y="522"/>
                  </a:moveTo>
                  <a:cubicBezTo>
                    <a:pt x="2854" y="522"/>
                    <a:pt x="2856" y="522"/>
                    <a:pt x="2858" y="522"/>
                  </a:cubicBezTo>
                  <a:cubicBezTo>
                    <a:pt x="3893" y="522"/>
                    <a:pt x="4580" y="762"/>
                    <a:pt x="4855" y="880"/>
                  </a:cubicBezTo>
                  <a:cubicBezTo>
                    <a:pt x="4834" y="1569"/>
                    <a:pt x="4692" y="3023"/>
                    <a:pt x="4190" y="3604"/>
                  </a:cubicBezTo>
                  <a:cubicBezTo>
                    <a:pt x="3944" y="3889"/>
                    <a:pt x="3444" y="4044"/>
                    <a:pt x="2836" y="4044"/>
                  </a:cubicBezTo>
                  <a:cubicBezTo>
                    <a:pt x="2117" y="4038"/>
                    <a:pt x="1400" y="3799"/>
                    <a:pt x="1131" y="3477"/>
                  </a:cubicBezTo>
                  <a:cubicBezTo>
                    <a:pt x="727" y="2994"/>
                    <a:pt x="572" y="1698"/>
                    <a:pt x="534" y="1066"/>
                  </a:cubicBezTo>
                  <a:lnTo>
                    <a:pt x="533" y="1066"/>
                  </a:lnTo>
                  <a:cubicBezTo>
                    <a:pt x="867" y="904"/>
                    <a:pt x="1769" y="522"/>
                    <a:pt x="2853" y="522"/>
                  </a:cubicBezTo>
                  <a:close/>
                  <a:moveTo>
                    <a:pt x="2858" y="0"/>
                  </a:moveTo>
                  <a:cubicBezTo>
                    <a:pt x="1343" y="0"/>
                    <a:pt x="184" y="658"/>
                    <a:pt x="136" y="686"/>
                  </a:cubicBezTo>
                  <a:lnTo>
                    <a:pt x="0" y="763"/>
                  </a:lnTo>
                  <a:lnTo>
                    <a:pt x="5" y="920"/>
                  </a:lnTo>
                  <a:cubicBezTo>
                    <a:pt x="12" y="1136"/>
                    <a:pt x="93" y="3050"/>
                    <a:pt x="730" y="3811"/>
                  </a:cubicBezTo>
                  <a:cubicBezTo>
                    <a:pt x="1158" y="4322"/>
                    <a:pt x="2094" y="4558"/>
                    <a:pt x="2831" y="4564"/>
                  </a:cubicBezTo>
                  <a:lnTo>
                    <a:pt x="2865" y="4564"/>
                  </a:lnTo>
                  <a:cubicBezTo>
                    <a:pt x="3628" y="4564"/>
                    <a:pt x="4237" y="4345"/>
                    <a:pt x="4583" y="3944"/>
                  </a:cubicBezTo>
                  <a:cubicBezTo>
                    <a:pt x="5368" y="3036"/>
                    <a:pt x="5378" y="811"/>
                    <a:pt x="5378" y="717"/>
                  </a:cubicBezTo>
                  <a:lnTo>
                    <a:pt x="5378" y="566"/>
                  </a:lnTo>
                  <a:lnTo>
                    <a:pt x="5246" y="491"/>
                  </a:lnTo>
                  <a:cubicBezTo>
                    <a:pt x="5211" y="470"/>
                    <a:pt x="4373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3119;p64">
              <a:extLst>
                <a:ext uri="{FF2B5EF4-FFF2-40B4-BE49-F238E27FC236}">
                  <a16:creationId xmlns:a16="http://schemas.microsoft.com/office/drawing/2014/main" id="{F6D13162-0B84-4429-90AE-557C9EF83AF0}"/>
                </a:ext>
              </a:extLst>
            </p:cNvPr>
            <p:cNvSpPr/>
            <p:nvPr/>
          </p:nvSpPr>
          <p:spPr>
            <a:xfrm>
              <a:off x="-1852125" y="1660500"/>
              <a:ext cx="23275" cy="25"/>
            </a:xfrm>
            <a:custGeom>
              <a:avLst/>
              <a:gdLst/>
              <a:ahLst/>
              <a:cxnLst/>
              <a:rect l="l" t="t" r="r" b="b"/>
              <a:pathLst>
                <a:path w="931" h="1" extrusionOk="0">
                  <a:moveTo>
                    <a:pt x="0" y="0"/>
                  </a:moveTo>
                  <a:lnTo>
                    <a:pt x="93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3120;p64">
              <a:extLst>
                <a:ext uri="{FF2B5EF4-FFF2-40B4-BE49-F238E27FC236}">
                  <a16:creationId xmlns:a16="http://schemas.microsoft.com/office/drawing/2014/main" id="{387043BD-0E53-B19E-B760-5761E0753507}"/>
                </a:ext>
              </a:extLst>
            </p:cNvPr>
            <p:cNvSpPr/>
            <p:nvPr/>
          </p:nvSpPr>
          <p:spPr>
            <a:xfrm>
              <a:off x="-1852125" y="1653975"/>
              <a:ext cx="23275" cy="13050"/>
            </a:xfrm>
            <a:custGeom>
              <a:avLst/>
              <a:gdLst/>
              <a:ahLst/>
              <a:cxnLst/>
              <a:rect l="l" t="t" r="r" b="b"/>
              <a:pathLst>
                <a:path w="931" h="522" extrusionOk="0">
                  <a:moveTo>
                    <a:pt x="0" y="1"/>
                  </a:moveTo>
                  <a:lnTo>
                    <a:pt x="0" y="521"/>
                  </a:lnTo>
                  <a:lnTo>
                    <a:pt x="930" y="521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3121;p64">
              <a:extLst>
                <a:ext uri="{FF2B5EF4-FFF2-40B4-BE49-F238E27FC236}">
                  <a16:creationId xmlns:a16="http://schemas.microsoft.com/office/drawing/2014/main" id="{CD61B286-710A-56A0-E8FA-3D3D6B74E02B}"/>
                </a:ext>
              </a:extLst>
            </p:cNvPr>
            <p:cNvSpPr/>
            <p:nvPr/>
          </p:nvSpPr>
          <p:spPr>
            <a:xfrm>
              <a:off x="-2238925" y="2688100"/>
              <a:ext cx="229700" cy="146800"/>
            </a:xfrm>
            <a:custGeom>
              <a:avLst/>
              <a:gdLst/>
              <a:ahLst/>
              <a:cxnLst/>
              <a:rect l="l" t="t" r="r" b="b"/>
              <a:pathLst>
                <a:path w="9188" h="5872" extrusionOk="0">
                  <a:moveTo>
                    <a:pt x="5998" y="0"/>
                  </a:moveTo>
                  <a:lnTo>
                    <a:pt x="1787" y="125"/>
                  </a:lnTo>
                  <a:lnTo>
                    <a:pt x="1" y="3248"/>
                  </a:lnTo>
                  <a:cubicBezTo>
                    <a:pt x="1" y="3248"/>
                    <a:pt x="3828" y="5872"/>
                    <a:pt x="5233" y="5872"/>
                  </a:cubicBezTo>
                  <a:cubicBezTo>
                    <a:pt x="6636" y="5872"/>
                    <a:pt x="7402" y="3997"/>
                    <a:pt x="7402" y="3997"/>
                  </a:cubicBezTo>
                  <a:cubicBezTo>
                    <a:pt x="7402" y="3997"/>
                    <a:pt x="7735" y="4079"/>
                    <a:pt x="8092" y="4079"/>
                  </a:cubicBezTo>
                  <a:cubicBezTo>
                    <a:pt x="8360" y="4079"/>
                    <a:pt x="8641" y="4033"/>
                    <a:pt x="8805" y="3873"/>
                  </a:cubicBezTo>
                  <a:cubicBezTo>
                    <a:pt x="9188" y="3498"/>
                    <a:pt x="9188" y="2874"/>
                    <a:pt x="9188" y="2874"/>
                  </a:cubicBezTo>
                  <a:lnTo>
                    <a:pt x="5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3122;p64">
              <a:extLst>
                <a:ext uri="{FF2B5EF4-FFF2-40B4-BE49-F238E27FC236}">
                  <a16:creationId xmlns:a16="http://schemas.microsoft.com/office/drawing/2014/main" id="{52BE488E-B0E5-24A9-CACE-043E8C85BE27}"/>
                </a:ext>
              </a:extLst>
            </p:cNvPr>
            <p:cNvSpPr/>
            <p:nvPr/>
          </p:nvSpPr>
          <p:spPr>
            <a:xfrm>
              <a:off x="-2247550" y="2681525"/>
              <a:ext cx="244850" cy="159900"/>
            </a:xfrm>
            <a:custGeom>
              <a:avLst/>
              <a:gdLst/>
              <a:ahLst/>
              <a:cxnLst/>
              <a:rect l="l" t="t" r="r" b="b"/>
              <a:pathLst>
                <a:path w="9794" h="6396" extrusionOk="0">
                  <a:moveTo>
                    <a:pt x="6246" y="527"/>
                  </a:moveTo>
                  <a:lnTo>
                    <a:pt x="9265" y="3246"/>
                  </a:lnTo>
                  <a:cubicBezTo>
                    <a:pt x="9246" y="3414"/>
                    <a:pt x="9183" y="3741"/>
                    <a:pt x="8968" y="3950"/>
                  </a:cubicBezTo>
                  <a:cubicBezTo>
                    <a:pt x="8870" y="4047"/>
                    <a:pt x="8663" y="4083"/>
                    <a:pt x="8435" y="4083"/>
                  </a:cubicBezTo>
                  <a:cubicBezTo>
                    <a:pt x="8220" y="4083"/>
                    <a:pt x="7987" y="4051"/>
                    <a:pt x="7808" y="4008"/>
                  </a:cubicBezTo>
                  <a:lnTo>
                    <a:pt x="7590" y="3955"/>
                  </a:lnTo>
                  <a:lnTo>
                    <a:pt x="7506" y="4162"/>
                  </a:lnTo>
                  <a:cubicBezTo>
                    <a:pt x="7498" y="4179"/>
                    <a:pt x="6791" y="5874"/>
                    <a:pt x="5577" y="5874"/>
                  </a:cubicBezTo>
                  <a:cubicBezTo>
                    <a:pt x="4555" y="5874"/>
                    <a:pt x="1873" y="4222"/>
                    <a:pt x="691" y="3431"/>
                  </a:cubicBezTo>
                  <a:lnTo>
                    <a:pt x="2285" y="643"/>
                  </a:lnTo>
                  <a:lnTo>
                    <a:pt x="6246" y="527"/>
                  </a:lnTo>
                  <a:close/>
                  <a:moveTo>
                    <a:pt x="6440" y="0"/>
                  </a:moveTo>
                  <a:lnTo>
                    <a:pt x="1978" y="132"/>
                  </a:lnTo>
                  <a:lnTo>
                    <a:pt x="0" y="3591"/>
                  </a:lnTo>
                  <a:lnTo>
                    <a:pt x="198" y="3726"/>
                  </a:lnTo>
                  <a:cubicBezTo>
                    <a:pt x="356" y="3835"/>
                    <a:pt x="4110" y="6395"/>
                    <a:pt x="5577" y="6395"/>
                  </a:cubicBezTo>
                  <a:cubicBezTo>
                    <a:pt x="6863" y="6395"/>
                    <a:pt x="7642" y="5069"/>
                    <a:pt x="7897" y="4556"/>
                  </a:cubicBezTo>
                  <a:cubicBezTo>
                    <a:pt x="8036" y="4579"/>
                    <a:pt x="8226" y="4603"/>
                    <a:pt x="8427" y="4603"/>
                  </a:cubicBezTo>
                  <a:cubicBezTo>
                    <a:pt x="8752" y="4603"/>
                    <a:pt x="9109" y="4542"/>
                    <a:pt x="9333" y="4322"/>
                  </a:cubicBezTo>
                  <a:cubicBezTo>
                    <a:pt x="9788" y="3875"/>
                    <a:pt x="9793" y="3167"/>
                    <a:pt x="9793" y="3137"/>
                  </a:cubicBezTo>
                  <a:lnTo>
                    <a:pt x="9793" y="3020"/>
                  </a:lnTo>
                  <a:lnTo>
                    <a:pt x="64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3123;p64">
              <a:extLst>
                <a:ext uri="{FF2B5EF4-FFF2-40B4-BE49-F238E27FC236}">
                  <a16:creationId xmlns:a16="http://schemas.microsoft.com/office/drawing/2014/main" id="{F95C1A3B-932B-B495-25DE-5B09076DB8DE}"/>
                </a:ext>
              </a:extLst>
            </p:cNvPr>
            <p:cNvSpPr/>
            <p:nvPr/>
          </p:nvSpPr>
          <p:spPr>
            <a:xfrm>
              <a:off x="-2551575" y="2079025"/>
              <a:ext cx="392425" cy="690300"/>
            </a:xfrm>
            <a:custGeom>
              <a:avLst/>
              <a:gdLst/>
              <a:ahLst/>
              <a:cxnLst/>
              <a:rect l="l" t="t" r="r" b="b"/>
              <a:pathLst>
                <a:path w="15697" h="27612" extrusionOk="0">
                  <a:moveTo>
                    <a:pt x="14166" y="1"/>
                  </a:moveTo>
                  <a:lnTo>
                    <a:pt x="0" y="18616"/>
                  </a:lnTo>
                  <a:lnTo>
                    <a:pt x="12507" y="27612"/>
                  </a:lnTo>
                  <a:lnTo>
                    <a:pt x="14293" y="24488"/>
                  </a:lnTo>
                  <a:lnTo>
                    <a:pt x="10465" y="17117"/>
                  </a:lnTo>
                  <a:lnTo>
                    <a:pt x="15696" y="12369"/>
                  </a:lnTo>
                  <a:lnTo>
                    <a:pt x="1416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3124;p64">
              <a:extLst>
                <a:ext uri="{FF2B5EF4-FFF2-40B4-BE49-F238E27FC236}">
                  <a16:creationId xmlns:a16="http://schemas.microsoft.com/office/drawing/2014/main" id="{C2D9FDFD-2F06-3CD8-1C32-6F9E46739CA0}"/>
                </a:ext>
              </a:extLst>
            </p:cNvPr>
            <p:cNvSpPr/>
            <p:nvPr/>
          </p:nvSpPr>
          <p:spPr>
            <a:xfrm>
              <a:off x="-2560775" y="2062375"/>
              <a:ext cx="408525" cy="716425"/>
            </a:xfrm>
            <a:custGeom>
              <a:avLst/>
              <a:gdLst/>
              <a:ahLst/>
              <a:cxnLst/>
              <a:rect l="l" t="t" r="r" b="b"/>
              <a:pathLst>
                <a:path w="16341" h="28657" extrusionOk="0">
                  <a:moveTo>
                    <a:pt x="14353" y="1333"/>
                  </a:moveTo>
                  <a:lnTo>
                    <a:pt x="15789" y="12933"/>
                  </a:lnTo>
                  <a:lnTo>
                    <a:pt x="10508" y="17725"/>
                  </a:lnTo>
                  <a:lnTo>
                    <a:pt x="14364" y="25148"/>
                  </a:lnTo>
                  <a:lnTo>
                    <a:pt x="12792" y="27898"/>
                  </a:lnTo>
                  <a:lnTo>
                    <a:pt x="738" y="19228"/>
                  </a:lnTo>
                  <a:lnTo>
                    <a:pt x="14353" y="1333"/>
                  </a:lnTo>
                  <a:close/>
                  <a:moveTo>
                    <a:pt x="14714" y="1"/>
                  </a:moveTo>
                  <a:lnTo>
                    <a:pt x="0" y="19338"/>
                  </a:lnTo>
                  <a:lnTo>
                    <a:pt x="12957" y="28657"/>
                  </a:lnTo>
                  <a:lnTo>
                    <a:pt x="14957" y="25160"/>
                  </a:lnTo>
                  <a:lnTo>
                    <a:pt x="11156" y="17841"/>
                  </a:lnTo>
                  <a:lnTo>
                    <a:pt x="16340" y="13138"/>
                  </a:lnTo>
                  <a:lnTo>
                    <a:pt x="14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3125;p64">
              <a:extLst>
                <a:ext uri="{FF2B5EF4-FFF2-40B4-BE49-F238E27FC236}">
                  <a16:creationId xmlns:a16="http://schemas.microsoft.com/office/drawing/2014/main" id="{3B2ED1A3-427E-AD15-589C-E71811AFB795}"/>
                </a:ext>
              </a:extLst>
            </p:cNvPr>
            <p:cNvSpPr/>
            <p:nvPr/>
          </p:nvSpPr>
          <p:spPr>
            <a:xfrm>
              <a:off x="-2282125" y="2631800"/>
              <a:ext cx="69625" cy="109675"/>
            </a:xfrm>
            <a:custGeom>
              <a:avLst/>
              <a:gdLst/>
              <a:ahLst/>
              <a:cxnLst/>
              <a:rect l="l" t="t" r="r" b="b"/>
              <a:pathLst>
                <a:path w="2785" h="4387" extrusionOk="0">
                  <a:moveTo>
                    <a:pt x="2489" y="1"/>
                  </a:moveTo>
                  <a:cubicBezTo>
                    <a:pt x="2401" y="1"/>
                    <a:pt x="2315" y="45"/>
                    <a:pt x="2266" y="126"/>
                  </a:cubicBezTo>
                  <a:lnTo>
                    <a:pt x="98" y="3999"/>
                  </a:lnTo>
                  <a:cubicBezTo>
                    <a:pt x="1" y="4173"/>
                    <a:pt x="125" y="4387"/>
                    <a:pt x="324" y="4387"/>
                  </a:cubicBezTo>
                  <a:cubicBezTo>
                    <a:pt x="418" y="4387"/>
                    <a:pt x="506" y="4335"/>
                    <a:pt x="552" y="4254"/>
                  </a:cubicBezTo>
                  <a:lnTo>
                    <a:pt x="2720" y="380"/>
                  </a:lnTo>
                  <a:cubicBezTo>
                    <a:pt x="2784" y="255"/>
                    <a:pt x="2738" y="103"/>
                    <a:pt x="2616" y="34"/>
                  </a:cubicBezTo>
                  <a:cubicBezTo>
                    <a:pt x="2576" y="11"/>
                    <a:pt x="2532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3126;p64">
              <a:extLst>
                <a:ext uri="{FF2B5EF4-FFF2-40B4-BE49-F238E27FC236}">
                  <a16:creationId xmlns:a16="http://schemas.microsoft.com/office/drawing/2014/main" id="{B45806C0-1BAC-E7A3-ADC4-6FD728386724}"/>
                </a:ext>
              </a:extLst>
            </p:cNvPr>
            <p:cNvSpPr/>
            <p:nvPr/>
          </p:nvSpPr>
          <p:spPr>
            <a:xfrm>
              <a:off x="-2339000" y="2393975"/>
              <a:ext cx="56425" cy="119500"/>
            </a:xfrm>
            <a:custGeom>
              <a:avLst/>
              <a:gdLst/>
              <a:ahLst/>
              <a:cxnLst/>
              <a:rect l="l" t="t" r="r" b="b"/>
              <a:pathLst>
                <a:path w="2257" h="4780" extrusionOk="0">
                  <a:moveTo>
                    <a:pt x="298" y="0"/>
                  </a:moveTo>
                  <a:cubicBezTo>
                    <a:pt x="267" y="0"/>
                    <a:pt x="235" y="6"/>
                    <a:pt x="204" y="18"/>
                  </a:cubicBezTo>
                  <a:cubicBezTo>
                    <a:pt x="66" y="71"/>
                    <a:pt x="0" y="230"/>
                    <a:pt x="61" y="364"/>
                  </a:cubicBezTo>
                  <a:lnTo>
                    <a:pt x="1720" y="4612"/>
                  </a:lnTo>
                  <a:cubicBezTo>
                    <a:pt x="1757" y="4713"/>
                    <a:pt x="1854" y="4779"/>
                    <a:pt x="1962" y="4779"/>
                  </a:cubicBezTo>
                  <a:cubicBezTo>
                    <a:pt x="1993" y="4779"/>
                    <a:pt x="2026" y="4772"/>
                    <a:pt x="2055" y="4761"/>
                  </a:cubicBezTo>
                  <a:cubicBezTo>
                    <a:pt x="2190" y="4708"/>
                    <a:pt x="2256" y="4558"/>
                    <a:pt x="2204" y="4423"/>
                  </a:cubicBezTo>
                  <a:lnTo>
                    <a:pt x="545" y="176"/>
                  </a:lnTo>
                  <a:cubicBezTo>
                    <a:pt x="508" y="68"/>
                    <a:pt x="406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3127;p64">
              <a:extLst>
                <a:ext uri="{FF2B5EF4-FFF2-40B4-BE49-F238E27FC236}">
                  <a16:creationId xmlns:a16="http://schemas.microsoft.com/office/drawing/2014/main" id="{ADE31DF8-D17D-055A-C2C1-BEA2C0795B9D}"/>
                </a:ext>
              </a:extLst>
            </p:cNvPr>
            <p:cNvSpPr/>
            <p:nvPr/>
          </p:nvSpPr>
          <p:spPr>
            <a:xfrm>
              <a:off x="-1648725" y="2688100"/>
              <a:ext cx="229725" cy="146800"/>
            </a:xfrm>
            <a:custGeom>
              <a:avLst/>
              <a:gdLst/>
              <a:ahLst/>
              <a:cxnLst/>
              <a:rect l="l" t="t" r="r" b="b"/>
              <a:pathLst>
                <a:path w="9189" h="5872" extrusionOk="0">
                  <a:moveTo>
                    <a:pt x="3191" y="0"/>
                  </a:moveTo>
                  <a:lnTo>
                    <a:pt x="0" y="2874"/>
                  </a:lnTo>
                  <a:cubicBezTo>
                    <a:pt x="0" y="2874"/>
                    <a:pt x="0" y="3498"/>
                    <a:pt x="383" y="3873"/>
                  </a:cubicBezTo>
                  <a:cubicBezTo>
                    <a:pt x="547" y="4033"/>
                    <a:pt x="828" y="4079"/>
                    <a:pt x="1096" y="4079"/>
                  </a:cubicBezTo>
                  <a:cubicBezTo>
                    <a:pt x="1453" y="4079"/>
                    <a:pt x="1786" y="3997"/>
                    <a:pt x="1786" y="3997"/>
                  </a:cubicBezTo>
                  <a:cubicBezTo>
                    <a:pt x="1786" y="3997"/>
                    <a:pt x="2553" y="5872"/>
                    <a:pt x="3956" y="5872"/>
                  </a:cubicBezTo>
                  <a:cubicBezTo>
                    <a:pt x="5360" y="5872"/>
                    <a:pt x="9189" y="3248"/>
                    <a:pt x="9189" y="3248"/>
                  </a:cubicBezTo>
                  <a:lnTo>
                    <a:pt x="7401" y="125"/>
                  </a:ln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3128;p64">
              <a:extLst>
                <a:ext uri="{FF2B5EF4-FFF2-40B4-BE49-F238E27FC236}">
                  <a16:creationId xmlns:a16="http://schemas.microsoft.com/office/drawing/2014/main" id="{037DA749-8407-5A57-AABA-3F5850711B68}"/>
                </a:ext>
              </a:extLst>
            </p:cNvPr>
            <p:cNvSpPr/>
            <p:nvPr/>
          </p:nvSpPr>
          <p:spPr>
            <a:xfrm>
              <a:off x="-1655250" y="2681525"/>
              <a:ext cx="244875" cy="159900"/>
            </a:xfrm>
            <a:custGeom>
              <a:avLst/>
              <a:gdLst/>
              <a:ahLst/>
              <a:cxnLst/>
              <a:rect l="l" t="t" r="r" b="b"/>
              <a:pathLst>
                <a:path w="9795" h="6396" extrusionOk="0">
                  <a:moveTo>
                    <a:pt x="3548" y="527"/>
                  </a:moveTo>
                  <a:lnTo>
                    <a:pt x="7510" y="643"/>
                  </a:lnTo>
                  <a:lnTo>
                    <a:pt x="9104" y="3431"/>
                  </a:lnTo>
                  <a:cubicBezTo>
                    <a:pt x="7923" y="4222"/>
                    <a:pt x="5241" y="5874"/>
                    <a:pt x="4219" y="5874"/>
                  </a:cubicBezTo>
                  <a:cubicBezTo>
                    <a:pt x="3008" y="5874"/>
                    <a:pt x="2297" y="4179"/>
                    <a:pt x="2290" y="4162"/>
                  </a:cubicBezTo>
                  <a:lnTo>
                    <a:pt x="2205" y="3955"/>
                  </a:lnTo>
                  <a:lnTo>
                    <a:pt x="1987" y="4008"/>
                  </a:lnTo>
                  <a:cubicBezTo>
                    <a:pt x="1809" y="4051"/>
                    <a:pt x="1575" y="4083"/>
                    <a:pt x="1360" y="4083"/>
                  </a:cubicBezTo>
                  <a:cubicBezTo>
                    <a:pt x="1132" y="4083"/>
                    <a:pt x="925" y="4047"/>
                    <a:pt x="827" y="3950"/>
                  </a:cubicBezTo>
                  <a:cubicBezTo>
                    <a:pt x="612" y="3741"/>
                    <a:pt x="548" y="3414"/>
                    <a:pt x="530" y="3246"/>
                  </a:cubicBezTo>
                  <a:lnTo>
                    <a:pt x="3548" y="527"/>
                  </a:lnTo>
                  <a:close/>
                  <a:moveTo>
                    <a:pt x="3355" y="0"/>
                  </a:moveTo>
                  <a:lnTo>
                    <a:pt x="1" y="3020"/>
                  </a:lnTo>
                  <a:lnTo>
                    <a:pt x="1" y="3137"/>
                  </a:lnTo>
                  <a:cubicBezTo>
                    <a:pt x="1" y="3167"/>
                    <a:pt x="6" y="3875"/>
                    <a:pt x="462" y="4322"/>
                  </a:cubicBezTo>
                  <a:cubicBezTo>
                    <a:pt x="687" y="4542"/>
                    <a:pt x="1043" y="4603"/>
                    <a:pt x="1368" y="4603"/>
                  </a:cubicBezTo>
                  <a:cubicBezTo>
                    <a:pt x="1570" y="4603"/>
                    <a:pt x="1759" y="4579"/>
                    <a:pt x="1897" y="4556"/>
                  </a:cubicBezTo>
                  <a:cubicBezTo>
                    <a:pt x="2152" y="5069"/>
                    <a:pt x="2931" y="6395"/>
                    <a:pt x="4217" y="6395"/>
                  </a:cubicBezTo>
                  <a:cubicBezTo>
                    <a:pt x="5685" y="6395"/>
                    <a:pt x="9437" y="3835"/>
                    <a:pt x="9596" y="3726"/>
                  </a:cubicBezTo>
                  <a:lnTo>
                    <a:pt x="9795" y="3591"/>
                  </a:lnTo>
                  <a:lnTo>
                    <a:pt x="7816" y="132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3129;p64">
              <a:extLst>
                <a:ext uri="{FF2B5EF4-FFF2-40B4-BE49-F238E27FC236}">
                  <a16:creationId xmlns:a16="http://schemas.microsoft.com/office/drawing/2014/main" id="{B866F0F3-AC82-B064-085D-14F8584450A0}"/>
                </a:ext>
              </a:extLst>
            </p:cNvPr>
            <p:cNvSpPr/>
            <p:nvPr/>
          </p:nvSpPr>
          <p:spPr>
            <a:xfrm>
              <a:off x="-1517925" y="2054050"/>
              <a:ext cx="411575" cy="715275"/>
            </a:xfrm>
            <a:custGeom>
              <a:avLst/>
              <a:gdLst/>
              <a:ahLst/>
              <a:cxnLst/>
              <a:rect l="l" t="t" r="r" b="b"/>
              <a:pathLst>
                <a:path w="16463" h="28611" extrusionOk="0">
                  <a:moveTo>
                    <a:pt x="2169" y="1"/>
                  </a:moveTo>
                  <a:lnTo>
                    <a:pt x="1" y="13243"/>
                  </a:lnTo>
                  <a:lnTo>
                    <a:pt x="5998" y="18116"/>
                  </a:lnTo>
                  <a:lnTo>
                    <a:pt x="2169" y="25487"/>
                  </a:lnTo>
                  <a:lnTo>
                    <a:pt x="3957" y="28611"/>
                  </a:lnTo>
                  <a:lnTo>
                    <a:pt x="16463" y="19615"/>
                  </a:lnTo>
                  <a:lnTo>
                    <a:pt x="216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3130;p64">
              <a:extLst>
                <a:ext uri="{FF2B5EF4-FFF2-40B4-BE49-F238E27FC236}">
                  <a16:creationId xmlns:a16="http://schemas.microsoft.com/office/drawing/2014/main" id="{BA32C22D-5785-0A2E-B207-49CCEBF89FFF}"/>
                </a:ext>
              </a:extLst>
            </p:cNvPr>
            <p:cNvSpPr/>
            <p:nvPr/>
          </p:nvSpPr>
          <p:spPr>
            <a:xfrm>
              <a:off x="-1524950" y="2037650"/>
              <a:ext cx="427725" cy="741150"/>
            </a:xfrm>
            <a:custGeom>
              <a:avLst/>
              <a:gdLst/>
              <a:ahLst/>
              <a:cxnLst/>
              <a:rect l="l" t="t" r="r" b="b"/>
              <a:pathLst>
                <a:path w="17109" h="29646" extrusionOk="0">
                  <a:moveTo>
                    <a:pt x="2607" y="1313"/>
                  </a:moveTo>
                  <a:lnTo>
                    <a:pt x="16378" y="20213"/>
                  </a:lnTo>
                  <a:lnTo>
                    <a:pt x="4320" y="28887"/>
                  </a:lnTo>
                  <a:lnTo>
                    <a:pt x="2747" y="26137"/>
                  </a:lnTo>
                  <a:lnTo>
                    <a:pt x="6609" y="18704"/>
                  </a:lnTo>
                  <a:lnTo>
                    <a:pt x="563" y="13793"/>
                  </a:lnTo>
                  <a:lnTo>
                    <a:pt x="2607" y="1313"/>
                  </a:lnTo>
                  <a:close/>
                  <a:moveTo>
                    <a:pt x="2295" y="1"/>
                  </a:moveTo>
                  <a:lnTo>
                    <a:pt x="1" y="14006"/>
                  </a:lnTo>
                  <a:lnTo>
                    <a:pt x="5950" y="18840"/>
                  </a:lnTo>
                  <a:lnTo>
                    <a:pt x="2155" y="26149"/>
                  </a:lnTo>
                  <a:lnTo>
                    <a:pt x="4155" y="29646"/>
                  </a:lnTo>
                  <a:lnTo>
                    <a:pt x="17108" y="2033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3131;p64">
              <a:extLst>
                <a:ext uri="{FF2B5EF4-FFF2-40B4-BE49-F238E27FC236}">
                  <a16:creationId xmlns:a16="http://schemas.microsoft.com/office/drawing/2014/main" id="{9810551A-3C3D-DFB9-6BCC-A95A1DC964AE}"/>
                </a:ext>
              </a:extLst>
            </p:cNvPr>
            <p:cNvSpPr/>
            <p:nvPr/>
          </p:nvSpPr>
          <p:spPr>
            <a:xfrm>
              <a:off x="-1445750" y="2631400"/>
              <a:ext cx="69950" cy="110075"/>
            </a:xfrm>
            <a:custGeom>
              <a:avLst/>
              <a:gdLst/>
              <a:ahLst/>
              <a:cxnLst/>
              <a:rect l="l" t="t" r="r" b="b"/>
              <a:pathLst>
                <a:path w="2798" h="4403" extrusionOk="0">
                  <a:moveTo>
                    <a:pt x="299" y="1"/>
                  </a:moveTo>
                  <a:cubicBezTo>
                    <a:pt x="256" y="1"/>
                    <a:pt x="213" y="12"/>
                    <a:pt x="172" y="34"/>
                  </a:cubicBezTo>
                  <a:cubicBezTo>
                    <a:pt x="44" y="105"/>
                    <a:pt x="0" y="270"/>
                    <a:pt x="77" y="396"/>
                  </a:cubicBezTo>
                  <a:lnTo>
                    <a:pt x="2247" y="4270"/>
                  </a:lnTo>
                  <a:cubicBezTo>
                    <a:pt x="2291" y="4352"/>
                    <a:pt x="2379" y="4403"/>
                    <a:pt x="2473" y="4403"/>
                  </a:cubicBezTo>
                  <a:cubicBezTo>
                    <a:pt x="2672" y="4403"/>
                    <a:pt x="2798" y="4189"/>
                    <a:pt x="2701" y="4015"/>
                  </a:cubicBezTo>
                  <a:lnTo>
                    <a:pt x="531" y="142"/>
                  </a:lnTo>
                  <a:cubicBezTo>
                    <a:pt x="484" y="52"/>
                    <a:pt x="393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3132;p64">
              <a:extLst>
                <a:ext uri="{FF2B5EF4-FFF2-40B4-BE49-F238E27FC236}">
                  <a16:creationId xmlns:a16="http://schemas.microsoft.com/office/drawing/2014/main" id="{42C6D572-E6F4-1F82-11FE-8A754321401C}"/>
                </a:ext>
              </a:extLst>
            </p:cNvPr>
            <p:cNvSpPr/>
            <p:nvPr/>
          </p:nvSpPr>
          <p:spPr>
            <a:xfrm>
              <a:off x="-1375375" y="2394150"/>
              <a:ext cx="56300" cy="119325"/>
            </a:xfrm>
            <a:custGeom>
              <a:avLst/>
              <a:gdLst/>
              <a:ahLst/>
              <a:cxnLst/>
              <a:rect l="l" t="t" r="r" b="b"/>
              <a:pathLst>
                <a:path w="2252" h="4773" extrusionOk="0">
                  <a:moveTo>
                    <a:pt x="1957" y="1"/>
                  </a:moveTo>
                  <a:cubicBezTo>
                    <a:pt x="1851" y="1"/>
                    <a:pt x="1752" y="65"/>
                    <a:pt x="1713" y="170"/>
                  </a:cubicBezTo>
                  <a:lnTo>
                    <a:pt x="54" y="4418"/>
                  </a:lnTo>
                  <a:cubicBezTo>
                    <a:pt x="1" y="4551"/>
                    <a:pt x="67" y="4702"/>
                    <a:pt x="202" y="4754"/>
                  </a:cubicBezTo>
                  <a:cubicBezTo>
                    <a:pt x="232" y="4766"/>
                    <a:pt x="263" y="4772"/>
                    <a:pt x="296" y="4772"/>
                  </a:cubicBezTo>
                  <a:cubicBezTo>
                    <a:pt x="404" y="4772"/>
                    <a:pt x="500" y="4706"/>
                    <a:pt x="538" y="4607"/>
                  </a:cubicBezTo>
                  <a:lnTo>
                    <a:pt x="2197" y="359"/>
                  </a:lnTo>
                  <a:cubicBezTo>
                    <a:pt x="2252" y="224"/>
                    <a:pt x="2185" y="72"/>
                    <a:pt x="2051" y="18"/>
                  </a:cubicBezTo>
                  <a:cubicBezTo>
                    <a:pt x="2020" y="7"/>
                    <a:pt x="1988" y="1"/>
                    <a:pt x="1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3014;p63">
            <a:extLst>
              <a:ext uri="{FF2B5EF4-FFF2-40B4-BE49-F238E27FC236}">
                <a16:creationId xmlns:a16="http://schemas.microsoft.com/office/drawing/2014/main" id="{A3854D22-EC3F-F680-41C5-1029FDFC5CB6}"/>
              </a:ext>
            </a:extLst>
          </p:cNvPr>
          <p:cNvGrpSpPr/>
          <p:nvPr/>
        </p:nvGrpSpPr>
        <p:grpSpPr>
          <a:xfrm>
            <a:off x="5772599" y="82295"/>
            <a:ext cx="4097645" cy="4462345"/>
            <a:chOff x="1029100" y="238125"/>
            <a:chExt cx="5561350" cy="5238375"/>
          </a:xfrm>
        </p:grpSpPr>
        <p:sp>
          <p:nvSpPr>
            <p:cNvPr id="2808" name="Google Shape;3015;p63">
              <a:extLst>
                <a:ext uri="{FF2B5EF4-FFF2-40B4-BE49-F238E27FC236}">
                  <a16:creationId xmlns:a16="http://schemas.microsoft.com/office/drawing/2014/main" id="{2B1C5BE7-1E1C-BEA2-61CB-496670D3D5A9}"/>
                </a:ext>
              </a:extLst>
            </p:cNvPr>
            <p:cNvSpPr/>
            <p:nvPr/>
          </p:nvSpPr>
          <p:spPr>
            <a:xfrm>
              <a:off x="1203150" y="238125"/>
              <a:ext cx="5105375" cy="4600950"/>
            </a:xfrm>
            <a:custGeom>
              <a:avLst/>
              <a:gdLst/>
              <a:ahLst/>
              <a:cxnLst/>
              <a:rect l="l" t="t" r="r" b="b"/>
              <a:pathLst>
                <a:path w="204215" h="184038" extrusionOk="0">
                  <a:moveTo>
                    <a:pt x="127773" y="0"/>
                  </a:moveTo>
                  <a:cubicBezTo>
                    <a:pt x="115838" y="0"/>
                    <a:pt x="104035" y="4096"/>
                    <a:pt x="94139" y="11670"/>
                  </a:cubicBezTo>
                  <a:cubicBezTo>
                    <a:pt x="71799" y="28768"/>
                    <a:pt x="55542" y="52089"/>
                    <a:pt x="31096" y="66905"/>
                  </a:cubicBezTo>
                  <a:cubicBezTo>
                    <a:pt x="10686" y="79276"/>
                    <a:pt x="0" y="99258"/>
                    <a:pt x="6866" y="127499"/>
                  </a:cubicBezTo>
                  <a:cubicBezTo>
                    <a:pt x="13351" y="154179"/>
                    <a:pt x="34162" y="170340"/>
                    <a:pt x="57584" y="170340"/>
                  </a:cubicBezTo>
                  <a:cubicBezTo>
                    <a:pt x="58955" y="170340"/>
                    <a:pt x="60334" y="170284"/>
                    <a:pt x="61720" y="170172"/>
                  </a:cubicBezTo>
                  <a:cubicBezTo>
                    <a:pt x="66115" y="169818"/>
                    <a:pt x="70552" y="169618"/>
                    <a:pt x="74987" y="169618"/>
                  </a:cubicBezTo>
                  <a:cubicBezTo>
                    <a:pt x="91592" y="169618"/>
                    <a:pt x="108166" y="172420"/>
                    <a:pt x="122391" y="180407"/>
                  </a:cubicBezTo>
                  <a:cubicBezTo>
                    <a:pt x="126702" y="182827"/>
                    <a:pt x="131899" y="184038"/>
                    <a:pt x="137650" y="184038"/>
                  </a:cubicBezTo>
                  <a:cubicBezTo>
                    <a:pt x="153382" y="184038"/>
                    <a:pt x="173260" y="174983"/>
                    <a:pt x="190501" y="156881"/>
                  </a:cubicBezTo>
                  <a:cubicBezTo>
                    <a:pt x="204215" y="142485"/>
                    <a:pt x="202887" y="124179"/>
                    <a:pt x="198418" y="107062"/>
                  </a:cubicBezTo>
                  <a:cubicBezTo>
                    <a:pt x="195664" y="96511"/>
                    <a:pt x="193866" y="85702"/>
                    <a:pt x="191728" y="74983"/>
                  </a:cubicBezTo>
                  <a:cubicBezTo>
                    <a:pt x="190221" y="67429"/>
                    <a:pt x="188545" y="59919"/>
                    <a:pt x="186244" y="52574"/>
                  </a:cubicBezTo>
                  <a:cubicBezTo>
                    <a:pt x="179565" y="31252"/>
                    <a:pt x="166268" y="9678"/>
                    <a:pt x="143434" y="2426"/>
                  </a:cubicBezTo>
                  <a:cubicBezTo>
                    <a:pt x="138288" y="791"/>
                    <a:pt x="133018" y="0"/>
                    <a:pt x="12777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3016;p63">
              <a:extLst>
                <a:ext uri="{FF2B5EF4-FFF2-40B4-BE49-F238E27FC236}">
                  <a16:creationId xmlns:a16="http://schemas.microsoft.com/office/drawing/2014/main" id="{58C6D2D5-CBFD-DE05-6EB5-054E83134258}"/>
                </a:ext>
              </a:extLst>
            </p:cNvPr>
            <p:cNvSpPr/>
            <p:nvPr/>
          </p:nvSpPr>
          <p:spPr>
            <a:xfrm>
              <a:off x="1029100" y="5310750"/>
              <a:ext cx="5561350" cy="165750"/>
            </a:xfrm>
            <a:custGeom>
              <a:avLst/>
              <a:gdLst/>
              <a:ahLst/>
              <a:cxnLst/>
              <a:rect l="l" t="t" r="r" b="b"/>
              <a:pathLst>
                <a:path w="222454" h="6630" extrusionOk="0">
                  <a:moveTo>
                    <a:pt x="111226" y="1"/>
                  </a:moveTo>
                  <a:cubicBezTo>
                    <a:pt x="49798" y="1"/>
                    <a:pt x="0" y="1485"/>
                    <a:pt x="0" y="3315"/>
                  </a:cubicBezTo>
                  <a:cubicBezTo>
                    <a:pt x="0" y="5145"/>
                    <a:pt x="49798" y="6629"/>
                    <a:pt x="111226" y="6629"/>
                  </a:cubicBezTo>
                  <a:cubicBezTo>
                    <a:pt x="172655" y="6629"/>
                    <a:pt x="222453" y="5145"/>
                    <a:pt x="222453" y="3315"/>
                  </a:cubicBezTo>
                  <a:cubicBezTo>
                    <a:pt x="222453" y="1485"/>
                    <a:pt x="172655" y="1"/>
                    <a:pt x="11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3017;p63">
              <a:extLst>
                <a:ext uri="{FF2B5EF4-FFF2-40B4-BE49-F238E27FC236}">
                  <a16:creationId xmlns:a16="http://schemas.microsoft.com/office/drawing/2014/main" id="{AC9811CC-05E4-5798-0FE2-C6DA70E284A8}"/>
                </a:ext>
              </a:extLst>
            </p:cNvPr>
            <p:cNvSpPr/>
            <p:nvPr/>
          </p:nvSpPr>
          <p:spPr>
            <a:xfrm>
              <a:off x="2571825" y="970075"/>
              <a:ext cx="2459525" cy="4432625"/>
            </a:xfrm>
            <a:custGeom>
              <a:avLst/>
              <a:gdLst/>
              <a:ahLst/>
              <a:cxnLst/>
              <a:rect l="l" t="t" r="r" b="b"/>
              <a:pathLst>
                <a:path w="98381" h="177305" extrusionOk="0">
                  <a:moveTo>
                    <a:pt x="4182" y="1"/>
                  </a:moveTo>
                  <a:cubicBezTo>
                    <a:pt x="1873" y="1"/>
                    <a:pt x="1" y="1873"/>
                    <a:pt x="1" y="4183"/>
                  </a:cubicBezTo>
                  <a:lnTo>
                    <a:pt x="1" y="172763"/>
                  </a:lnTo>
                  <a:cubicBezTo>
                    <a:pt x="1" y="175271"/>
                    <a:pt x="2034" y="177304"/>
                    <a:pt x="4542" y="177304"/>
                  </a:cubicBezTo>
                  <a:lnTo>
                    <a:pt x="93800" y="177304"/>
                  </a:lnTo>
                  <a:cubicBezTo>
                    <a:pt x="96330" y="177304"/>
                    <a:pt x="98380" y="175253"/>
                    <a:pt x="98380" y="172723"/>
                  </a:cubicBezTo>
                  <a:lnTo>
                    <a:pt x="98380" y="4607"/>
                  </a:lnTo>
                  <a:cubicBezTo>
                    <a:pt x="98380" y="2063"/>
                    <a:pt x="96318" y="1"/>
                    <a:pt x="93775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3018;p63">
              <a:extLst>
                <a:ext uri="{FF2B5EF4-FFF2-40B4-BE49-F238E27FC236}">
                  <a16:creationId xmlns:a16="http://schemas.microsoft.com/office/drawing/2014/main" id="{D5BACE21-0A5B-424B-1C7C-AC4E59D91622}"/>
                </a:ext>
              </a:extLst>
            </p:cNvPr>
            <p:cNvSpPr/>
            <p:nvPr/>
          </p:nvSpPr>
          <p:spPr>
            <a:xfrm>
              <a:off x="2564500" y="962775"/>
              <a:ext cx="2474175" cy="4447250"/>
            </a:xfrm>
            <a:custGeom>
              <a:avLst/>
              <a:gdLst/>
              <a:ahLst/>
              <a:cxnLst/>
              <a:rect l="l" t="t" r="r" b="b"/>
              <a:pathLst>
                <a:path w="98967" h="177890" extrusionOk="0">
                  <a:moveTo>
                    <a:pt x="94720" y="586"/>
                  </a:moveTo>
                  <a:cubicBezTo>
                    <a:pt x="96739" y="586"/>
                    <a:pt x="98381" y="2228"/>
                    <a:pt x="98381" y="4246"/>
                  </a:cubicBezTo>
                  <a:lnTo>
                    <a:pt x="98381" y="173643"/>
                  </a:lnTo>
                  <a:cubicBezTo>
                    <a:pt x="98381" y="175662"/>
                    <a:pt x="96739" y="177304"/>
                    <a:pt x="94720" y="177304"/>
                  </a:cubicBezTo>
                  <a:lnTo>
                    <a:pt x="4247" y="177304"/>
                  </a:lnTo>
                  <a:cubicBezTo>
                    <a:pt x="2228" y="177304"/>
                    <a:pt x="586" y="175662"/>
                    <a:pt x="586" y="173643"/>
                  </a:cubicBezTo>
                  <a:lnTo>
                    <a:pt x="586" y="4246"/>
                  </a:lnTo>
                  <a:cubicBezTo>
                    <a:pt x="586" y="2228"/>
                    <a:pt x="2228" y="586"/>
                    <a:pt x="4247" y="586"/>
                  </a:cubicBezTo>
                  <a:close/>
                  <a:moveTo>
                    <a:pt x="4246" y="1"/>
                  </a:moveTo>
                  <a:cubicBezTo>
                    <a:pt x="1905" y="1"/>
                    <a:pt x="0" y="1905"/>
                    <a:pt x="0" y="4246"/>
                  </a:cubicBezTo>
                  <a:lnTo>
                    <a:pt x="0" y="173643"/>
                  </a:lnTo>
                  <a:cubicBezTo>
                    <a:pt x="0" y="175985"/>
                    <a:pt x="1905" y="177890"/>
                    <a:pt x="4247" y="177890"/>
                  </a:cubicBezTo>
                  <a:lnTo>
                    <a:pt x="94720" y="177890"/>
                  </a:lnTo>
                  <a:cubicBezTo>
                    <a:pt x="97062" y="177890"/>
                    <a:pt x="98966" y="175985"/>
                    <a:pt x="98966" y="173643"/>
                  </a:cubicBezTo>
                  <a:lnTo>
                    <a:pt x="98966" y="4246"/>
                  </a:lnTo>
                  <a:cubicBezTo>
                    <a:pt x="98966" y="1905"/>
                    <a:pt x="97061" y="1"/>
                    <a:pt x="9472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3019;p63">
              <a:extLst>
                <a:ext uri="{FF2B5EF4-FFF2-40B4-BE49-F238E27FC236}">
                  <a16:creationId xmlns:a16="http://schemas.microsoft.com/office/drawing/2014/main" id="{25B4B198-4710-E016-F7D1-8A719B34A936}"/>
                </a:ext>
              </a:extLst>
            </p:cNvPr>
            <p:cNvSpPr/>
            <p:nvPr/>
          </p:nvSpPr>
          <p:spPr>
            <a:xfrm>
              <a:off x="3634025" y="1172050"/>
              <a:ext cx="369025" cy="62825"/>
            </a:xfrm>
            <a:custGeom>
              <a:avLst/>
              <a:gdLst/>
              <a:ahLst/>
              <a:cxnLst/>
              <a:rect l="l" t="t" r="r" b="b"/>
              <a:pathLst>
                <a:path w="14761" h="2513" extrusionOk="0">
                  <a:moveTo>
                    <a:pt x="1256" y="1"/>
                  </a:moveTo>
                  <a:cubicBezTo>
                    <a:pt x="562" y="1"/>
                    <a:pt x="0" y="563"/>
                    <a:pt x="0" y="1257"/>
                  </a:cubicBezTo>
                  <a:cubicBezTo>
                    <a:pt x="0" y="1951"/>
                    <a:pt x="562" y="2513"/>
                    <a:pt x="1256" y="2513"/>
                  </a:cubicBezTo>
                  <a:lnTo>
                    <a:pt x="13503" y="2513"/>
                  </a:lnTo>
                  <a:cubicBezTo>
                    <a:pt x="14197" y="2513"/>
                    <a:pt x="14760" y="1951"/>
                    <a:pt x="14760" y="1257"/>
                  </a:cubicBezTo>
                  <a:cubicBezTo>
                    <a:pt x="14760" y="563"/>
                    <a:pt x="14197" y="1"/>
                    <a:pt x="13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3020;p63">
              <a:extLst>
                <a:ext uri="{FF2B5EF4-FFF2-40B4-BE49-F238E27FC236}">
                  <a16:creationId xmlns:a16="http://schemas.microsoft.com/office/drawing/2014/main" id="{20BD8F7C-803B-9855-E281-EC6E7F5CAAAB}"/>
                </a:ext>
              </a:extLst>
            </p:cNvPr>
            <p:cNvSpPr/>
            <p:nvPr/>
          </p:nvSpPr>
          <p:spPr>
            <a:xfrm>
              <a:off x="2727250" y="1238500"/>
              <a:ext cx="2148675" cy="3767975"/>
            </a:xfrm>
            <a:custGeom>
              <a:avLst/>
              <a:gdLst/>
              <a:ahLst/>
              <a:cxnLst/>
              <a:rect l="l" t="t" r="r" b="b"/>
              <a:pathLst>
                <a:path w="85947" h="150719" extrusionOk="0">
                  <a:moveTo>
                    <a:pt x="0" y="0"/>
                  </a:moveTo>
                  <a:lnTo>
                    <a:pt x="0" y="150718"/>
                  </a:lnTo>
                  <a:lnTo>
                    <a:pt x="85946" y="150718"/>
                  </a:lnTo>
                  <a:lnTo>
                    <a:pt x="85946" y="0"/>
                  </a:lnTo>
                  <a:lnTo>
                    <a:pt x="66471" y="0"/>
                  </a:lnTo>
                  <a:lnTo>
                    <a:pt x="64400" y="1819"/>
                  </a:lnTo>
                  <a:cubicBezTo>
                    <a:pt x="63586" y="2535"/>
                    <a:pt x="62539" y="2929"/>
                    <a:pt x="61456" y="2929"/>
                  </a:cubicBezTo>
                  <a:lnTo>
                    <a:pt x="25512" y="2929"/>
                  </a:lnTo>
                  <a:cubicBezTo>
                    <a:pt x="24472" y="2929"/>
                    <a:pt x="23465" y="2566"/>
                    <a:pt x="22664" y="1901"/>
                  </a:cubicBezTo>
                  <a:lnTo>
                    <a:pt x="20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3021;p63">
              <a:extLst>
                <a:ext uri="{FF2B5EF4-FFF2-40B4-BE49-F238E27FC236}">
                  <a16:creationId xmlns:a16="http://schemas.microsoft.com/office/drawing/2014/main" id="{ADFAD0E1-A95B-55C3-054F-3B66808DC5C4}"/>
                </a:ext>
              </a:extLst>
            </p:cNvPr>
            <p:cNvSpPr/>
            <p:nvPr/>
          </p:nvSpPr>
          <p:spPr>
            <a:xfrm>
              <a:off x="2720350" y="1231600"/>
              <a:ext cx="2162475" cy="3781750"/>
            </a:xfrm>
            <a:custGeom>
              <a:avLst/>
              <a:gdLst/>
              <a:ahLst/>
              <a:cxnLst/>
              <a:rect l="l" t="t" r="r" b="b"/>
              <a:pathLst>
                <a:path w="86499" h="151270" extrusionOk="0">
                  <a:moveTo>
                    <a:pt x="85947" y="551"/>
                  </a:moveTo>
                  <a:lnTo>
                    <a:pt x="85947" y="150720"/>
                  </a:lnTo>
                  <a:lnTo>
                    <a:pt x="552" y="150720"/>
                  </a:lnTo>
                  <a:lnTo>
                    <a:pt x="552" y="551"/>
                  </a:lnTo>
                  <a:lnTo>
                    <a:pt x="20548" y="551"/>
                  </a:lnTo>
                  <a:lnTo>
                    <a:pt x="22764" y="2390"/>
                  </a:lnTo>
                  <a:cubicBezTo>
                    <a:pt x="23615" y="3094"/>
                    <a:pt x="24684" y="3480"/>
                    <a:pt x="25789" y="3481"/>
                  </a:cubicBezTo>
                  <a:lnTo>
                    <a:pt x="61732" y="3481"/>
                  </a:lnTo>
                  <a:cubicBezTo>
                    <a:pt x="62883" y="3481"/>
                    <a:pt x="63994" y="3062"/>
                    <a:pt x="64858" y="2303"/>
                  </a:cubicBezTo>
                  <a:lnTo>
                    <a:pt x="66851" y="551"/>
                  </a:lnTo>
                  <a:close/>
                  <a:moveTo>
                    <a:pt x="276" y="1"/>
                  </a:moveTo>
                  <a:cubicBezTo>
                    <a:pt x="124" y="1"/>
                    <a:pt x="1" y="124"/>
                    <a:pt x="2" y="276"/>
                  </a:cubicBezTo>
                  <a:lnTo>
                    <a:pt x="2" y="150996"/>
                  </a:lnTo>
                  <a:cubicBezTo>
                    <a:pt x="2" y="151147"/>
                    <a:pt x="124" y="151270"/>
                    <a:pt x="276" y="151270"/>
                  </a:cubicBezTo>
                  <a:lnTo>
                    <a:pt x="86222" y="151270"/>
                  </a:lnTo>
                  <a:cubicBezTo>
                    <a:pt x="86375" y="151270"/>
                    <a:pt x="86497" y="151147"/>
                    <a:pt x="86498" y="150996"/>
                  </a:cubicBezTo>
                  <a:lnTo>
                    <a:pt x="86498" y="276"/>
                  </a:lnTo>
                  <a:cubicBezTo>
                    <a:pt x="86497" y="124"/>
                    <a:pt x="86375" y="1"/>
                    <a:pt x="86222" y="1"/>
                  </a:cubicBezTo>
                  <a:lnTo>
                    <a:pt x="66748" y="1"/>
                  </a:lnTo>
                  <a:cubicBezTo>
                    <a:pt x="66681" y="1"/>
                    <a:pt x="66617" y="25"/>
                    <a:pt x="66567" y="70"/>
                  </a:cubicBezTo>
                  <a:lnTo>
                    <a:pt x="64495" y="1890"/>
                  </a:lnTo>
                  <a:cubicBezTo>
                    <a:pt x="63730" y="2561"/>
                    <a:pt x="62748" y="2931"/>
                    <a:pt x="61732" y="2931"/>
                  </a:cubicBezTo>
                  <a:lnTo>
                    <a:pt x="25788" y="2931"/>
                  </a:lnTo>
                  <a:cubicBezTo>
                    <a:pt x="24812" y="2930"/>
                    <a:pt x="23866" y="2589"/>
                    <a:pt x="23115" y="1965"/>
                  </a:cubicBezTo>
                  <a:lnTo>
                    <a:pt x="20823" y="64"/>
                  </a:lnTo>
                  <a:cubicBezTo>
                    <a:pt x="20774" y="23"/>
                    <a:pt x="20712" y="1"/>
                    <a:pt x="206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3022;p63">
              <a:extLst>
                <a:ext uri="{FF2B5EF4-FFF2-40B4-BE49-F238E27FC236}">
                  <a16:creationId xmlns:a16="http://schemas.microsoft.com/office/drawing/2014/main" id="{FC337017-9C00-19C6-A9F5-5587A2B7EA0B}"/>
                </a:ext>
              </a:extLst>
            </p:cNvPr>
            <p:cNvSpPr/>
            <p:nvPr/>
          </p:nvSpPr>
          <p:spPr>
            <a:xfrm>
              <a:off x="2824775" y="1417800"/>
              <a:ext cx="1960250" cy="3487125"/>
            </a:xfrm>
            <a:custGeom>
              <a:avLst/>
              <a:gdLst/>
              <a:ahLst/>
              <a:cxnLst/>
              <a:rect l="l" t="t" r="r" b="b"/>
              <a:pathLst>
                <a:path w="78410" h="139485" extrusionOk="0">
                  <a:moveTo>
                    <a:pt x="0" y="1"/>
                  </a:moveTo>
                  <a:lnTo>
                    <a:pt x="0" y="3942"/>
                  </a:lnTo>
                  <a:lnTo>
                    <a:pt x="0" y="135543"/>
                  </a:lnTo>
                  <a:lnTo>
                    <a:pt x="0" y="139484"/>
                  </a:lnTo>
                  <a:lnTo>
                    <a:pt x="78410" y="139484"/>
                  </a:lnTo>
                  <a:lnTo>
                    <a:pt x="78410" y="3942"/>
                  </a:lnTo>
                  <a:lnTo>
                    <a:pt x="30421" y="3942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3023;p63">
              <a:extLst>
                <a:ext uri="{FF2B5EF4-FFF2-40B4-BE49-F238E27FC236}">
                  <a16:creationId xmlns:a16="http://schemas.microsoft.com/office/drawing/2014/main" id="{D7A99663-10BD-D81F-7CF2-98B400AB57E2}"/>
                </a:ext>
              </a:extLst>
            </p:cNvPr>
            <p:cNvSpPr/>
            <p:nvPr/>
          </p:nvSpPr>
          <p:spPr>
            <a:xfrm>
              <a:off x="2893725" y="1693625"/>
              <a:ext cx="1822375" cy="3102925"/>
            </a:xfrm>
            <a:custGeom>
              <a:avLst/>
              <a:gdLst/>
              <a:ahLst/>
              <a:cxnLst/>
              <a:rect l="l" t="t" r="r" b="b"/>
              <a:pathLst>
                <a:path w="72895" h="124117" extrusionOk="0">
                  <a:moveTo>
                    <a:pt x="0" y="1"/>
                  </a:moveTo>
                  <a:lnTo>
                    <a:pt x="0" y="124117"/>
                  </a:lnTo>
                  <a:lnTo>
                    <a:pt x="72894" y="124117"/>
                  </a:lnTo>
                  <a:lnTo>
                    <a:pt x="72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3024;p63">
              <a:extLst>
                <a:ext uri="{FF2B5EF4-FFF2-40B4-BE49-F238E27FC236}">
                  <a16:creationId xmlns:a16="http://schemas.microsoft.com/office/drawing/2014/main" id="{A1F126D5-E677-02BA-97B5-61262CD7C9D6}"/>
                </a:ext>
              </a:extLst>
            </p:cNvPr>
            <p:cNvSpPr/>
            <p:nvPr/>
          </p:nvSpPr>
          <p:spPr>
            <a:xfrm>
              <a:off x="3768700" y="5073775"/>
              <a:ext cx="101525" cy="97675"/>
            </a:xfrm>
            <a:custGeom>
              <a:avLst/>
              <a:gdLst/>
              <a:ahLst/>
              <a:cxnLst/>
              <a:rect l="l" t="t" r="r" b="b"/>
              <a:pathLst>
                <a:path w="4061" h="3907" extrusionOk="0">
                  <a:moveTo>
                    <a:pt x="2109" y="0"/>
                  </a:moveTo>
                  <a:cubicBezTo>
                    <a:pt x="1600" y="0"/>
                    <a:pt x="1101" y="199"/>
                    <a:pt x="727" y="572"/>
                  </a:cubicBezTo>
                  <a:cubicBezTo>
                    <a:pt x="168" y="1131"/>
                    <a:pt x="1" y="1971"/>
                    <a:pt x="303" y="2701"/>
                  </a:cubicBezTo>
                  <a:cubicBezTo>
                    <a:pt x="605" y="3431"/>
                    <a:pt x="1318" y="3906"/>
                    <a:pt x="2108" y="3906"/>
                  </a:cubicBezTo>
                  <a:cubicBezTo>
                    <a:pt x="3186" y="3906"/>
                    <a:pt x="4061" y="3032"/>
                    <a:pt x="4061" y="1953"/>
                  </a:cubicBezTo>
                  <a:cubicBezTo>
                    <a:pt x="4061" y="1163"/>
                    <a:pt x="3584" y="451"/>
                    <a:pt x="2854" y="149"/>
                  </a:cubicBezTo>
                  <a:cubicBezTo>
                    <a:pt x="2613" y="49"/>
                    <a:pt x="2360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3025;p63">
              <a:extLst>
                <a:ext uri="{FF2B5EF4-FFF2-40B4-BE49-F238E27FC236}">
                  <a16:creationId xmlns:a16="http://schemas.microsoft.com/office/drawing/2014/main" id="{29888339-FE19-1FB4-F52A-3D527E49CCAF}"/>
                </a:ext>
              </a:extLst>
            </p:cNvPr>
            <p:cNvSpPr/>
            <p:nvPr/>
          </p:nvSpPr>
          <p:spPr>
            <a:xfrm>
              <a:off x="3067975" y="2953475"/>
              <a:ext cx="1200175" cy="1707575"/>
            </a:xfrm>
            <a:custGeom>
              <a:avLst/>
              <a:gdLst/>
              <a:ahLst/>
              <a:cxnLst/>
              <a:rect l="l" t="t" r="r" b="b"/>
              <a:pathLst>
                <a:path w="48007" h="68303" extrusionOk="0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3026;p63">
              <a:extLst>
                <a:ext uri="{FF2B5EF4-FFF2-40B4-BE49-F238E27FC236}">
                  <a16:creationId xmlns:a16="http://schemas.microsoft.com/office/drawing/2014/main" id="{91B2627C-21BE-B5A2-116A-152AC2E615AD}"/>
                </a:ext>
              </a:extLst>
            </p:cNvPr>
            <p:cNvSpPr/>
            <p:nvPr/>
          </p:nvSpPr>
          <p:spPr>
            <a:xfrm>
              <a:off x="3067975" y="2953475"/>
              <a:ext cx="1200175" cy="1707575"/>
            </a:xfrm>
            <a:custGeom>
              <a:avLst/>
              <a:gdLst/>
              <a:ahLst/>
              <a:cxnLst/>
              <a:rect l="l" t="t" r="r" b="b"/>
              <a:pathLst>
                <a:path w="48007" h="68303" extrusionOk="0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3027;p63">
              <a:extLst>
                <a:ext uri="{FF2B5EF4-FFF2-40B4-BE49-F238E27FC236}">
                  <a16:creationId xmlns:a16="http://schemas.microsoft.com/office/drawing/2014/main" id="{8DEE8506-BF86-FCC3-8176-E5361ED96368}"/>
                </a:ext>
              </a:extLst>
            </p:cNvPr>
            <p:cNvSpPr/>
            <p:nvPr/>
          </p:nvSpPr>
          <p:spPr>
            <a:xfrm>
              <a:off x="3052200" y="2788650"/>
              <a:ext cx="1357750" cy="1284775"/>
            </a:xfrm>
            <a:custGeom>
              <a:avLst/>
              <a:gdLst/>
              <a:ahLst/>
              <a:cxnLst/>
              <a:rect l="l" t="t" r="r" b="b"/>
              <a:pathLst>
                <a:path w="54310" h="51391" extrusionOk="0">
                  <a:moveTo>
                    <a:pt x="25132" y="1"/>
                  </a:moveTo>
                  <a:cubicBezTo>
                    <a:pt x="23584" y="1"/>
                    <a:pt x="7370" y="10172"/>
                    <a:pt x="4882" y="15522"/>
                  </a:cubicBezTo>
                  <a:cubicBezTo>
                    <a:pt x="2379" y="20903"/>
                    <a:pt x="0" y="31626"/>
                    <a:pt x="6656" y="41966"/>
                  </a:cubicBezTo>
                  <a:cubicBezTo>
                    <a:pt x="11800" y="49958"/>
                    <a:pt x="19262" y="51391"/>
                    <a:pt x="24748" y="51391"/>
                  </a:cubicBezTo>
                  <a:cubicBezTo>
                    <a:pt x="26168" y="51391"/>
                    <a:pt x="27456" y="51295"/>
                    <a:pt x="28538" y="51192"/>
                  </a:cubicBezTo>
                  <a:cubicBezTo>
                    <a:pt x="33795" y="50692"/>
                    <a:pt x="37315" y="48977"/>
                    <a:pt x="42664" y="44699"/>
                  </a:cubicBezTo>
                  <a:cubicBezTo>
                    <a:pt x="48012" y="40420"/>
                    <a:pt x="52884" y="34122"/>
                    <a:pt x="53597" y="29844"/>
                  </a:cubicBezTo>
                  <a:cubicBezTo>
                    <a:pt x="54310" y="25566"/>
                    <a:pt x="51695" y="23188"/>
                    <a:pt x="50032" y="22595"/>
                  </a:cubicBezTo>
                  <a:cubicBezTo>
                    <a:pt x="48368" y="22001"/>
                    <a:pt x="38742" y="22119"/>
                    <a:pt x="31731" y="14988"/>
                  </a:cubicBezTo>
                  <a:cubicBezTo>
                    <a:pt x="24719" y="7858"/>
                    <a:pt x="28037" y="2630"/>
                    <a:pt x="28037" y="2630"/>
                  </a:cubicBezTo>
                  <a:cubicBezTo>
                    <a:pt x="28037" y="2630"/>
                    <a:pt x="26535" y="126"/>
                    <a:pt x="25159" y="2"/>
                  </a:cubicBezTo>
                  <a:cubicBezTo>
                    <a:pt x="25150" y="1"/>
                    <a:pt x="25141" y="1"/>
                    <a:pt x="2513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3028;p63">
              <a:extLst>
                <a:ext uri="{FF2B5EF4-FFF2-40B4-BE49-F238E27FC236}">
                  <a16:creationId xmlns:a16="http://schemas.microsoft.com/office/drawing/2014/main" id="{FABDC48C-632B-3C6B-1540-D986AE66213E}"/>
                </a:ext>
              </a:extLst>
            </p:cNvPr>
            <p:cNvSpPr/>
            <p:nvPr/>
          </p:nvSpPr>
          <p:spPr>
            <a:xfrm>
              <a:off x="3060225" y="2781350"/>
              <a:ext cx="1357125" cy="1298675"/>
            </a:xfrm>
            <a:custGeom>
              <a:avLst/>
              <a:gdLst/>
              <a:ahLst/>
              <a:cxnLst/>
              <a:rect l="l" t="t" r="r" b="b"/>
              <a:pathLst>
                <a:path w="54285" h="51947" extrusionOk="0">
                  <a:moveTo>
                    <a:pt x="24811" y="585"/>
                  </a:moveTo>
                  <a:cubicBezTo>
                    <a:pt x="25751" y="670"/>
                    <a:pt x="26904" y="2190"/>
                    <a:pt x="27376" y="2929"/>
                  </a:cubicBezTo>
                  <a:cubicBezTo>
                    <a:pt x="27150" y="3357"/>
                    <a:pt x="26601" y="4595"/>
                    <a:pt x="26641" y="6434"/>
                  </a:cubicBezTo>
                  <a:cubicBezTo>
                    <a:pt x="26686" y="8493"/>
                    <a:pt x="27511" y="11735"/>
                    <a:pt x="31201" y="15486"/>
                  </a:cubicBezTo>
                  <a:cubicBezTo>
                    <a:pt x="36918" y="21299"/>
                    <a:pt x="44317" y="22348"/>
                    <a:pt x="47872" y="22851"/>
                  </a:cubicBezTo>
                  <a:cubicBezTo>
                    <a:pt x="48679" y="22966"/>
                    <a:pt x="49317" y="23056"/>
                    <a:pt x="49612" y="23161"/>
                  </a:cubicBezTo>
                  <a:cubicBezTo>
                    <a:pt x="51331" y="23776"/>
                    <a:pt x="53648" y="26127"/>
                    <a:pt x="52988" y="30087"/>
                  </a:cubicBezTo>
                  <a:cubicBezTo>
                    <a:pt x="52316" y="34107"/>
                    <a:pt x="47763" y="40278"/>
                    <a:pt x="42160" y="44761"/>
                  </a:cubicBezTo>
                  <a:cubicBezTo>
                    <a:pt x="36682" y="49145"/>
                    <a:pt x="33287" y="50707"/>
                    <a:pt x="28189" y="51192"/>
                  </a:cubicBezTo>
                  <a:cubicBezTo>
                    <a:pt x="27014" y="51305"/>
                    <a:pt x="25745" y="51386"/>
                    <a:pt x="24418" y="51386"/>
                  </a:cubicBezTo>
                  <a:cubicBezTo>
                    <a:pt x="18541" y="51386"/>
                    <a:pt x="11526" y="49782"/>
                    <a:pt x="6581" y="42099"/>
                  </a:cubicBezTo>
                  <a:cubicBezTo>
                    <a:pt x="622" y="32841"/>
                    <a:pt x="1769" y="22514"/>
                    <a:pt x="4827" y="15937"/>
                  </a:cubicBezTo>
                  <a:cubicBezTo>
                    <a:pt x="7350" y="10513"/>
                    <a:pt x="23538" y="585"/>
                    <a:pt x="24801" y="585"/>
                  </a:cubicBezTo>
                  <a:close/>
                  <a:moveTo>
                    <a:pt x="24828" y="0"/>
                  </a:moveTo>
                  <a:cubicBezTo>
                    <a:pt x="23027" y="0"/>
                    <a:pt x="6798" y="10313"/>
                    <a:pt x="4297" y="15689"/>
                  </a:cubicBezTo>
                  <a:cubicBezTo>
                    <a:pt x="1170" y="22408"/>
                    <a:pt x="0" y="32958"/>
                    <a:pt x="6088" y="42416"/>
                  </a:cubicBezTo>
                  <a:cubicBezTo>
                    <a:pt x="7670" y="44874"/>
                    <a:pt x="12222" y="51947"/>
                    <a:pt x="24758" y="51947"/>
                  </a:cubicBezTo>
                  <a:cubicBezTo>
                    <a:pt x="25857" y="51947"/>
                    <a:pt x="27019" y="51892"/>
                    <a:pt x="28244" y="51776"/>
                  </a:cubicBezTo>
                  <a:cubicBezTo>
                    <a:pt x="33410" y="51284"/>
                    <a:pt x="37013" y="49629"/>
                    <a:pt x="42527" y="45220"/>
                  </a:cubicBezTo>
                  <a:cubicBezTo>
                    <a:pt x="48231" y="40656"/>
                    <a:pt x="52873" y="34331"/>
                    <a:pt x="53565" y="30184"/>
                  </a:cubicBezTo>
                  <a:cubicBezTo>
                    <a:pt x="54284" y="25869"/>
                    <a:pt x="51713" y="23291"/>
                    <a:pt x="49809" y="22610"/>
                  </a:cubicBezTo>
                  <a:cubicBezTo>
                    <a:pt x="49458" y="22485"/>
                    <a:pt x="48827" y="22396"/>
                    <a:pt x="47954" y="22271"/>
                  </a:cubicBezTo>
                  <a:cubicBezTo>
                    <a:pt x="44462" y="21777"/>
                    <a:pt x="37195" y="20748"/>
                    <a:pt x="31619" y="15076"/>
                  </a:cubicBezTo>
                  <a:cubicBezTo>
                    <a:pt x="24869" y="8213"/>
                    <a:pt x="27932" y="3128"/>
                    <a:pt x="27964" y="3078"/>
                  </a:cubicBezTo>
                  <a:cubicBezTo>
                    <a:pt x="28022" y="2985"/>
                    <a:pt x="28024" y="2866"/>
                    <a:pt x="27968" y="2770"/>
                  </a:cubicBezTo>
                  <a:cubicBezTo>
                    <a:pt x="27806" y="2502"/>
                    <a:pt x="26346" y="136"/>
                    <a:pt x="24864" y="2"/>
                  </a:cubicBezTo>
                  <a:cubicBezTo>
                    <a:pt x="24852" y="0"/>
                    <a:pt x="24841" y="0"/>
                    <a:pt x="24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3029;p63">
              <a:extLst>
                <a:ext uri="{FF2B5EF4-FFF2-40B4-BE49-F238E27FC236}">
                  <a16:creationId xmlns:a16="http://schemas.microsoft.com/office/drawing/2014/main" id="{FDDD844B-A702-B047-8828-8E3955C976C9}"/>
                </a:ext>
              </a:extLst>
            </p:cNvPr>
            <p:cNvSpPr/>
            <p:nvPr/>
          </p:nvSpPr>
          <p:spPr>
            <a:xfrm>
              <a:off x="3521575" y="2773025"/>
              <a:ext cx="841725" cy="937025"/>
            </a:xfrm>
            <a:custGeom>
              <a:avLst/>
              <a:gdLst/>
              <a:ahLst/>
              <a:cxnLst/>
              <a:rect l="l" t="t" r="r" b="b"/>
              <a:pathLst>
                <a:path w="33669" h="37481" extrusionOk="0">
                  <a:moveTo>
                    <a:pt x="11389" y="0"/>
                  </a:moveTo>
                  <a:lnTo>
                    <a:pt x="11389" y="0"/>
                  </a:lnTo>
                  <a:cubicBezTo>
                    <a:pt x="11389" y="0"/>
                    <a:pt x="7134" y="1628"/>
                    <a:pt x="4506" y="4507"/>
                  </a:cubicBezTo>
                  <a:cubicBezTo>
                    <a:pt x="1878" y="7385"/>
                    <a:pt x="250" y="11891"/>
                    <a:pt x="125" y="18524"/>
                  </a:cubicBezTo>
                  <a:cubicBezTo>
                    <a:pt x="0" y="25158"/>
                    <a:pt x="2128" y="32668"/>
                    <a:pt x="10388" y="35921"/>
                  </a:cubicBezTo>
                  <a:cubicBezTo>
                    <a:pt x="13235" y="37043"/>
                    <a:pt x="15978" y="37480"/>
                    <a:pt x="18447" y="37480"/>
                  </a:cubicBezTo>
                  <a:cubicBezTo>
                    <a:pt x="23144" y="37480"/>
                    <a:pt x="26853" y="35897"/>
                    <a:pt x="28411" y="34420"/>
                  </a:cubicBezTo>
                  <a:cubicBezTo>
                    <a:pt x="30789" y="32167"/>
                    <a:pt x="33668" y="25785"/>
                    <a:pt x="33668" y="25784"/>
                  </a:cubicBezTo>
                  <a:lnTo>
                    <a:pt x="33668" y="25784"/>
                  </a:lnTo>
                  <a:cubicBezTo>
                    <a:pt x="33668" y="25785"/>
                    <a:pt x="30552" y="26615"/>
                    <a:pt x="26632" y="26615"/>
                  </a:cubicBezTo>
                  <a:cubicBezTo>
                    <a:pt x="22501" y="26615"/>
                    <a:pt x="17479" y="25693"/>
                    <a:pt x="14268" y="21904"/>
                  </a:cubicBezTo>
                  <a:cubicBezTo>
                    <a:pt x="8010" y="14519"/>
                    <a:pt x="11389" y="0"/>
                    <a:pt x="1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3030;p63">
              <a:extLst>
                <a:ext uri="{FF2B5EF4-FFF2-40B4-BE49-F238E27FC236}">
                  <a16:creationId xmlns:a16="http://schemas.microsoft.com/office/drawing/2014/main" id="{26325490-0284-05E0-903E-111139C8B31C}"/>
                </a:ext>
              </a:extLst>
            </p:cNvPr>
            <p:cNvSpPr/>
            <p:nvPr/>
          </p:nvSpPr>
          <p:spPr>
            <a:xfrm>
              <a:off x="3512125" y="2765700"/>
              <a:ext cx="860075" cy="951250"/>
            </a:xfrm>
            <a:custGeom>
              <a:avLst/>
              <a:gdLst/>
              <a:ahLst/>
              <a:cxnLst/>
              <a:rect l="l" t="t" r="r" b="b"/>
              <a:pathLst>
                <a:path w="34403" h="38050" extrusionOk="0">
                  <a:moveTo>
                    <a:pt x="11367" y="779"/>
                  </a:moveTo>
                  <a:cubicBezTo>
                    <a:pt x="11132" y="1972"/>
                    <a:pt x="10615" y="4966"/>
                    <a:pt x="10567" y="8472"/>
                  </a:cubicBezTo>
                  <a:cubicBezTo>
                    <a:pt x="10510" y="12676"/>
                    <a:pt x="11131" y="18502"/>
                    <a:pt x="14423" y="22386"/>
                  </a:cubicBezTo>
                  <a:cubicBezTo>
                    <a:pt x="17038" y="25472"/>
                    <a:pt x="21281" y="27136"/>
                    <a:pt x="26689" y="27199"/>
                  </a:cubicBezTo>
                  <a:cubicBezTo>
                    <a:pt x="26795" y="27200"/>
                    <a:pt x="26901" y="27200"/>
                    <a:pt x="27006" y="27200"/>
                  </a:cubicBezTo>
                  <a:cubicBezTo>
                    <a:pt x="29910" y="27200"/>
                    <a:pt x="32427" y="26738"/>
                    <a:pt x="33526" y="26500"/>
                  </a:cubicBezTo>
                  <a:lnTo>
                    <a:pt x="33526" y="26500"/>
                  </a:lnTo>
                  <a:cubicBezTo>
                    <a:pt x="32775" y="28082"/>
                    <a:pt x="30496" y="32692"/>
                    <a:pt x="28588" y="34500"/>
                  </a:cubicBezTo>
                  <a:cubicBezTo>
                    <a:pt x="26958" y="36044"/>
                    <a:pt x="23317" y="37473"/>
                    <a:pt x="18847" y="37473"/>
                  </a:cubicBezTo>
                  <a:cubicBezTo>
                    <a:pt x="16376" y="37473"/>
                    <a:pt x="13652" y="37036"/>
                    <a:pt x="10874" y="35942"/>
                  </a:cubicBezTo>
                  <a:cubicBezTo>
                    <a:pt x="2341" y="32581"/>
                    <a:pt x="684" y="24777"/>
                    <a:pt x="796" y="18823"/>
                  </a:cubicBezTo>
                  <a:cubicBezTo>
                    <a:pt x="913" y="12650"/>
                    <a:pt x="2361" y="7998"/>
                    <a:pt x="5101" y="4996"/>
                  </a:cubicBezTo>
                  <a:cubicBezTo>
                    <a:pt x="7123" y="2782"/>
                    <a:pt x="10173" y="1303"/>
                    <a:pt x="11367" y="779"/>
                  </a:cubicBezTo>
                  <a:close/>
                  <a:moveTo>
                    <a:pt x="11768" y="0"/>
                  </a:moveTo>
                  <a:cubicBezTo>
                    <a:pt x="11732" y="0"/>
                    <a:pt x="11697" y="7"/>
                    <a:pt x="11663" y="20"/>
                  </a:cubicBezTo>
                  <a:cubicBezTo>
                    <a:pt x="11487" y="88"/>
                    <a:pt x="7313" y="1705"/>
                    <a:pt x="4667" y="4602"/>
                  </a:cubicBezTo>
                  <a:cubicBezTo>
                    <a:pt x="1830" y="7711"/>
                    <a:pt x="330" y="12492"/>
                    <a:pt x="211" y="18812"/>
                  </a:cubicBezTo>
                  <a:cubicBezTo>
                    <a:pt x="1" y="29935"/>
                    <a:pt x="5776" y="34563"/>
                    <a:pt x="10660" y="36486"/>
                  </a:cubicBezTo>
                  <a:cubicBezTo>
                    <a:pt x="13494" y="37603"/>
                    <a:pt x="16279" y="38050"/>
                    <a:pt x="18815" y="38050"/>
                  </a:cubicBezTo>
                  <a:cubicBezTo>
                    <a:pt x="23471" y="38050"/>
                    <a:pt x="27282" y="36545"/>
                    <a:pt x="28991" y="34925"/>
                  </a:cubicBezTo>
                  <a:cubicBezTo>
                    <a:pt x="31383" y="32659"/>
                    <a:pt x="34195" y="26460"/>
                    <a:pt x="34314" y="26197"/>
                  </a:cubicBezTo>
                  <a:cubicBezTo>
                    <a:pt x="34403" y="25997"/>
                    <a:pt x="34251" y="25783"/>
                    <a:pt x="34048" y="25783"/>
                  </a:cubicBezTo>
                  <a:cubicBezTo>
                    <a:pt x="34023" y="25783"/>
                    <a:pt x="33997" y="25786"/>
                    <a:pt x="33970" y="25793"/>
                  </a:cubicBezTo>
                  <a:cubicBezTo>
                    <a:pt x="33908" y="25810"/>
                    <a:pt x="30852" y="26602"/>
                    <a:pt x="27028" y="26602"/>
                  </a:cubicBezTo>
                  <a:cubicBezTo>
                    <a:pt x="22951" y="26602"/>
                    <a:pt x="18001" y="25702"/>
                    <a:pt x="14871" y="22007"/>
                  </a:cubicBezTo>
                  <a:cubicBezTo>
                    <a:pt x="8781" y="14821"/>
                    <a:pt x="12020" y="504"/>
                    <a:pt x="12053" y="360"/>
                  </a:cubicBezTo>
                  <a:cubicBezTo>
                    <a:pt x="12077" y="254"/>
                    <a:pt x="12042" y="143"/>
                    <a:pt x="11960" y="73"/>
                  </a:cubicBezTo>
                  <a:cubicBezTo>
                    <a:pt x="11906" y="25"/>
                    <a:pt x="11837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3031;p63">
              <a:extLst>
                <a:ext uri="{FF2B5EF4-FFF2-40B4-BE49-F238E27FC236}">
                  <a16:creationId xmlns:a16="http://schemas.microsoft.com/office/drawing/2014/main" id="{5BDF826E-D7DF-0365-DC67-6F54FB3FAAB0}"/>
                </a:ext>
              </a:extLst>
            </p:cNvPr>
            <p:cNvSpPr/>
            <p:nvPr/>
          </p:nvSpPr>
          <p:spPr>
            <a:xfrm>
              <a:off x="3643425" y="1155050"/>
              <a:ext cx="2081200" cy="2431225"/>
            </a:xfrm>
            <a:custGeom>
              <a:avLst/>
              <a:gdLst/>
              <a:ahLst/>
              <a:cxnLst/>
              <a:rect l="l" t="t" r="r" b="b"/>
              <a:pathLst>
                <a:path w="83248" h="97249" extrusionOk="0">
                  <a:moveTo>
                    <a:pt x="30073" y="0"/>
                  </a:moveTo>
                  <a:cubicBezTo>
                    <a:pt x="29131" y="0"/>
                    <a:pt x="28244" y="546"/>
                    <a:pt x="27915" y="1296"/>
                  </a:cubicBezTo>
                  <a:cubicBezTo>
                    <a:pt x="27090" y="3184"/>
                    <a:pt x="22252" y="9674"/>
                    <a:pt x="20835" y="11443"/>
                  </a:cubicBezTo>
                  <a:cubicBezTo>
                    <a:pt x="19420" y="13213"/>
                    <a:pt x="16470" y="18050"/>
                    <a:pt x="16470" y="18050"/>
                  </a:cubicBezTo>
                  <a:lnTo>
                    <a:pt x="13192" y="29409"/>
                  </a:lnTo>
                  <a:cubicBezTo>
                    <a:pt x="13192" y="29409"/>
                    <a:pt x="12480" y="32797"/>
                    <a:pt x="8380" y="45631"/>
                  </a:cubicBezTo>
                  <a:cubicBezTo>
                    <a:pt x="4280" y="58467"/>
                    <a:pt x="6062" y="64349"/>
                    <a:pt x="6062" y="64349"/>
                  </a:cubicBezTo>
                  <a:cubicBezTo>
                    <a:pt x="6062" y="64349"/>
                    <a:pt x="6046" y="64341"/>
                    <a:pt x="6013" y="64341"/>
                  </a:cubicBezTo>
                  <a:cubicBezTo>
                    <a:pt x="5779" y="64341"/>
                    <a:pt x="4687" y="64753"/>
                    <a:pt x="2496" y="71479"/>
                  </a:cubicBezTo>
                  <a:cubicBezTo>
                    <a:pt x="1" y="79145"/>
                    <a:pt x="1070" y="88949"/>
                    <a:pt x="5526" y="93583"/>
                  </a:cubicBezTo>
                  <a:cubicBezTo>
                    <a:pt x="8004" y="96160"/>
                    <a:pt x="10921" y="97249"/>
                    <a:pt x="14157" y="97249"/>
                  </a:cubicBezTo>
                  <a:cubicBezTo>
                    <a:pt x="16743" y="97249"/>
                    <a:pt x="19531" y="96553"/>
                    <a:pt x="22461" y="95366"/>
                  </a:cubicBezTo>
                  <a:cubicBezTo>
                    <a:pt x="29056" y="92692"/>
                    <a:pt x="32087" y="86810"/>
                    <a:pt x="32087" y="86810"/>
                  </a:cubicBezTo>
                  <a:cubicBezTo>
                    <a:pt x="32087" y="86810"/>
                    <a:pt x="39040" y="85027"/>
                    <a:pt x="44208" y="81106"/>
                  </a:cubicBezTo>
                  <a:cubicBezTo>
                    <a:pt x="49167" y="77344"/>
                    <a:pt x="52977" y="73418"/>
                    <a:pt x="59886" y="73418"/>
                  </a:cubicBezTo>
                  <a:cubicBezTo>
                    <a:pt x="60181" y="73418"/>
                    <a:pt x="60481" y="73426"/>
                    <a:pt x="60787" y="73440"/>
                  </a:cubicBezTo>
                  <a:cubicBezTo>
                    <a:pt x="68122" y="73790"/>
                    <a:pt x="76483" y="77902"/>
                    <a:pt x="79502" y="77902"/>
                  </a:cubicBezTo>
                  <a:cubicBezTo>
                    <a:pt x="79564" y="77902"/>
                    <a:pt x="79625" y="77900"/>
                    <a:pt x="79683" y="77897"/>
                  </a:cubicBezTo>
                  <a:cubicBezTo>
                    <a:pt x="82535" y="77719"/>
                    <a:pt x="83247" y="74154"/>
                    <a:pt x="80039" y="69340"/>
                  </a:cubicBezTo>
                  <a:cubicBezTo>
                    <a:pt x="76830" y="64527"/>
                    <a:pt x="69165" y="63101"/>
                    <a:pt x="63104" y="61140"/>
                  </a:cubicBezTo>
                  <a:cubicBezTo>
                    <a:pt x="57044" y="59179"/>
                    <a:pt x="53478" y="55258"/>
                    <a:pt x="55083" y="45631"/>
                  </a:cubicBezTo>
                  <a:cubicBezTo>
                    <a:pt x="56687" y="36006"/>
                    <a:pt x="65065" y="20319"/>
                    <a:pt x="64887" y="17467"/>
                  </a:cubicBezTo>
                  <a:cubicBezTo>
                    <a:pt x="64777" y="15712"/>
                    <a:pt x="53863" y="15104"/>
                    <a:pt x="44862" y="15104"/>
                  </a:cubicBezTo>
                  <a:cubicBezTo>
                    <a:pt x="39239" y="15104"/>
                    <a:pt x="34363" y="15341"/>
                    <a:pt x="33335" y="15684"/>
                  </a:cubicBezTo>
                  <a:cubicBezTo>
                    <a:pt x="30661" y="16575"/>
                    <a:pt x="30126" y="16397"/>
                    <a:pt x="27631" y="19606"/>
                  </a:cubicBezTo>
                  <a:cubicBezTo>
                    <a:pt x="25135" y="22814"/>
                    <a:pt x="23887" y="25132"/>
                    <a:pt x="23887" y="25132"/>
                  </a:cubicBezTo>
                  <a:lnTo>
                    <a:pt x="26984" y="18628"/>
                  </a:lnTo>
                  <a:lnTo>
                    <a:pt x="27207" y="18640"/>
                  </a:lnTo>
                  <a:cubicBezTo>
                    <a:pt x="27207" y="18640"/>
                    <a:pt x="27444" y="17815"/>
                    <a:pt x="28623" y="16282"/>
                  </a:cubicBezTo>
                  <a:cubicBezTo>
                    <a:pt x="29803" y="14747"/>
                    <a:pt x="32872" y="11089"/>
                    <a:pt x="32990" y="4954"/>
                  </a:cubicBezTo>
                  <a:cubicBezTo>
                    <a:pt x="33061" y="1255"/>
                    <a:pt x="31503" y="0"/>
                    <a:pt x="30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3032;p63">
              <a:extLst>
                <a:ext uri="{FF2B5EF4-FFF2-40B4-BE49-F238E27FC236}">
                  <a16:creationId xmlns:a16="http://schemas.microsoft.com/office/drawing/2014/main" id="{A775B41A-D7A9-86CE-F1FB-B5CDB1871BC9}"/>
                </a:ext>
              </a:extLst>
            </p:cNvPr>
            <p:cNvSpPr/>
            <p:nvPr/>
          </p:nvSpPr>
          <p:spPr>
            <a:xfrm>
              <a:off x="3633450" y="1147700"/>
              <a:ext cx="2083350" cy="2445725"/>
            </a:xfrm>
            <a:custGeom>
              <a:avLst/>
              <a:gdLst/>
              <a:ahLst/>
              <a:cxnLst/>
              <a:rect l="l" t="t" r="r" b="b"/>
              <a:pathLst>
                <a:path w="83334" h="97829" extrusionOk="0">
                  <a:moveTo>
                    <a:pt x="30473" y="588"/>
                  </a:moveTo>
                  <a:cubicBezTo>
                    <a:pt x="30623" y="588"/>
                    <a:pt x="30773" y="604"/>
                    <a:pt x="30921" y="636"/>
                  </a:cubicBezTo>
                  <a:cubicBezTo>
                    <a:pt x="31599" y="783"/>
                    <a:pt x="33166" y="1531"/>
                    <a:pt x="33094" y="5242"/>
                  </a:cubicBezTo>
                  <a:cubicBezTo>
                    <a:pt x="32984" y="10995"/>
                    <a:pt x="30271" y="14488"/>
                    <a:pt x="28967" y="16167"/>
                  </a:cubicBezTo>
                  <a:lnTo>
                    <a:pt x="28790" y="16397"/>
                  </a:lnTo>
                  <a:cubicBezTo>
                    <a:pt x="27928" y="17518"/>
                    <a:pt x="27553" y="18278"/>
                    <a:pt x="27406" y="18631"/>
                  </a:cubicBezTo>
                  <a:lnTo>
                    <a:pt x="27399" y="18631"/>
                  </a:lnTo>
                  <a:cubicBezTo>
                    <a:pt x="27392" y="18631"/>
                    <a:pt x="27386" y="18631"/>
                    <a:pt x="27380" y="18631"/>
                  </a:cubicBezTo>
                  <a:cubicBezTo>
                    <a:pt x="27268" y="18631"/>
                    <a:pt x="27166" y="18696"/>
                    <a:pt x="27119" y="18798"/>
                  </a:cubicBezTo>
                  <a:lnTo>
                    <a:pt x="24022" y="25300"/>
                  </a:lnTo>
                  <a:cubicBezTo>
                    <a:pt x="23952" y="25443"/>
                    <a:pt x="24011" y="25617"/>
                    <a:pt x="24153" y="25689"/>
                  </a:cubicBezTo>
                  <a:cubicBezTo>
                    <a:pt x="24195" y="25710"/>
                    <a:pt x="24240" y="25721"/>
                    <a:pt x="24285" y="25721"/>
                  </a:cubicBezTo>
                  <a:cubicBezTo>
                    <a:pt x="24390" y="25721"/>
                    <a:pt x="24492" y="25664"/>
                    <a:pt x="24544" y="25564"/>
                  </a:cubicBezTo>
                  <a:cubicBezTo>
                    <a:pt x="24556" y="25542"/>
                    <a:pt x="25811" y="23229"/>
                    <a:pt x="28261" y="20080"/>
                  </a:cubicBezTo>
                  <a:cubicBezTo>
                    <a:pt x="30387" y="17344"/>
                    <a:pt x="31023" y="17144"/>
                    <a:pt x="32911" y="16550"/>
                  </a:cubicBezTo>
                  <a:cubicBezTo>
                    <a:pt x="33189" y="16463"/>
                    <a:pt x="33491" y="16368"/>
                    <a:pt x="33827" y="16256"/>
                  </a:cubicBezTo>
                  <a:cubicBezTo>
                    <a:pt x="34865" y="15910"/>
                    <a:pt x="39575" y="15686"/>
                    <a:pt x="45038" y="15686"/>
                  </a:cubicBezTo>
                  <a:cubicBezTo>
                    <a:pt x="53099" y="15686"/>
                    <a:pt x="62797" y="16174"/>
                    <a:pt x="64741" y="17484"/>
                  </a:cubicBezTo>
                  <a:cubicBezTo>
                    <a:pt x="64898" y="17591"/>
                    <a:pt x="64988" y="17696"/>
                    <a:pt x="64994" y="17779"/>
                  </a:cubicBezTo>
                  <a:cubicBezTo>
                    <a:pt x="65066" y="18936"/>
                    <a:pt x="63518" y="22638"/>
                    <a:pt x="61726" y="26924"/>
                  </a:cubicBezTo>
                  <a:cubicBezTo>
                    <a:pt x="59226" y="32907"/>
                    <a:pt x="56114" y="40351"/>
                    <a:pt x="55193" y="45878"/>
                  </a:cubicBezTo>
                  <a:cubicBezTo>
                    <a:pt x="53346" y="56959"/>
                    <a:pt x="58616" y="60161"/>
                    <a:pt x="63413" y="61713"/>
                  </a:cubicBezTo>
                  <a:cubicBezTo>
                    <a:pt x="64486" y="62060"/>
                    <a:pt x="65584" y="62383"/>
                    <a:pt x="66746" y="62725"/>
                  </a:cubicBezTo>
                  <a:cubicBezTo>
                    <a:pt x="72087" y="64296"/>
                    <a:pt x="77611" y="65922"/>
                    <a:pt x="80194" y="69796"/>
                  </a:cubicBezTo>
                  <a:cubicBezTo>
                    <a:pt x="82057" y="72592"/>
                    <a:pt x="82715" y="75180"/>
                    <a:pt x="81952" y="76719"/>
                  </a:cubicBezTo>
                  <a:cubicBezTo>
                    <a:pt x="81597" y="77436"/>
                    <a:pt x="80944" y="77843"/>
                    <a:pt x="80063" y="77899"/>
                  </a:cubicBezTo>
                  <a:cubicBezTo>
                    <a:pt x="80009" y="77902"/>
                    <a:pt x="79952" y="77904"/>
                    <a:pt x="79893" y="77904"/>
                  </a:cubicBezTo>
                  <a:cubicBezTo>
                    <a:pt x="78706" y="77904"/>
                    <a:pt x="76524" y="77197"/>
                    <a:pt x="74023" y="76388"/>
                  </a:cubicBezTo>
                  <a:cubicBezTo>
                    <a:pt x="70256" y="75168"/>
                    <a:pt x="65567" y="73650"/>
                    <a:pt x="61201" y="73443"/>
                  </a:cubicBezTo>
                  <a:cubicBezTo>
                    <a:pt x="60889" y="73428"/>
                    <a:pt x="60584" y="73421"/>
                    <a:pt x="60285" y="73421"/>
                  </a:cubicBezTo>
                  <a:cubicBezTo>
                    <a:pt x="54257" y="73421"/>
                    <a:pt x="50488" y="76405"/>
                    <a:pt x="46506" y="79550"/>
                  </a:cubicBezTo>
                  <a:cubicBezTo>
                    <a:pt x="45830" y="80083"/>
                    <a:pt x="45143" y="80627"/>
                    <a:pt x="44431" y="81166"/>
                  </a:cubicBezTo>
                  <a:cubicBezTo>
                    <a:pt x="39370" y="85005"/>
                    <a:pt x="32482" y="86802"/>
                    <a:pt x="32413" y="86820"/>
                  </a:cubicBezTo>
                  <a:cubicBezTo>
                    <a:pt x="32332" y="86841"/>
                    <a:pt x="32264" y="86895"/>
                    <a:pt x="32226" y="86970"/>
                  </a:cubicBezTo>
                  <a:cubicBezTo>
                    <a:pt x="32196" y="87029"/>
                    <a:pt x="29171" y="92785"/>
                    <a:pt x="22750" y="95390"/>
                  </a:cubicBezTo>
                  <a:cubicBezTo>
                    <a:pt x="19714" y="96620"/>
                    <a:pt x="16997" y="97237"/>
                    <a:pt x="14574" y="97237"/>
                  </a:cubicBezTo>
                  <a:cubicBezTo>
                    <a:pt x="11215" y="97237"/>
                    <a:pt x="8423" y="96051"/>
                    <a:pt x="6137" y="93674"/>
                  </a:cubicBezTo>
                  <a:cubicBezTo>
                    <a:pt x="1921" y="89290"/>
                    <a:pt x="619" y="79710"/>
                    <a:pt x="3174" y="71864"/>
                  </a:cubicBezTo>
                  <a:cubicBezTo>
                    <a:pt x="5240" y="65518"/>
                    <a:pt x="6274" y="64975"/>
                    <a:pt x="6407" y="64931"/>
                  </a:cubicBezTo>
                  <a:cubicBezTo>
                    <a:pt x="6424" y="64934"/>
                    <a:pt x="6442" y="64936"/>
                    <a:pt x="6459" y="64936"/>
                  </a:cubicBezTo>
                  <a:cubicBezTo>
                    <a:pt x="6528" y="64936"/>
                    <a:pt x="6596" y="64912"/>
                    <a:pt x="6649" y="64866"/>
                  </a:cubicBezTo>
                  <a:cubicBezTo>
                    <a:pt x="6739" y="64791"/>
                    <a:pt x="6774" y="64670"/>
                    <a:pt x="6741" y="64558"/>
                  </a:cubicBezTo>
                  <a:cubicBezTo>
                    <a:pt x="6723" y="64500"/>
                    <a:pt x="5031" y="58617"/>
                    <a:pt x="9056" y="46014"/>
                  </a:cubicBezTo>
                  <a:cubicBezTo>
                    <a:pt x="13114" y="33312"/>
                    <a:pt x="13870" y="29799"/>
                    <a:pt x="13872" y="29784"/>
                  </a:cubicBezTo>
                  <a:lnTo>
                    <a:pt x="17139" y="18464"/>
                  </a:lnTo>
                  <a:cubicBezTo>
                    <a:pt x="17403" y="18033"/>
                    <a:pt x="20136" y="13579"/>
                    <a:pt x="21463" y="11920"/>
                  </a:cubicBezTo>
                  <a:cubicBezTo>
                    <a:pt x="22966" y="10040"/>
                    <a:pt x="27751" y="3608"/>
                    <a:pt x="28582" y="1707"/>
                  </a:cubicBezTo>
                  <a:cubicBezTo>
                    <a:pt x="28876" y="1035"/>
                    <a:pt x="29666" y="588"/>
                    <a:pt x="30473" y="588"/>
                  </a:cubicBezTo>
                  <a:close/>
                  <a:moveTo>
                    <a:pt x="30467" y="1"/>
                  </a:moveTo>
                  <a:cubicBezTo>
                    <a:pt x="29433" y="1"/>
                    <a:pt x="28436" y="581"/>
                    <a:pt x="28046" y="1472"/>
                  </a:cubicBezTo>
                  <a:cubicBezTo>
                    <a:pt x="27249" y="3296"/>
                    <a:pt x="22451" y="9748"/>
                    <a:pt x="21006" y="11555"/>
                  </a:cubicBezTo>
                  <a:cubicBezTo>
                    <a:pt x="19594" y="13319"/>
                    <a:pt x="16740" y="17994"/>
                    <a:pt x="16619" y="18193"/>
                  </a:cubicBezTo>
                  <a:cubicBezTo>
                    <a:pt x="16605" y="18216"/>
                    <a:pt x="16595" y="18239"/>
                    <a:pt x="16588" y="18264"/>
                  </a:cubicBezTo>
                  <a:lnTo>
                    <a:pt x="13304" y="29644"/>
                  </a:lnTo>
                  <a:cubicBezTo>
                    <a:pt x="13298" y="29678"/>
                    <a:pt x="12542" y="33180"/>
                    <a:pt x="8499" y="45837"/>
                  </a:cubicBezTo>
                  <a:cubicBezTo>
                    <a:pt x="4880" y="57167"/>
                    <a:pt x="5799" y="63068"/>
                    <a:pt x="6104" y="64428"/>
                  </a:cubicBezTo>
                  <a:cubicBezTo>
                    <a:pt x="5213" y="64903"/>
                    <a:pt x="4010" y="67405"/>
                    <a:pt x="2618" y="71683"/>
                  </a:cubicBezTo>
                  <a:cubicBezTo>
                    <a:pt x="1" y="79716"/>
                    <a:pt x="1362" y="89554"/>
                    <a:pt x="5714" y="94081"/>
                  </a:cubicBezTo>
                  <a:cubicBezTo>
                    <a:pt x="8120" y="96582"/>
                    <a:pt x="11044" y="97829"/>
                    <a:pt x="14554" y="97829"/>
                  </a:cubicBezTo>
                  <a:cubicBezTo>
                    <a:pt x="17055" y="97829"/>
                    <a:pt x="19853" y="97195"/>
                    <a:pt x="22969" y="95932"/>
                  </a:cubicBezTo>
                  <a:cubicBezTo>
                    <a:pt x="29075" y="93457"/>
                    <a:pt x="32209" y="88202"/>
                    <a:pt x="32682" y="87354"/>
                  </a:cubicBezTo>
                  <a:cubicBezTo>
                    <a:pt x="33647" y="87090"/>
                    <a:pt x="40006" y="85259"/>
                    <a:pt x="44784" y="81633"/>
                  </a:cubicBezTo>
                  <a:cubicBezTo>
                    <a:pt x="45499" y="81091"/>
                    <a:pt x="46190" y="80546"/>
                    <a:pt x="46869" y="80010"/>
                  </a:cubicBezTo>
                  <a:cubicBezTo>
                    <a:pt x="50934" y="76800"/>
                    <a:pt x="54470" y="74006"/>
                    <a:pt x="60276" y="74006"/>
                  </a:cubicBezTo>
                  <a:cubicBezTo>
                    <a:pt x="60569" y="74006"/>
                    <a:pt x="60867" y="74013"/>
                    <a:pt x="61172" y="74028"/>
                  </a:cubicBezTo>
                  <a:cubicBezTo>
                    <a:pt x="65460" y="74231"/>
                    <a:pt x="70107" y="75735"/>
                    <a:pt x="73842" y="76944"/>
                  </a:cubicBezTo>
                  <a:cubicBezTo>
                    <a:pt x="76496" y="77803"/>
                    <a:pt x="78617" y="78489"/>
                    <a:pt x="79904" y="78489"/>
                  </a:cubicBezTo>
                  <a:cubicBezTo>
                    <a:pt x="79971" y="78489"/>
                    <a:pt x="80036" y="78487"/>
                    <a:pt x="80098" y="78483"/>
                  </a:cubicBezTo>
                  <a:cubicBezTo>
                    <a:pt x="81185" y="78415"/>
                    <a:pt x="82029" y="77881"/>
                    <a:pt x="82476" y="76979"/>
                  </a:cubicBezTo>
                  <a:cubicBezTo>
                    <a:pt x="83334" y="75250"/>
                    <a:pt x="82663" y="72443"/>
                    <a:pt x="80681" y="69472"/>
                  </a:cubicBezTo>
                  <a:cubicBezTo>
                    <a:pt x="77981" y="65420"/>
                    <a:pt x="72353" y="63764"/>
                    <a:pt x="66911" y="62163"/>
                  </a:cubicBezTo>
                  <a:cubicBezTo>
                    <a:pt x="65753" y="61822"/>
                    <a:pt x="64658" y="61500"/>
                    <a:pt x="63593" y="61155"/>
                  </a:cubicBezTo>
                  <a:cubicBezTo>
                    <a:pt x="56707" y="58928"/>
                    <a:pt x="54367" y="54388"/>
                    <a:pt x="55770" y="45973"/>
                  </a:cubicBezTo>
                  <a:cubicBezTo>
                    <a:pt x="56680" y="40514"/>
                    <a:pt x="59777" y="33104"/>
                    <a:pt x="62266" y="27150"/>
                  </a:cubicBezTo>
                  <a:cubicBezTo>
                    <a:pt x="64161" y="22618"/>
                    <a:pt x="65658" y="19036"/>
                    <a:pt x="65577" y="17742"/>
                  </a:cubicBezTo>
                  <a:cubicBezTo>
                    <a:pt x="65561" y="17466"/>
                    <a:pt x="65388" y="17216"/>
                    <a:pt x="65066" y="16999"/>
                  </a:cubicBezTo>
                  <a:cubicBezTo>
                    <a:pt x="63002" y="15607"/>
                    <a:pt x="53280" y="15093"/>
                    <a:pt x="45148" y="15093"/>
                  </a:cubicBezTo>
                  <a:cubicBezTo>
                    <a:pt x="39569" y="15093"/>
                    <a:pt x="34738" y="15335"/>
                    <a:pt x="33641" y="15700"/>
                  </a:cubicBezTo>
                  <a:cubicBezTo>
                    <a:pt x="33307" y="15811"/>
                    <a:pt x="33009" y="15906"/>
                    <a:pt x="32734" y="15992"/>
                  </a:cubicBezTo>
                  <a:cubicBezTo>
                    <a:pt x="30772" y="16610"/>
                    <a:pt x="30037" y="16841"/>
                    <a:pt x="27798" y="19720"/>
                  </a:cubicBezTo>
                  <a:cubicBezTo>
                    <a:pt x="27321" y="20333"/>
                    <a:pt x="26888" y="20917"/>
                    <a:pt x="26499" y="21459"/>
                  </a:cubicBezTo>
                  <a:lnTo>
                    <a:pt x="27562" y="19227"/>
                  </a:lnTo>
                  <a:lnTo>
                    <a:pt x="27590" y="19228"/>
                  </a:lnTo>
                  <a:cubicBezTo>
                    <a:pt x="27595" y="19228"/>
                    <a:pt x="27599" y="19228"/>
                    <a:pt x="27604" y="19228"/>
                  </a:cubicBezTo>
                  <a:cubicBezTo>
                    <a:pt x="27734" y="19228"/>
                    <a:pt x="27849" y="19143"/>
                    <a:pt x="27888" y="19018"/>
                  </a:cubicBezTo>
                  <a:cubicBezTo>
                    <a:pt x="27890" y="19009"/>
                    <a:pt x="28134" y="18209"/>
                    <a:pt x="29254" y="16753"/>
                  </a:cubicBezTo>
                  <a:lnTo>
                    <a:pt x="29431" y="16527"/>
                  </a:lnTo>
                  <a:cubicBezTo>
                    <a:pt x="30773" y="14798"/>
                    <a:pt x="33566" y="11200"/>
                    <a:pt x="33681" y="5253"/>
                  </a:cubicBezTo>
                  <a:cubicBezTo>
                    <a:pt x="33761" y="1108"/>
                    <a:pt x="31865" y="243"/>
                    <a:pt x="31046" y="63"/>
                  </a:cubicBezTo>
                  <a:cubicBezTo>
                    <a:pt x="30854" y="21"/>
                    <a:pt x="30660" y="1"/>
                    <a:pt x="30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3033;p63">
              <a:extLst>
                <a:ext uri="{FF2B5EF4-FFF2-40B4-BE49-F238E27FC236}">
                  <a16:creationId xmlns:a16="http://schemas.microsoft.com/office/drawing/2014/main" id="{DBC1B09A-2C07-E7E0-8562-A3262219590C}"/>
                </a:ext>
              </a:extLst>
            </p:cNvPr>
            <p:cNvSpPr/>
            <p:nvPr/>
          </p:nvSpPr>
          <p:spPr>
            <a:xfrm>
              <a:off x="5398975" y="2988325"/>
              <a:ext cx="256575" cy="113275"/>
            </a:xfrm>
            <a:custGeom>
              <a:avLst/>
              <a:gdLst/>
              <a:ahLst/>
              <a:cxnLst/>
              <a:rect l="l" t="t" r="r" b="b"/>
              <a:pathLst>
                <a:path w="10263" h="4531" extrusionOk="0">
                  <a:moveTo>
                    <a:pt x="2245" y="1"/>
                  </a:moveTo>
                  <a:cubicBezTo>
                    <a:pt x="687" y="1"/>
                    <a:pt x="1" y="775"/>
                    <a:pt x="1" y="1401"/>
                  </a:cubicBezTo>
                  <a:cubicBezTo>
                    <a:pt x="1" y="2401"/>
                    <a:pt x="9262" y="4530"/>
                    <a:pt x="9887" y="4530"/>
                  </a:cubicBezTo>
                  <a:cubicBezTo>
                    <a:pt x="9887" y="4530"/>
                    <a:pt x="10263" y="3028"/>
                    <a:pt x="6008" y="1026"/>
                  </a:cubicBezTo>
                  <a:cubicBezTo>
                    <a:pt x="4417" y="277"/>
                    <a:pt x="3176" y="1"/>
                    <a:pt x="2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3034;p63">
              <a:extLst>
                <a:ext uri="{FF2B5EF4-FFF2-40B4-BE49-F238E27FC236}">
                  <a16:creationId xmlns:a16="http://schemas.microsoft.com/office/drawing/2014/main" id="{AAF76D49-D086-68D0-57A1-64B3CEB14885}"/>
                </a:ext>
              </a:extLst>
            </p:cNvPr>
            <p:cNvSpPr/>
            <p:nvPr/>
          </p:nvSpPr>
          <p:spPr>
            <a:xfrm>
              <a:off x="5391650" y="2980900"/>
              <a:ext cx="269350" cy="128000"/>
            </a:xfrm>
            <a:custGeom>
              <a:avLst/>
              <a:gdLst/>
              <a:ahLst/>
              <a:cxnLst/>
              <a:rect l="l" t="t" r="r" b="b"/>
              <a:pathLst>
                <a:path w="10774" h="5120" extrusionOk="0">
                  <a:moveTo>
                    <a:pt x="2547" y="590"/>
                  </a:moveTo>
                  <a:cubicBezTo>
                    <a:pt x="3367" y="590"/>
                    <a:pt x="4541" y="818"/>
                    <a:pt x="6176" y="1588"/>
                  </a:cubicBezTo>
                  <a:cubicBezTo>
                    <a:pt x="9026" y="2930"/>
                    <a:pt x="9697" y="4003"/>
                    <a:pt x="9851" y="4487"/>
                  </a:cubicBezTo>
                  <a:cubicBezTo>
                    <a:pt x="9089" y="4352"/>
                    <a:pt x="7206" y="3932"/>
                    <a:pt x="5290" y="3413"/>
                  </a:cubicBezTo>
                  <a:cubicBezTo>
                    <a:pt x="984" y="2246"/>
                    <a:pt x="608" y="1715"/>
                    <a:pt x="586" y="1698"/>
                  </a:cubicBezTo>
                  <a:cubicBezTo>
                    <a:pt x="586" y="1424"/>
                    <a:pt x="778" y="1138"/>
                    <a:pt x="1097" y="935"/>
                  </a:cubicBezTo>
                  <a:cubicBezTo>
                    <a:pt x="1326" y="791"/>
                    <a:pt x="1781" y="590"/>
                    <a:pt x="2547" y="590"/>
                  </a:cubicBezTo>
                  <a:close/>
                  <a:moveTo>
                    <a:pt x="2543" y="1"/>
                  </a:moveTo>
                  <a:cubicBezTo>
                    <a:pt x="1678" y="1"/>
                    <a:pt x="1118" y="228"/>
                    <a:pt x="784" y="441"/>
                  </a:cubicBezTo>
                  <a:cubicBezTo>
                    <a:pt x="294" y="752"/>
                    <a:pt x="0" y="1222"/>
                    <a:pt x="0" y="1698"/>
                  </a:cubicBezTo>
                  <a:cubicBezTo>
                    <a:pt x="0" y="3138"/>
                    <a:pt x="10079" y="5120"/>
                    <a:pt x="10181" y="5120"/>
                  </a:cubicBezTo>
                  <a:cubicBezTo>
                    <a:pt x="10182" y="5120"/>
                    <a:pt x="10183" y="5120"/>
                    <a:pt x="10184" y="5120"/>
                  </a:cubicBezTo>
                  <a:cubicBezTo>
                    <a:pt x="10317" y="5120"/>
                    <a:pt x="10433" y="5028"/>
                    <a:pt x="10466" y="4898"/>
                  </a:cubicBezTo>
                  <a:cubicBezTo>
                    <a:pt x="10509" y="4721"/>
                    <a:pt x="10774" y="3104"/>
                    <a:pt x="6426" y="1058"/>
                  </a:cubicBezTo>
                  <a:cubicBezTo>
                    <a:pt x="4724" y="257"/>
                    <a:pt x="3462" y="1"/>
                    <a:pt x="2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3035;p63">
              <a:extLst>
                <a:ext uri="{FF2B5EF4-FFF2-40B4-BE49-F238E27FC236}">
                  <a16:creationId xmlns:a16="http://schemas.microsoft.com/office/drawing/2014/main" id="{7AE6BA8A-BAC8-DBFE-E15B-45B2F718FC00}"/>
                </a:ext>
              </a:extLst>
            </p:cNvPr>
            <p:cNvSpPr/>
            <p:nvPr/>
          </p:nvSpPr>
          <p:spPr>
            <a:xfrm>
              <a:off x="4370800" y="1379225"/>
              <a:ext cx="359900" cy="212375"/>
            </a:xfrm>
            <a:custGeom>
              <a:avLst/>
              <a:gdLst/>
              <a:ahLst/>
              <a:cxnLst/>
              <a:rect l="l" t="t" r="r" b="b"/>
              <a:pathLst>
                <a:path w="14396" h="8495" extrusionOk="0">
                  <a:moveTo>
                    <a:pt x="11594" y="1"/>
                  </a:moveTo>
                  <a:cubicBezTo>
                    <a:pt x="11334" y="1"/>
                    <a:pt x="11049" y="74"/>
                    <a:pt x="10738" y="235"/>
                  </a:cubicBezTo>
                  <a:lnTo>
                    <a:pt x="0" y="8495"/>
                  </a:lnTo>
                  <a:lnTo>
                    <a:pt x="14396" y="8495"/>
                  </a:lnTo>
                  <a:cubicBezTo>
                    <a:pt x="14396" y="8495"/>
                    <a:pt x="14396" y="1"/>
                    <a:pt x="11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3036;p63">
              <a:extLst>
                <a:ext uri="{FF2B5EF4-FFF2-40B4-BE49-F238E27FC236}">
                  <a16:creationId xmlns:a16="http://schemas.microsoft.com/office/drawing/2014/main" id="{D9B681F7-0A5A-5A93-D8E2-E90C12909AC6}"/>
                </a:ext>
              </a:extLst>
            </p:cNvPr>
            <p:cNvSpPr/>
            <p:nvPr/>
          </p:nvSpPr>
          <p:spPr>
            <a:xfrm>
              <a:off x="4360775" y="1371875"/>
              <a:ext cx="377225" cy="227025"/>
            </a:xfrm>
            <a:custGeom>
              <a:avLst/>
              <a:gdLst/>
              <a:ahLst/>
              <a:cxnLst/>
              <a:rect l="l" t="t" r="r" b="b"/>
              <a:pathLst>
                <a:path w="15089" h="9081" extrusionOk="0">
                  <a:moveTo>
                    <a:pt x="11994" y="588"/>
                  </a:moveTo>
                  <a:cubicBezTo>
                    <a:pt x="12190" y="588"/>
                    <a:pt x="12372" y="640"/>
                    <a:pt x="12542" y="744"/>
                  </a:cubicBezTo>
                  <a:cubicBezTo>
                    <a:pt x="14073" y="1676"/>
                    <a:pt x="14467" y="6402"/>
                    <a:pt x="14501" y="8495"/>
                  </a:cubicBezTo>
                  <a:lnTo>
                    <a:pt x="1262" y="8495"/>
                  </a:lnTo>
                  <a:lnTo>
                    <a:pt x="11296" y="778"/>
                  </a:lnTo>
                  <a:cubicBezTo>
                    <a:pt x="11547" y="651"/>
                    <a:pt x="11779" y="588"/>
                    <a:pt x="11994" y="588"/>
                  </a:cubicBezTo>
                  <a:close/>
                  <a:moveTo>
                    <a:pt x="11996" y="0"/>
                  </a:moveTo>
                  <a:cubicBezTo>
                    <a:pt x="11682" y="0"/>
                    <a:pt x="11351" y="90"/>
                    <a:pt x="11004" y="269"/>
                  </a:cubicBezTo>
                  <a:cubicBezTo>
                    <a:pt x="10989" y="276"/>
                    <a:pt x="10974" y="285"/>
                    <a:pt x="10960" y="296"/>
                  </a:cubicBezTo>
                  <a:lnTo>
                    <a:pt x="222" y="8556"/>
                  </a:lnTo>
                  <a:cubicBezTo>
                    <a:pt x="0" y="8726"/>
                    <a:pt x="120" y="9081"/>
                    <a:pt x="400" y="9081"/>
                  </a:cubicBezTo>
                  <a:lnTo>
                    <a:pt x="14797" y="9081"/>
                  </a:lnTo>
                  <a:cubicBezTo>
                    <a:pt x="14797" y="9081"/>
                    <a:pt x="14798" y="9081"/>
                    <a:pt x="14799" y="9081"/>
                  </a:cubicBezTo>
                  <a:cubicBezTo>
                    <a:pt x="14959" y="9081"/>
                    <a:pt x="15089" y="8950"/>
                    <a:pt x="15089" y="8789"/>
                  </a:cubicBezTo>
                  <a:cubicBezTo>
                    <a:pt x="15089" y="8495"/>
                    <a:pt x="15063" y="1594"/>
                    <a:pt x="12847" y="244"/>
                  </a:cubicBezTo>
                  <a:cubicBezTo>
                    <a:pt x="12580" y="81"/>
                    <a:pt x="12296" y="0"/>
                    <a:pt x="119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3037;p63">
              <a:extLst>
                <a:ext uri="{FF2B5EF4-FFF2-40B4-BE49-F238E27FC236}">
                  <a16:creationId xmlns:a16="http://schemas.microsoft.com/office/drawing/2014/main" id="{B5189DD2-CD26-9A27-AAD2-ECA84AB15058}"/>
                </a:ext>
              </a:extLst>
            </p:cNvPr>
            <p:cNvSpPr/>
            <p:nvPr/>
          </p:nvSpPr>
          <p:spPr>
            <a:xfrm>
              <a:off x="4292850" y="2768775"/>
              <a:ext cx="157150" cy="113325"/>
            </a:xfrm>
            <a:custGeom>
              <a:avLst/>
              <a:gdLst/>
              <a:ahLst/>
              <a:cxnLst/>
              <a:rect l="l" t="t" r="r" b="b"/>
              <a:pathLst>
                <a:path w="6286" h="4533" extrusionOk="0">
                  <a:moveTo>
                    <a:pt x="5952" y="0"/>
                  </a:moveTo>
                  <a:cubicBezTo>
                    <a:pt x="5911" y="0"/>
                    <a:pt x="5870" y="9"/>
                    <a:pt x="5830" y="27"/>
                  </a:cubicBezTo>
                  <a:cubicBezTo>
                    <a:pt x="3533" y="1011"/>
                    <a:pt x="1627" y="2365"/>
                    <a:pt x="166" y="4047"/>
                  </a:cubicBezTo>
                  <a:cubicBezTo>
                    <a:pt x="0" y="4237"/>
                    <a:pt x="136" y="4532"/>
                    <a:pt x="387" y="4532"/>
                  </a:cubicBezTo>
                  <a:cubicBezTo>
                    <a:pt x="473" y="4532"/>
                    <a:pt x="553" y="4496"/>
                    <a:pt x="609" y="4431"/>
                  </a:cubicBezTo>
                  <a:cubicBezTo>
                    <a:pt x="2010" y="2815"/>
                    <a:pt x="3845" y="1515"/>
                    <a:pt x="6061" y="565"/>
                  </a:cubicBezTo>
                  <a:cubicBezTo>
                    <a:pt x="6214" y="503"/>
                    <a:pt x="6286" y="329"/>
                    <a:pt x="6221" y="178"/>
                  </a:cubicBezTo>
                  <a:cubicBezTo>
                    <a:pt x="6173" y="67"/>
                    <a:pt x="6065" y="0"/>
                    <a:pt x="5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3038;p63">
              <a:extLst>
                <a:ext uri="{FF2B5EF4-FFF2-40B4-BE49-F238E27FC236}">
                  <a16:creationId xmlns:a16="http://schemas.microsoft.com/office/drawing/2014/main" id="{DA7BF124-0D03-CF9F-E20E-0BE3BD70B813}"/>
                </a:ext>
              </a:extLst>
            </p:cNvPr>
            <p:cNvSpPr/>
            <p:nvPr/>
          </p:nvSpPr>
          <p:spPr>
            <a:xfrm>
              <a:off x="4245575" y="2913000"/>
              <a:ext cx="32625" cy="48850"/>
            </a:xfrm>
            <a:custGeom>
              <a:avLst/>
              <a:gdLst/>
              <a:ahLst/>
              <a:cxnLst/>
              <a:rect l="l" t="t" r="r" b="b"/>
              <a:pathLst>
                <a:path w="1305" h="1954" extrusionOk="0">
                  <a:moveTo>
                    <a:pt x="970" y="1"/>
                  </a:moveTo>
                  <a:cubicBezTo>
                    <a:pt x="869" y="1"/>
                    <a:pt x="771" y="54"/>
                    <a:pt x="717" y="148"/>
                  </a:cubicBezTo>
                  <a:cubicBezTo>
                    <a:pt x="229" y="988"/>
                    <a:pt x="55" y="1551"/>
                    <a:pt x="48" y="1576"/>
                  </a:cubicBezTo>
                  <a:cubicBezTo>
                    <a:pt x="0" y="1730"/>
                    <a:pt x="87" y="1893"/>
                    <a:pt x="243" y="1941"/>
                  </a:cubicBezTo>
                  <a:cubicBezTo>
                    <a:pt x="270" y="1949"/>
                    <a:pt x="299" y="1953"/>
                    <a:pt x="328" y="1953"/>
                  </a:cubicBezTo>
                  <a:cubicBezTo>
                    <a:pt x="457" y="1953"/>
                    <a:pt x="570" y="1870"/>
                    <a:pt x="608" y="1747"/>
                  </a:cubicBezTo>
                  <a:cubicBezTo>
                    <a:pt x="609" y="1741"/>
                    <a:pt x="774" y="1218"/>
                    <a:pt x="1224" y="440"/>
                  </a:cubicBezTo>
                  <a:cubicBezTo>
                    <a:pt x="1305" y="300"/>
                    <a:pt x="1257" y="121"/>
                    <a:pt x="1116" y="40"/>
                  </a:cubicBezTo>
                  <a:cubicBezTo>
                    <a:pt x="1070" y="13"/>
                    <a:pt x="1020" y="1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3039;p63">
              <a:extLst>
                <a:ext uri="{FF2B5EF4-FFF2-40B4-BE49-F238E27FC236}">
                  <a16:creationId xmlns:a16="http://schemas.microsoft.com/office/drawing/2014/main" id="{3A95BFF7-A5FD-CD59-BC56-69F66D4412D6}"/>
                </a:ext>
              </a:extLst>
            </p:cNvPr>
            <p:cNvSpPr/>
            <p:nvPr/>
          </p:nvSpPr>
          <p:spPr>
            <a:xfrm>
              <a:off x="4098475" y="3185000"/>
              <a:ext cx="58325" cy="55600"/>
            </a:xfrm>
            <a:custGeom>
              <a:avLst/>
              <a:gdLst/>
              <a:ahLst/>
              <a:cxnLst/>
              <a:rect l="l" t="t" r="r" b="b"/>
              <a:pathLst>
                <a:path w="2333" h="2224" extrusionOk="0">
                  <a:moveTo>
                    <a:pt x="328" y="1"/>
                  </a:moveTo>
                  <a:cubicBezTo>
                    <a:pt x="261" y="1"/>
                    <a:pt x="194" y="23"/>
                    <a:pt x="140" y="70"/>
                  </a:cubicBezTo>
                  <a:cubicBezTo>
                    <a:pt x="17" y="174"/>
                    <a:pt x="1" y="360"/>
                    <a:pt x="105" y="483"/>
                  </a:cubicBezTo>
                  <a:cubicBezTo>
                    <a:pt x="610" y="1078"/>
                    <a:pt x="1157" y="1634"/>
                    <a:pt x="1741" y="2150"/>
                  </a:cubicBezTo>
                  <a:cubicBezTo>
                    <a:pt x="1794" y="2197"/>
                    <a:pt x="1863" y="2223"/>
                    <a:pt x="1934" y="2223"/>
                  </a:cubicBezTo>
                  <a:cubicBezTo>
                    <a:pt x="1935" y="2223"/>
                    <a:pt x="1935" y="2223"/>
                    <a:pt x="1936" y="2223"/>
                  </a:cubicBezTo>
                  <a:cubicBezTo>
                    <a:pt x="2206" y="2223"/>
                    <a:pt x="2333" y="1887"/>
                    <a:pt x="2128" y="1710"/>
                  </a:cubicBezTo>
                  <a:cubicBezTo>
                    <a:pt x="1564" y="1213"/>
                    <a:pt x="1038" y="677"/>
                    <a:pt x="552" y="104"/>
                  </a:cubicBezTo>
                  <a:cubicBezTo>
                    <a:pt x="494" y="36"/>
                    <a:pt x="411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3040;p63">
              <a:extLst>
                <a:ext uri="{FF2B5EF4-FFF2-40B4-BE49-F238E27FC236}">
                  <a16:creationId xmlns:a16="http://schemas.microsoft.com/office/drawing/2014/main" id="{BCCC357D-E912-CF8A-12C6-1D1C4E56C85A}"/>
                </a:ext>
              </a:extLst>
            </p:cNvPr>
            <p:cNvSpPr/>
            <p:nvPr/>
          </p:nvSpPr>
          <p:spPr>
            <a:xfrm>
              <a:off x="4198225" y="3268875"/>
              <a:ext cx="255275" cy="66550"/>
            </a:xfrm>
            <a:custGeom>
              <a:avLst/>
              <a:gdLst/>
              <a:ahLst/>
              <a:cxnLst/>
              <a:rect l="l" t="t" r="r" b="b"/>
              <a:pathLst>
                <a:path w="10211" h="2662" extrusionOk="0">
                  <a:moveTo>
                    <a:pt x="337" y="0"/>
                  </a:moveTo>
                  <a:cubicBezTo>
                    <a:pt x="236" y="0"/>
                    <a:pt x="137" y="53"/>
                    <a:pt x="83" y="147"/>
                  </a:cubicBezTo>
                  <a:cubicBezTo>
                    <a:pt x="1" y="288"/>
                    <a:pt x="51" y="469"/>
                    <a:pt x="194" y="549"/>
                  </a:cubicBezTo>
                  <a:cubicBezTo>
                    <a:pt x="3280" y="2329"/>
                    <a:pt x="6336" y="2662"/>
                    <a:pt x="8184" y="2662"/>
                  </a:cubicBezTo>
                  <a:cubicBezTo>
                    <a:pt x="9216" y="2662"/>
                    <a:pt x="9872" y="2557"/>
                    <a:pt x="9943" y="2545"/>
                  </a:cubicBezTo>
                  <a:cubicBezTo>
                    <a:pt x="10103" y="2518"/>
                    <a:pt x="10211" y="2368"/>
                    <a:pt x="10184" y="2208"/>
                  </a:cubicBezTo>
                  <a:cubicBezTo>
                    <a:pt x="10160" y="2065"/>
                    <a:pt x="10036" y="1963"/>
                    <a:pt x="9896" y="1963"/>
                  </a:cubicBezTo>
                  <a:cubicBezTo>
                    <a:pt x="9880" y="1963"/>
                    <a:pt x="9864" y="1964"/>
                    <a:pt x="9848" y="1967"/>
                  </a:cubicBezTo>
                  <a:cubicBezTo>
                    <a:pt x="9831" y="1970"/>
                    <a:pt x="9220" y="2066"/>
                    <a:pt x="8229" y="2066"/>
                  </a:cubicBezTo>
                  <a:cubicBezTo>
                    <a:pt x="6453" y="2066"/>
                    <a:pt x="3458" y="1756"/>
                    <a:pt x="487" y="42"/>
                  </a:cubicBezTo>
                  <a:cubicBezTo>
                    <a:pt x="440" y="14"/>
                    <a:pt x="388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3041;p63">
              <a:extLst>
                <a:ext uri="{FF2B5EF4-FFF2-40B4-BE49-F238E27FC236}">
                  <a16:creationId xmlns:a16="http://schemas.microsoft.com/office/drawing/2014/main" id="{E8667C56-DE35-2CA9-2FE9-85000A63B4CF}"/>
                </a:ext>
              </a:extLst>
            </p:cNvPr>
            <p:cNvSpPr/>
            <p:nvPr/>
          </p:nvSpPr>
          <p:spPr>
            <a:xfrm>
              <a:off x="3758625" y="1573875"/>
              <a:ext cx="2028525" cy="1486775"/>
            </a:xfrm>
            <a:custGeom>
              <a:avLst/>
              <a:gdLst/>
              <a:ahLst/>
              <a:cxnLst/>
              <a:rect l="l" t="t" r="r" b="b"/>
              <a:pathLst>
                <a:path w="81141" h="59471" extrusionOk="0">
                  <a:moveTo>
                    <a:pt x="13524" y="1"/>
                  </a:moveTo>
                  <a:cubicBezTo>
                    <a:pt x="6055" y="1"/>
                    <a:pt x="1" y="5782"/>
                    <a:pt x="1" y="12914"/>
                  </a:cubicBezTo>
                  <a:lnTo>
                    <a:pt x="1" y="38402"/>
                  </a:lnTo>
                  <a:cubicBezTo>
                    <a:pt x="1" y="44603"/>
                    <a:pt x="4578" y="49781"/>
                    <a:pt x="10682" y="51026"/>
                  </a:cubicBezTo>
                  <a:lnTo>
                    <a:pt x="7829" y="59471"/>
                  </a:lnTo>
                  <a:lnTo>
                    <a:pt x="21055" y="51315"/>
                  </a:lnTo>
                  <a:lnTo>
                    <a:pt x="67617" y="51315"/>
                  </a:lnTo>
                  <a:cubicBezTo>
                    <a:pt x="75086" y="51315"/>
                    <a:pt x="81140" y="45533"/>
                    <a:pt x="81140" y="38402"/>
                  </a:cubicBezTo>
                  <a:lnTo>
                    <a:pt x="81140" y="12914"/>
                  </a:lnTo>
                  <a:cubicBezTo>
                    <a:pt x="81140" y="5782"/>
                    <a:pt x="75086" y="1"/>
                    <a:pt x="6761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3042;p63">
              <a:extLst>
                <a:ext uri="{FF2B5EF4-FFF2-40B4-BE49-F238E27FC236}">
                  <a16:creationId xmlns:a16="http://schemas.microsoft.com/office/drawing/2014/main" id="{A1FCD981-B0FA-0D56-EF91-CA720E5D08B8}"/>
                </a:ext>
              </a:extLst>
            </p:cNvPr>
            <p:cNvSpPr/>
            <p:nvPr/>
          </p:nvSpPr>
          <p:spPr>
            <a:xfrm>
              <a:off x="3743950" y="1559225"/>
              <a:ext cx="2057850" cy="1535225"/>
            </a:xfrm>
            <a:custGeom>
              <a:avLst/>
              <a:gdLst/>
              <a:ahLst/>
              <a:cxnLst/>
              <a:rect l="l" t="t" r="r" b="b"/>
              <a:pathLst>
                <a:path w="82314" h="61409" extrusionOk="0">
                  <a:moveTo>
                    <a:pt x="68204" y="1172"/>
                  </a:moveTo>
                  <a:cubicBezTo>
                    <a:pt x="75338" y="1172"/>
                    <a:pt x="81142" y="6702"/>
                    <a:pt x="81142" y="13500"/>
                  </a:cubicBezTo>
                  <a:lnTo>
                    <a:pt x="81142" y="38988"/>
                  </a:lnTo>
                  <a:cubicBezTo>
                    <a:pt x="81142" y="45784"/>
                    <a:pt x="75337" y="51314"/>
                    <a:pt x="68204" y="51314"/>
                  </a:cubicBezTo>
                  <a:lnTo>
                    <a:pt x="21475" y="51314"/>
                  </a:lnTo>
                  <a:lnTo>
                    <a:pt x="9492" y="58705"/>
                  </a:lnTo>
                  <a:lnTo>
                    <a:pt x="9492" y="58705"/>
                  </a:lnTo>
                  <a:lnTo>
                    <a:pt x="12036" y="51172"/>
                  </a:lnTo>
                  <a:lnTo>
                    <a:pt x="11386" y="51039"/>
                  </a:lnTo>
                  <a:cubicBezTo>
                    <a:pt x="5469" y="49830"/>
                    <a:pt x="1173" y="44761"/>
                    <a:pt x="1173" y="38988"/>
                  </a:cubicBezTo>
                  <a:lnTo>
                    <a:pt x="1173" y="13500"/>
                  </a:lnTo>
                  <a:cubicBezTo>
                    <a:pt x="1173" y="6702"/>
                    <a:pt x="6976" y="1172"/>
                    <a:pt x="14111" y="1172"/>
                  </a:cubicBezTo>
                  <a:close/>
                  <a:moveTo>
                    <a:pt x="14111" y="0"/>
                  </a:moveTo>
                  <a:cubicBezTo>
                    <a:pt x="6331" y="0"/>
                    <a:pt x="1" y="6057"/>
                    <a:pt x="1" y="13500"/>
                  </a:cubicBezTo>
                  <a:lnTo>
                    <a:pt x="1" y="38988"/>
                  </a:lnTo>
                  <a:cubicBezTo>
                    <a:pt x="1" y="45103"/>
                    <a:pt x="4381" y="50493"/>
                    <a:pt x="10506" y="52040"/>
                  </a:cubicBezTo>
                  <a:lnTo>
                    <a:pt x="7341" y="61409"/>
                  </a:lnTo>
                  <a:lnTo>
                    <a:pt x="7341" y="61409"/>
                  </a:lnTo>
                  <a:lnTo>
                    <a:pt x="21808" y="52488"/>
                  </a:lnTo>
                  <a:lnTo>
                    <a:pt x="68204" y="52488"/>
                  </a:lnTo>
                  <a:cubicBezTo>
                    <a:pt x="75984" y="52488"/>
                    <a:pt x="82314" y="46431"/>
                    <a:pt x="82314" y="38988"/>
                  </a:cubicBezTo>
                  <a:lnTo>
                    <a:pt x="82314" y="13500"/>
                  </a:lnTo>
                  <a:cubicBezTo>
                    <a:pt x="82314" y="6056"/>
                    <a:pt x="75984" y="0"/>
                    <a:pt x="6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3043;p63">
              <a:extLst>
                <a:ext uri="{FF2B5EF4-FFF2-40B4-BE49-F238E27FC236}">
                  <a16:creationId xmlns:a16="http://schemas.microsoft.com/office/drawing/2014/main" id="{D0FCB791-7D3A-4E29-1D08-E58FEA31718F}"/>
                </a:ext>
              </a:extLst>
            </p:cNvPr>
            <p:cNvSpPr/>
            <p:nvPr/>
          </p:nvSpPr>
          <p:spPr>
            <a:xfrm>
              <a:off x="3963675" y="198782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1"/>
                  </a:moveTo>
                  <a:cubicBezTo>
                    <a:pt x="272" y="1"/>
                    <a:pt x="1" y="272"/>
                    <a:pt x="1" y="606"/>
                  </a:cubicBezTo>
                  <a:cubicBezTo>
                    <a:pt x="1" y="939"/>
                    <a:pt x="272" y="1211"/>
                    <a:pt x="606" y="1211"/>
                  </a:cubicBezTo>
                  <a:lnTo>
                    <a:pt x="61418" y="1211"/>
                  </a:lnTo>
                  <a:cubicBezTo>
                    <a:pt x="61753" y="1211"/>
                    <a:pt x="62023" y="939"/>
                    <a:pt x="62023" y="606"/>
                  </a:cubicBezTo>
                  <a:cubicBezTo>
                    <a:pt x="62023" y="272"/>
                    <a:pt x="61753" y="1"/>
                    <a:pt x="6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3044;p63">
              <a:extLst>
                <a:ext uri="{FF2B5EF4-FFF2-40B4-BE49-F238E27FC236}">
                  <a16:creationId xmlns:a16="http://schemas.microsoft.com/office/drawing/2014/main" id="{B720803F-B8C2-3BEB-5DE2-46FA98D1FE66}"/>
                </a:ext>
              </a:extLst>
            </p:cNvPr>
            <p:cNvSpPr/>
            <p:nvPr/>
          </p:nvSpPr>
          <p:spPr>
            <a:xfrm>
              <a:off x="3963675" y="214432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3045;p63">
              <a:extLst>
                <a:ext uri="{FF2B5EF4-FFF2-40B4-BE49-F238E27FC236}">
                  <a16:creationId xmlns:a16="http://schemas.microsoft.com/office/drawing/2014/main" id="{AEA0AB11-0568-044E-9EF5-6D64F583F3E1}"/>
                </a:ext>
              </a:extLst>
            </p:cNvPr>
            <p:cNvSpPr/>
            <p:nvPr/>
          </p:nvSpPr>
          <p:spPr>
            <a:xfrm>
              <a:off x="3963675" y="2300800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3046;p63">
              <a:extLst>
                <a:ext uri="{FF2B5EF4-FFF2-40B4-BE49-F238E27FC236}">
                  <a16:creationId xmlns:a16="http://schemas.microsoft.com/office/drawing/2014/main" id="{22B54003-9AD9-39CD-3717-BC3A3C92217E}"/>
                </a:ext>
              </a:extLst>
            </p:cNvPr>
            <p:cNvSpPr/>
            <p:nvPr/>
          </p:nvSpPr>
          <p:spPr>
            <a:xfrm>
              <a:off x="3963675" y="245727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3047;p63">
              <a:extLst>
                <a:ext uri="{FF2B5EF4-FFF2-40B4-BE49-F238E27FC236}">
                  <a16:creationId xmlns:a16="http://schemas.microsoft.com/office/drawing/2014/main" id="{59CBF0A1-3C54-55A9-DFB4-3070073CE7A9}"/>
                </a:ext>
              </a:extLst>
            </p:cNvPr>
            <p:cNvSpPr/>
            <p:nvPr/>
          </p:nvSpPr>
          <p:spPr>
            <a:xfrm>
              <a:off x="5586250" y="1772325"/>
              <a:ext cx="377175" cy="360175"/>
            </a:xfrm>
            <a:custGeom>
              <a:avLst/>
              <a:gdLst/>
              <a:ahLst/>
              <a:cxnLst/>
              <a:rect l="l" t="t" r="r" b="b"/>
              <a:pathLst>
                <a:path w="15087" h="14407" extrusionOk="0">
                  <a:moveTo>
                    <a:pt x="7543" y="1"/>
                  </a:moveTo>
                  <a:cubicBezTo>
                    <a:pt x="5543" y="1"/>
                    <a:pt x="3624" y="759"/>
                    <a:pt x="2210" y="2111"/>
                  </a:cubicBezTo>
                  <a:cubicBezTo>
                    <a:pt x="795" y="3462"/>
                    <a:pt x="1" y="5294"/>
                    <a:pt x="1" y="7204"/>
                  </a:cubicBezTo>
                  <a:cubicBezTo>
                    <a:pt x="1" y="9114"/>
                    <a:pt x="795" y="10946"/>
                    <a:pt x="2210" y="12297"/>
                  </a:cubicBezTo>
                  <a:cubicBezTo>
                    <a:pt x="3624" y="13647"/>
                    <a:pt x="5543" y="14406"/>
                    <a:pt x="7543" y="14406"/>
                  </a:cubicBezTo>
                  <a:cubicBezTo>
                    <a:pt x="9544" y="14406"/>
                    <a:pt x="11463" y="13647"/>
                    <a:pt x="12877" y="12297"/>
                  </a:cubicBezTo>
                  <a:cubicBezTo>
                    <a:pt x="14292" y="10946"/>
                    <a:pt x="15086" y="9114"/>
                    <a:pt x="15086" y="7204"/>
                  </a:cubicBezTo>
                  <a:cubicBezTo>
                    <a:pt x="15086" y="5294"/>
                    <a:pt x="14292" y="3462"/>
                    <a:pt x="12877" y="2111"/>
                  </a:cubicBezTo>
                  <a:cubicBezTo>
                    <a:pt x="11463" y="759"/>
                    <a:pt x="9544" y="1"/>
                    <a:pt x="7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3048;p63">
              <a:extLst>
                <a:ext uri="{FF2B5EF4-FFF2-40B4-BE49-F238E27FC236}">
                  <a16:creationId xmlns:a16="http://schemas.microsoft.com/office/drawing/2014/main" id="{BE34D5D6-257A-D74E-E823-9A77567DB6B8}"/>
                </a:ext>
              </a:extLst>
            </p:cNvPr>
            <p:cNvSpPr/>
            <p:nvPr/>
          </p:nvSpPr>
          <p:spPr>
            <a:xfrm>
              <a:off x="5684425" y="1826600"/>
              <a:ext cx="136100" cy="266175"/>
            </a:xfrm>
            <a:custGeom>
              <a:avLst/>
              <a:gdLst/>
              <a:ahLst/>
              <a:cxnLst/>
              <a:rect l="l" t="t" r="r" b="b"/>
              <a:pathLst>
                <a:path w="5444" h="10647" extrusionOk="0">
                  <a:moveTo>
                    <a:pt x="4122" y="1"/>
                  </a:moveTo>
                  <a:cubicBezTo>
                    <a:pt x="3883" y="1"/>
                    <a:pt x="3563" y="122"/>
                    <a:pt x="3163" y="366"/>
                  </a:cubicBezTo>
                  <a:lnTo>
                    <a:pt x="620" y="1704"/>
                  </a:lnTo>
                  <a:cubicBezTo>
                    <a:pt x="396" y="1851"/>
                    <a:pt x="237" y="1990"/>
                    <a:pt x="143" y="2121"/>
                  </a:cubicBezTo>
                  <a:cubicBezTo>
                    <a:pt x="48" y="2253"/>
                    <a:pt x="0" y="2411"/>
                    <a:pt x="0" y="2596"/>
                  </a:cubicBezTo>
                  <a:cubicBezTo>
                    <a:pt x="0" y="2850"/>
                    <a:pt x="89" y="3072"/>
                    <a:pt x="265" y="3262"/>
                  </a:cubicBezTo>
                  <a:cubicBezTo>
                    <a:pt x="440" y="3452"/>
                    <a:pt x="658" y="3547"/>
                    <a:pt x="919" y="3547"/>
                  </a:cubicBezTo>
                  <a:cubicBezTo>
                    <a:pt x="1073" y="3547"/>
                    <a:pt x="1228" y="3506"/>
                    <a:pt x="1386" y="3423"/>
                  </a:cubicBezTo>
                  <a:lnTo>
                    <a:pt x="2710" y="2684"/>
                  </a:lnTo>
                  <a:lnTo>
                    <a:pt x="2710" y="8518"/>
                  </a:lnTo>
                  <a:cubicBezTo>
                    <a:pt x="2710" y="9235"/>
                    <a:pt x="2819" y="9768"/>
                    <a:pt x="3036" y="10120"/>
                  </a:cubicBezTo>
                  <a:cubicBezTo>
                    <a:pt x="3253" y="10471"/>
                    <a:pt x="3596" y="10646"/>
                    <a:pt x="4066" y="10646"/>
                  </a:cubicBezTo>
                  <a:cubicBezTo>
                    <a:pt x="4985" y="10646"/>
                    <a:pt x="5444" y="10005"/>
                    <a:pt x="5444" y="8723"/>
                  </a:cubicBezTo>
                  <a:lnTo>
                    <a:pt x="5444" y="1967"/>
                  </a:lnTo>
                  <a:cubicBezTo>
                    <a:pt x="5444" y="656"/>
                    <a:pt x="5007" y="1"/>
                    <a:pt x="4135" y="1"/>
                  </a:cubicBezTo>
                  <a:cubicBezTo>
                    <a:pt x="4131" y="1"/>
                    <a:pt x="4126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3049;p63">
              <a:extLst>
                <a:ext uri="{FF2B5EF4-FFF2-40B4-BE49-F238E27FC236}">
                  <a16:creationId xmlns:a16="http://schemas.microsoft.com/office/drawing/2014/main" id="{1371DA33-3E06-6DB7-EBA8-AC7D22895909}"/>
                </a:ext>
              </a:extLst>
            </p:cNvPr>
            <p:cNvSpPr/>
            <p:nvPr/>
          </p:nvSpPr>
          <p:spPr>
            <a:xfrm>
              <a:off x="5039800" y="1336850"/>
              <a:ext cx="371700" cy="352075"/>
            </a:xfrm>
            <a:custGeom>
              <a:avLst/>
              <a:gdLst/>
              <a:ahLst/>
              <a:cxnLst/>
              <a:rect l="l" t="t" r="r" b="b"/>
              <a:pathLst>
                <a:path w="14868" h="14083" extrusionOk="0">
                  <a:moveTo>
                    <a:pt x="5791" y="0"/>
                  </a:moveTo>
                  <a:cubicBezTo>
                    <a:pt x="3646" y="0"/>
                    <a:pt x="1296" y="1408"/>
                    <a:pt x="0" y="2992"/>
                  </a:cubicBezTo>
                  <a:lnTo>
                    <a:pt x="472" y="5705"/>
                  </a:lnTo>
                  <a:cubicBezTo>
                    <a:pt x="472" y="5705"/>
                    <a:pt x="709" y="10425"/>
                    <a:pt x="4957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8" y="14083"/>
                    <a:pt x="14682" y="13234"/>
                    <a:pt x="14750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3050;p63">
              <a:extLst>
                <a:ext uri="{FF2B5EF4-FFF2-40B4-BE49-F238E27FC236}">
                  <a16:creationId xmlns:a16="http://schemas.microsoft.com/office/drawing/2014/main" id="{1E819F40-FE23-A0F3-C7CD-8FEB9DCEC62E}"/>
                </a:ext>
              </a:extLst>
            </p:cNvPr>
            <p:cNvSpPr/>
            <p:nvPr/>
          </p:nvSpPr>
          <p:spPr>
            <a:xfrm>
              <a:off x="5031575" y="1329525"/>
              <a:ext cx="386375" cy="366750"/>
            </a:xfrm>
            <a:custGeom>
              <a:avLst/>
              <a:gdLst/>
              <a:ahLst/>
              <a:cxnLst/>
              <a:rect l="l" t="t" r="r" b="b"/>
              <a:pathLst>
                <a:path w="15455" h="14670" extrusionOk="0">
                  <a:moveTo>
                    <a:pt x="6114" y="0"/>
                  </a:moveTo>
                  <a:cubicBezTo>
                    <a:pt x="3827" y="0"/>
                    <a:pt x="1397" y="1519"/>
                    <a:pt x="102" y="3100"/>
                  </a:cubicBezTo>
                  <a:cubicBezTo>
                    <a:pt x="0" y="3225"/>
                    <a:pt x="19" y="3409"/>
                    <a:pt x="143" y="3512"/>
                  </a:cubicBezTo>
                  <a:cubicBezTo>
                    <a:pt x="198" y="3556"/>
                    <a:pt x="264" y="3578"/>
                    <a:pt x="329" y="3578"/>
                  </a:cubicBezTo>
                  <a:cubicBezTo>
                    <a:pt x="414" y="3578"/>
                    <a:pt x="498" y="3541"/>
                    <a:pt x="556" y="3470"/>
                  </a:cubicBezTo>
                  <a:cubicBezTo>
                    <a:pt x="1761" y="1999"/>
                    <a:pt x="4013" y="587"/>
                    <a:pt x="6111" y="587"/>
                  </a:cubicBezTo>
                  <a:cubicBezTo>
                    <a:pt x="6224" y="587"/>
                    <a:pt x="6338" y="591"/>
                    <a:pt x="6450" y="599"/>
                  </a:cubicBezTo>
                  <a:cubicBezTo>
                    <a:pt x="7719" y="694"/>
                    <a:pt x="8710" y="1330"/>
                    <a:pt x="9399" y="2490"/>
                  </a:cubicBezTo>
                  <a:cubicBezTo>
                    <a:pt x="10157" y="3766"/>
                    <a:pt x="11019" y="4928"/>
                    <a:pt x="11853" y="6053"/>
                  </a:cubicBezTo>
                  <a:cubicBezTo>
                    <a:pt x="13467" y="8227"/>
                    <a:pt x="14861" y="10105"/>
                    <a:pt x="14787" y="11886"/>
                  </a:cubicBezTo>
                  <a:cubicBezTo>
                    <a:pt x="14759" y="12543"/>
                    <a:pt x="14403" y="13071"/>
                    <a:pt x="13729" y="13459"/>
                  </a:cubicBezTo>
                  <a:cubicBezTo>
                    <a:pt x="13002" y="13877"/>
                    <a:pt x="11996" y="14078"/>
                    <a:pt x="10871" y="14078"/>
                  </a:cubicBezTo>
                  <a:cubicBezTo>
                    <a:pt x="9140" y="14078"/>
                    <a:pt x="7128" y="13601"/>
                    <a:pt x="5422" y="12701"/>
                  </a:cubicBezTo>
                  <a:cubicBezTo>
                    <a:pt x="1378" y="10567"/>
                    <a:pt x="1096" y="6029"/>
                    <a:pt x="1093" y="5984"/>
                  </a:cubicBezTo>
                  <a:cubicBezTo>
                    <a:pt x="1086" y="5830"/>
                    <a:pt x="973" y="5705"/>
                    <a:pt x="811" y="5705"/>
                  </a:cubicBezTo>
                  <a:cubicBezTo>
                    <a:pt x="803" y="5705"/>
                    <a:pt x="795" y="5705"/>
                    <a:pt x="787" y="5706"/>
                  </a:cubicBezTo>
                  <a:cubicBezTo>
                    <a:pt x="625" y="5715"/>
                    <a:pt x="501" y="5852"/>
                    <a:pt x="509" y="6014"/>
                  </a:cubicBezTo>
                  <a:cubicBezTo>
                    <a:pt x="519" y="6213"/>
                    <a:pt x="803" y="10926"/>
                    <a:pt x="5148" y="13219"/>
                  </a:cubicBezTo>
                  <a:cubicBezTo>
                    <a:pt x="6950" y="14170"/>
                    <a:pt x="9033" y="14669"/>
                    <a:pt x="10853" y="14669"/>
                  </a:cubicBezTo>
                  <a:cubicBezTo>
                    <a:pt x="12087" y="14669"/>
                    <a:pt x="13199" y="14439"/>
                    <a:pt x="14021" y="13968"/>
                  </a:cubicBezTo>
                  <a:cubicBezTo>
                    <a:pt x="14869" y="13480"/>
                    <a:pt x="15337" y="12769"/>
                    <a:pt x="15372" y="11911"/>
                  </a:cubicBezTo>
                  <a:cubicBezTo>
                    <a:pt x="15454" y="9923"/>
                    <a:pt x="14004" y="7968"/>
                    <a:pt x="12325" y="5704"/>
                  </a:cubicBezTo>
                  <a:cubicBezTo>
                    <a:pt x="11499" y="4592"/>
                    <a:pt x="10646" y="3442"/>
                    <a:pt x="9903" y="2192"/>
                  </a:cubicBezTo>
                  <a:cubicBezTo>
                    <a:pt x="9122" y="876"/>
                    <a:pt x="7943" y="124"/>
                    <a:pt x="6495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3051;p63">
              <a:extLst>
                <a:ext uri="{FF2B5EF4-FFF2-40B4-BE49-F238E27FC236}">
                  <a16:creationId xmlns:a16="http://schemas.microsoft.com/office/drawing/2014/main" id="{60B30E25-EF27-4437-6D61-5DB4C3F63EA5}"/>
                </a:ext>
              </a:extLst>
            </p:cNvPr>
            <p:cNvSpPr/>
            <p:nvPr/>
          </p:nvSpPr>
          <p:spPr>
            <a:xfrm>
              <a:off x="5225650" y="1519400"/>
              <a:ext cx="184350" cy="149675"/>
            </a:xfrm>
            <a:custGeom>
              <a:avLst/>
              <a:gdLst/>
              <a:ahLst/>
              <a:cxnLst/>
              <a:rect l="l" t="t" r="r" b="b"/>
              <a:pathLst>
                <a:path w="7374" h="5987" extrusionOk="0">
                  <a:moveTo>
                    <a:pt x="5570" y="1"/>
                  </a:moveTo>
                  <a:cubicBezTo>
                    <a:pt x="4082" y="165"/>
                    <a:pt x="632" y="701"/>
                    <a:pt x="354" y="2180"/>
                  </a:cubicBezTo>
                  <a:cubicBezTo>
                    <a:pt x="0" y="4068"/>
                    <a:pt x="1298" y="5130"/>
                    <a:pt x="2478" y="5720"/>
                  </a:cubicBezTo>
                  <a:cubicBezTo>
                    <a:pt x="2827" y="5894"/>
                    <a:pt x="3280" y="5986"/>
                    <a:pt x="3777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7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3052;p63">
              <a:extLst>
                <a:ext uri="{FF2B5EF4-FFF2-40B4-BE49-F238E27FC236}">
                  <a16:creationId xmlns:a16="http://schemas.microsoft.com/office/drawing/2014/main" id="{251D09EB-C1A2-98EF-3994-F668CB2BE6BF}"/>
                </a:ext>
              </a:extLst>
            </p:cNvPr>
            <p:cNvSpPr/>
            <p:nvPr/>
          </p:nvSpPr>
          <p:spPr>
            <a:xfrm>
              <a:off x="5219700" y="1512100"/>
              <a:ext cx="197825" cy="164250"/>
            </a:xfrm>
            <a:custGeom>
              <a:avLst/>
              <a:gdLst/>
              <a:ahLst/>
              <a:cxnLst/>
              <a:rect l="l" t="t" r="r" b="b"/>
              <a:pathLst>
                <a:path w="7913" h="6570" extrusionOk="0">
                  <a:moveTo>
                    <a:pt x="5667" y="604"/>
                  </a:moveTo>
                  <a:cubicBezTo>
                    <a:pt x="6484" y="1803"/>
                    <a:pt x="7278" y="3181"/>
                    <a:pt x="7264" y="4488"/>
                  </a:cubicBezTo>
                  <a:cubicBezTo>
                    <a:pt x="6389" y="5548"/>
                    <a:pt x="5084" y="5989"/>
                    <a:pt x="4031" y="5989"/>
                  </a:cubicBezTo>
                  <a:cubicBezTo>
                    <a:pt x="3569" y="5989"/>
                    <a:pt x="3155" y="5904"/>
                    <a:pt x="2847" y="5750"/>
                  </a:cubicBezTo>
                  <a:cubicBezTo>
                    <a:pt x="1287" y="4970"/>
                    <a:pt x="626" y="3885"/>
                    <a:pt x="881" y="2525"/>
                  </a:cubicBezTo>
                  <a:cubicBezTo>
                    <a:pt x="1042" y="1665"/>
                    <a:pt x="2871" y="933"/>
                    <a:pt x="5667" y="604"/>
                  </a:cubicBezTo>
                  <a:close/>
                  <a:moveTo>
                    <a:pt x="5808" y="0"/>
                  </a:moveTo>
                  <a:cubicBezTo>
                    <a:pt x="5798" y="0"/>
                    <a:pt x="5787" y="1"/>
                    <a:pt x="5777" y="2"/>
                  </a:cubicBezTo>
                  <a:cubicBezTo>
                    <a:pt x="3863" y="213"/>
                    <a:pt x="607" y="806"/>
                    <a:pt x="305" y="2417"/>
                  </a:cubicBezTo>
                  <a:cubicBezTo>
                    <a:pt x="1" y="4042"/>
                    <a:pt x="790" y="5375"/>
                    <a:pt x="2585" y="6274"/>
                  </a:cubicBezTo>
                  <a:cubicBezTo>
                    <a:pt x="2980" y="6471"/>
                    <a:pt x="3471" y="6570"/>
                    <a:pt x="4001" y="6570"/>
                  </a:cubicBezTo>
                  <a:cubicBezTo>
                    <a:pt x="5303" y="6570"/>
                    <a:pt x="6844" y="5973"/>
                    <a:pt x="7785" y="4777"/>
                  </a:cubicBezTo>
                  <a:cubicBezTo>
                    <a:pt x="7823" y="4728"/>
                    <a:pt x="7845" y="4670"/>
                    <a:pt x="7847" y="4607"/>
                  </a:cubicBezTo>
                  <a:cubicBezTo>
                    <a:pt x="7913" y="3051"/>
                    <a:pt x="7022" y="1534"/>
                    <a:pt x="6049" y="127"/>
                  </a:cubicBezTo>
                  <a:cubicBezTo>
                    <a:pt x="5994" y="47"/>
                    <a:pt x="5904" y="0"/>
                    <a:pt x="5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3053;p63">
              <a:extLst>
                <a:ext uri="{FF2B5EF4-FFF2-40B4-BE49-F238E27FC236}">
                  <a16:creationId xmlns:a16="http://schemas.microsoft.com/office/drawing/2014/main" id="{B3A7919A-8F5F-C459-0C35-7D45925BC0DF}"/>
                </a:ext>
              </a:extLst>
            </p:cNvPr>
            <p:cNvSpPr/>
            <p:nvPr/>
          </p:nvSpPr>
          <p:spPr>
            <a:xfrm>
              <a:off x="4818575" y="1336850"/>
              <a:ext cx="371675" cy="352075"/>
            </a:xfrm>
            <a:custGeom>
              <a:avLst/>
              <a:gdLst/>
              <a:ahLst/>
              <a:cxnLst/>
              <a:rect l="l" t="t" r="r" b="b"/>
              <a:pathLst>
                <a:path w="14867" h="14083" extrusionOk="0">
                  <a:moveTo>
                    <a:pt x="5790" y="0"/>
                  </a:moveTo>
                  <a:cubicBezTo>
                    <a:pt x="3645" y="0"/>
                    <a:pt x="1296" y="1408"/>
                    <a:pt x="0" y="2992"/>
                  </a:cubicBezTo>
                  <a:lnTo>
                    <a:pt x="471" y="5705"/>
                  </a:lnTo>
                  <a:cubicBezTo>
                    <a:pt x="471" y="5705"/>
                    <a:pt x="708" y="10425"/>
                    <a:pt x="4956" y="12667"/>
                  </a:cubicBezTo>
                  <a:cubicBezTo>
                    <a:pt x="6760" y="13620"/>
                    <a:pt x="8778" y="14083"/>
                    <a:pt x="10510" y="14083"/>
                  </a:cubicBezTo>
                  <a:cubicBezTo>
                    <a:pt x="12857" y="14083"/>
                    <a:pt x="14681" y="13234"/>
                    <a:pt x="14749" y="11605"/>
                  </a:cubicBezTo>
                  <a:cubicBezTo>
                    <a:pt x="14867" y="8774"/>
                    <a:pt x="11563" y="5824"/>
                    <a:pt x="9321" y="2047"/>
                  </a:cubicBezTo>
                  <a:cubicBezTo>
                    <a:pt x="8447" y="575"/>
                    <a:pt x="7160" y="0"/>
                    <a:pt x="5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3054;p63">
              <a:extLst>
                <a:ext uri="{FF2B5EF4-FFF2-40B4-BE49-F238E27FC236}">
                  <a16:creationId xmlns:a16="http://schemas.microsoft.com/office/drawing/2014/main" id="{DCA0BC02-DB5A-9105-458D-E6E8E814E933}"/>
                </a:ext>
              </a:extLst>
            </p:cNvPr>
            <p:cNvSpPr/>
            <p:nvPr/>
          </p:nvSpPr>
          <p:spPr>
            <a:xfrm>
              <a:off x="4810350" y="1329550"/>
              <a:ext cx="386350" cy="366725"/>
            </a:xfrm>
            <a:custGeom>
              <a:avLst/>
              <a:gdLst/>
              <a:ahLst/>
              <a:cxnLst/>
              <a:rect l="l" t="t" r="r" b="b"/>
              <a:pathLst>
                <a:path w="15454" h="14669" extrusionOk="0">
                  <a:moveTo>
                    <a:pt x="6121" y="0"/>
                  </a:moveTo>
                  <a:cubicBezTo>
                    <a:pt x="3834" y="0"/>
                    <a:pt x="1397" y="1516"/>
                    <a:pt x="103" y="3099"/>
                  </a:cubicBezTo>
                  <a:cubicBezTo>
                    <a:pt x="0" y="3224"/>
                    <a:pt x="18" y="3408"/>
                    <a:pt x="144" y="3511"/>
                  </a:cubicBezTo>
                  <a:cubicBezTo>
                    <a:pt x="198" y="3555"/>
                    <a:pt x="264" y="3577"/>
                    <a:pt x="329" y="3577"/>
                  </a:cubicBezTo>
                  <a:cubicBezTo>
                    <a:pt x="414" y="3577"/>
                    <a:pt x="498" y="3540"/>
                    <a:pt x="556" y="3469"/>
                  </a:cubicBezTo>
                  <a:cubicBezTo>
                    <a:pt x="1762" y="1995"/>
                    <a:pt x="4019" y="586"/>
                    <a:pt x="6117" y="586"/>
                  </a:cubicBezTo>
                  <a:cubicBezTo>
                    <a:pt x="6228" y="586"/>
                    <a:pt x="6339" y="590"/>
                    <a:pt x="6449" y="598"/>
                  </a:cubicBezTo>
                  <a:cubicBezTo>
                    <a:pt x="7718" y="693"/>
                    <a:pt x="8710" y="1329"/>
                    <a:pt x="9399" y="2489"/>
                  </a:cubicBezTo>
                  <a:cubicBezTo>
                    <a:pt x="10156" y="3765"/>
                    <a:pt x="11019" y="4927"/>
                    <a:pt x="11852" y="6052"/>
                  </a:cubicBezTo>
                  <a:cubicBezTo>
                    <a:pt x="13466" y="8226"/>
                    <a:pt x="14860" y="10104"/>
                    <a:pt x="14786" y="11885"/>
                  </a:cubicBezTo>
                  <a:cubicBezTo>
                    <a:pt x="14759" y="12542"/>
                    <a:pt x="14402" y="13070"/>
                    <a:pt x="13729" y="13458"/>
                  </a:cubicBezTo>
                  <a:cubicBezTo>
                    <a:pt x="13002" y="13876"/>
                    <a:pt x="11996" y="14078"/>
                    <a:pt x="10871" y="14078"/>
                  </a:cubicBezTo>
                  <a:cubicBezTo>
                    <a:pt x="9140" y="14078"/>
                    <a:pt x="7127" y="13600"/>
                    <a:pt x="5421" y="12700"/>
                  </a:cubicBezTo>
                  <a:cubicBezTo>
                    <a:pt x="1378" y="10566"/>
                    <a:pt x="1096" y="6028"/>
                    <a:pt x="1094" y="5983"/>
                  </a:cubicBezTo>
                  <a:cubicBezTo>
                    <a:pt x="1086" y="5829"/>
                    <a:pt x="980" y="5704"/>
                    <a:pt x="812" y="5704"/>
                  </a:cubicBezTo>
                  <a:cubicBezTo>
                    <a:pt x="804" y="5704"/>
                    <a:pt x="796" y="5704"/>
                    <a:pt x="787" y="5705"/>
                  </a:cubicBezTo>
                  <a:cubicBezTo>
                    <a:pt x="625" y="5714"/>
                    <a:pt x="500" y="5851"/>
                    <a:pt x="509" y="6013"/>
                  </a:cubicBezTo>
                  <a:cubicBezTo>
                    <a:pt x="518" y="6212"/>
                    <a:pt x="803" y="10925"/>
                    <a:pt x="5148" y="13218"/>
                  </a:cubicBezTo>
                  <a:cubicBezTo>
                    <a:pt x="6950" y="14169"/>
                    <a:pt x="9034" y="14668"/>
                    <a:pt x="10852" y="14668"/>
                  </a:cubicBezTo>
                  <a:cubicBezTo>
                    <a:pt x="12086" y="14668"/>
                    <a:pt x="13199" y="14438"/>
                    <a:pt x="14021" y="13967"/>
                  </a:cubicBezTo>
                  <a:cubicBezTo>
                    <a:pt x="14869" y="13479"/>
                    <a:pt x="15336" y="12768"/>
                    <a:pt x="15371" y="11910"/>
                  </a:cubicBezTo>
                  <a:cubicBezTo>
                    <a:pt x="15454" y="9922"/>
                    <a:pt x="14004" y="7967"/>
                    <a:pt x="12324" y="5703"/>
                  </a:cubicBezTo>
                  <a:cubicBezTo>
                    <a:pt x="11498" y="4591"/>
                    <a:pt x="10645" y="3441"/>
                    <a:pt x="9902" y="2191"/>
                  </a:cubicBezTo>
                  <a:cubicBezTo>
                    <a:pt x="9121" y="875"/>
                    <a:pt x="7942" y="123"/>
                    <a:pt x="6494" y="14"/>
                  </a:cubicBezTo>
                  <a:cubicBezTo>
                    <a:pt x="6370" y="5"/>
                    <a:pt x="6246" y="0"/>
                    <a:pt x="6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3055;p63">
              <a:extLst>
                <a:ext uri="{FF2B5EF4-FFF2-40B4-BE49-F238E27FC236}">
                  <a16:creationId xmlns:a16="http://schemas.microsoft.com/office/drawing/2014/main" id="{F7FEEDC4-5DED-69EB-BDF2-412EB1D4BBD9}"/>
                </a:ext>
              </a:extLst>
            </p:cNvPr>
            <p:cNvSpPr/>
            <p:nvPr/>
          </p:nvSpPr>
          <p:spPr>
            <a:xfrm>
              <a:off x="5004400" y="1519400"/>
              <a:ext cx="184350" cy="149675"/>
            </a:xfrm>
            <a:custGeom>
              <a:avLst/>
              <a:gdLst/>
              <a:ahLst/>
              <a:cxnLst/>
              <a:rect l="l" t="t" r="r" b="b"/>
              <a:pathLst>
                <a:path w="7374" h="5987" extrusionOk="0">
                  <a:moveTo>
                    <a:pt x="5570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0" y="4068"/>
                    <a:pt x="1299" y="5130"/>
                    <a:pt x="2478" y="5720"/>
                  </a:cubicBezTo>
                  <a:cubicBezTo>
                    <a:pt x="2827" y="5894"/>
                    <a:pt x="3280" y="5986"/>
                    <a:pt x="3778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8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3056;p63">
              <a:extLst>
                <a:ext uri="{FF2B5EF4-FFF2-40B4-BE49-F238E27FC236}">
                  <a16:creationId xmlns:a16="http://schemas.microsoft.com/office/drawing/2014/main" id="{BECA8AA5-791D-DDB2-BBFC-76D56943DBE8}"/>
                </a:ext>
              </a:extLst>
            </p:cNvPr>
            <p:cNvSpPr/>
            <p:nvPr/>
          </p:nvSpPr>
          <p:spPr>
            <a:xfrm>
              <a:off x="4998425" y="1512100"/>
              <a:ext cx="197800" cy="164250"/>
            </a:xfrm>
            <a:custGeom>
              <a:avLst/>
              <a:gdLst/>
              <a:ahLst/>
              <a:cxnLst/>
              <a:rect l="l" t="t" r="r" b="b"/>
              <a:pathLst>
                <a:path w="7912" h="6570" extrusionOk="0">
                  <a:moveTo>
                    <a:pt x="5668" y="604"/>
                  </a:moveTo>
                  <a:cubicBezTo>
                    <a:pt x="6485" y="1803"/>
                    <a:pt x="7279" y="3182"/>
                    <a:pt x="7265" y="4488"/>
                  </a:cubicBezTo>
                  <a:cubicBezTo>
                    <a:pt x="6396" y="5539"/>
                    <a:pt x="5063" y="5978"/>
                    <a:pt x="4003" y="5978"/>
                  </a:cubicBezTo>
                  <a:cubicBezTo>
                    <a:pt x="3549" y="5978"/>
                    <a:pt x="3145" y="5898"/>
                    <a:pt x="2848" y="5750"/>
                  </a:cubicBezTo>
                  <a:cubicBezTo>
                    <a:pt x="1288" y="4970"/>
                    <a:pt x="627" y="3885"/>
                    <a:pt x="882" y="2525"/>
                  </a:cubicBezTo>
                  <a:cubicBezTo>
                    <a:pt x="1043" y="1665"/>
                    <a:pt x="2871" y="933"/>
                    <a:pt x="5668" y="604"/>
                  </a:cubicBezTo>
                  <a:close/>
                  <a:moveTo>
                    <a:pt x="5809" y="0"/>
                  </a:moveTo>
                  <a:cubicBezTo>
                    <a:pt x="5799" y="0"/>
                    <a:pt x="5789" y="1"/>
                    <a:pt x="5778" y="2"/>
                  </a:cubicBezTo>
                  <a:cubicBezTo>
                    <a:pt x="3864" y="213"/>
                    <a:pt x="607" y="806"/>
                    <a:pt x="306" y="2417"/>
                  </a:cubicBezTo>
                  <a:cubicBezTo>
                    <a:pt x="1" y="4042"/>
                    <a:pt x="789" y="5375"/>
                    <a:pt x="2586" y="6274"/>
                  </a:cubicBezTo>
                  <a:cubicBezTo>
                    <a:pt x="2981" y="6471"/>
                    <a:pt x="3471" y="6570"/>
                    <a:pt x="4002" y="6570"/>
                  </a:cubicBezTo>
                  <a:cubicBezTo>
                    <a:pt x="5304" y="6570"/>
                    <a:pt x="6846" y="5973"/>
                    <a:pt x="7786" y="4777"/>
                  </a:cubicBezTo>
                  <a:cubicBezTo>
                    <a:pt x="7824" y="4728"/>
                    <a:pt x="7845" y="4670"/>
                    <a:pt x="7848" y="4607"/>
                  </a:cubicBezTo>
                  <a:cubicBezTo>
                    <a:pt x="7912" y="3051"/>
                    <a:pt x="7023" y="1534"/>
                    <a:pt x="6051" y="127"/>
                  </a:cubicBezTo>
                  <a:cubicBezTo>
                    <a:pt x="5995" y="47"/>
                    <a:pt x="5905" y="0"/>
                    <a:pt x="5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3057;p63">
              <a:extLst>
                <a:ext uri="{FF2B5EF4-FFF2-40B4-BE49-F238E27FC236}">
                  <a16:creationId xmlns:a16="http://schemas.microsoft.com/office/drawing/2014/main" id="{5D7DD513-2F6D-C416-AF69-BE31355673FB}"/>
                </a:ext>
              </a:extLst>
            </p:cNvPr>
            <p:cNvSpPr/>
            <p:nvPr/>
          </p:nvSpPr>
          <p:spPr>
            <a:xfrm>
              <a:off x="4612675" y="1336850"/>
              <a:ext cx="371725" cy="352075"/>
            </a:xfrm>
            <a:custGeom>
              <a:avLst/>
              <a:gdLst/>
              <a:ahLst/>
              <a:cxnLst/>
              <a:rect l="l" t="t" r="r" b="b"/>
              <a:pathLst>
                <a:path w="14869" h="14083" extrusionOk="0">
                  <a:moveTo>
                    <a:pt x="5791" y="0"/>
                  </a:moveTo>
                  <a:cubicBezTo>
                    <a:pt x="3646" y="0"/>
                    <a:pt x="1296" y="1408"/>
                    <a:pt x="1" y="2992"/>
                  </a:cubicBezTo>
                  <a:lnTo>
                    <a:pt x="473" y="5705"/>
                  </a:lnTo>
                  <a:cubicBezTo>
                    <a:pt x="473" y="5705"/>
                    <a:pt x="708" y="10425"/>
                    <a:pt x="4956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7" y="14083"/>
                    <a:pt x="14682" y="13234"/>
                    <a:pt x="14749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3058;p63">
              <a:extLst>
                <a:ext uri="{FF2B5EF4-FFF2-40B4-BE49-F238E27FC236}">
                  <a16:creationId xmlns:a16="http://schemas.microsoft.com/office/drawing/2014/main" id="{AE3388C1-284E-22CD-0431-05F21C5AB1D8}"/>
                </a:ext>
              </a:extLst>
            </p:cNvPr>
            <p:cNvSpPr/>
            <p:nvPr/>
          </p:nvSpPr>
          <p:spPr>
            <a:xfrm>
              <a:off x="4604450" y="1329525"/>
              <a:ext cx="386375" cy="366750"/>
            </a:xfrm>
            <a:custGeom>
              <a:avLst/>
              <a:gdLst/>
              <a:ahLst/>
              <a:cxnLst/>
              <a:rect l="l" t="t" r="r" b="b"/>
              <a:pathLst>
                <a:path w="15455" h="14670" extrusionOk="0">
                  <a:moveTo>
                    <a:pt x="6114" y="0"/>
                  </a:moveTo>
                  <a:cubicBezTo>
                    <a:pt x="3827" y="0"/>
                    <a:pt x="1396" y="1519"/>
                    <a:pt x="103" y="3100"/>
                  </a:cubicBezTo>
                  <a:cubicBezTo>
                    <a:pt x="1" y="3225"/>
                    <a:pt x="20" y="3409"/>
                    <a:pt x="144" y="3512"/>
                  </a:cubicBezTo>
                  <a:cubicBezTo>
                    <a:pt x="199" y="3556"/>
                    <a:pt x="264" y="3578"/>
                    <a:pt x="330" y="3578"/>
                  </a:cubicBezTo>
                  <a:cubicBezTo>
                    <a:pt x="414" y="3578"/>
                    <a:pt x="499" y="3541"/>
                    <a:pt x="556" y="3470"/>
                  </a:cubicBezTo>
                  <a:cubicBezTo>
                    <a:pt x="1760" y="1999"/>
                    <a:pt x="4012" y="587"/>
                    <a:pt x="6110" y="587"/>
                  </a:cubicBezTo>
                  <a:cubicBezTo>
                    <a:pt x="6224" y="587"/>
                    <a:pt x="6337" y="591"/>
                    <a:pt x="6450" y="599"/>
                  </a:cubicBezTo>
                  <a:cubicBezTo>
                    <a:pt x="7719" y="694"/>
                    <a:pt x="8711" y="1330"/>
                    <a:pt x="9400" y="2490"/>
                  </a:cubicBezTo>
                  <a:cubicBezTo>
                    <a:pt x="10156" y="3766"/>
                    <a:pt x="11020" y="4928"/>
                    <a:pt x="11854" y="6053"/>
                  </a:cubicBezTo>
                  <a:cubicBezTo>
                    <a:pt x="13466" y="8227"/>
                    <a:pt x="14861" y="10105"/>
                    <a:pt x="14786" y="11886"/>
                  </a:cubicBezTo>
                  <a:cubicBezTo>
                    <a:pt x="14760" y="12543"/>
                    <a:pt x="14404" y="13071"/>
                    <a:pt x="13730" y="13459"/>
                  </a:cubicBezTo>
                  <a:cubicBezTo>
                    <a:pt x="13003" y="13877"/>
                    <a:pt x="11997" y="14079"/>
                    <a:pt x="10872" y="14079"/>
                  </a:cubicBezTo>
                  <a:cubicBezTo>
                    <a:pt x="9141" y="14079"/>
                    <a:pt x="7128" y="13601"/>
                    <a:pt x="5423" y="12701"/>
                  </a:cubicBezTo>
                  <a:cubicBezTo>
                    <a:pt x="1379" y="10567"/>
                    <a:pt x="1096" y="6029"/>
                    <a:pt x="1094" y="5984"/>
                  </a:cubicBezTo>
                  <a:cubicBezTo>
                    <a:pt x="1087" y="5830"/>
                    <a:pt x="975" y="5705"/>
                    <a:pt x="812" y="5705"/>
                  </a:cubicBezTo>
                  <a:cubicBezTo>
                    <a:pt x="804" y="5705"/>
                    <a:pt x="796" y="5705"/>
                    <a:pt x="787" y="5706"/>
                  </a:cubicBezTo>
                  <a:cubicBezTo>
                    <a:pt x="625" y="5715"/>
                    <a:pt x="501" y="5852"/>
                    <a:pt x="510" y="6014"/>
                  </a:cubicBezTo>
                  <a:cubicBezTo>
                    <a:pt x="519" y="6213"/>
                    <a:pt x="803" y="10926"/>
                    <a:pt x="5149" y="13219"/>
                  </a:cubicBezTo>
                  <a:cubicBezTo>
                    <a:pt x="6952" y="14170"/>
                    <a:pt x="9034" y="14669"/>
                    <a:pt x="10853" y="14669"/>
                  </a:cubicBezTo>
                  <a:cubicBezTo>
                    <a:pt x="12087" y="14669"/>
                    <a:pt x="13200" y="14439"/>
                    <a:pt x="14022" y="13968"/>
                  </a:cubicBezTo>
                  <a:cubicBezTo>
                    <a:pt x="14870" y="13480"/>
                    <a:pt x="15336" y="12769"/>
                    <a:pt x="15372" y="11911"/>
                  </a:cubicBezTo>
                  <a:cubicBezTo>
                    <a:pt x="15454" y="9923"/>
                    <a:pt x="14004" y="7968"/>
                    <a:pt x="12324" y="5704"/>
                  </a:cubicBezTo>
                  <a:cubicBezTo>
                    <a:pt x="11498" y="4592"/>
                    <a:pt x="10645" y="3442"/>
                    <a:pt x="9903" y="2192"/>
                  </a:cubicBezTo>
                  <a:cubicBezTo>
                    <a:pt x="9122" y="876"/>
                    <a:pt x="7943" y="124"/>
                    <a:pt x="6494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3059;p63">
              <a:extLst>
                <a:ext uri="{FF2B5EF4-FFF2-40B4-BE49-F238E27FC236}">
                  <a16:creationId xmlns:a16="http://schemas.microsoft.com/office/drawing/2014/main" id="{3EB0E9E9-A29B-3F3C-51FB-4D684D740723}"/>
                </a:ext>
              </a:extLst>
            </p:cNvPr>
            <p:cNvSpPr/>
            <p:nvPr/>
          </p:nvSpPr>
          <p:spPr>
            <a:xfrm>
              <a:off x="4798500" y="1519400"/>
              <a:ext cx="184375" cy="149675"/>
            </a:xfrm>
            <a:custGeom>
              <a:avLst/>
              <a:gdLst/>
              <a:ahLst/>
              <a:cxnLst/>
              <a:rect l="l" t="t" r="r" b="b"/>
              <a:pathLst>
                <a:path w="7375" h="5987" extrusionOk="0">
                  <a:moveTo>
                    <a:pt x="5572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1" y="4068"/>
                    <a:pt x="1300" y="5130"/>
                    <a:pt x="2479" y="5720"/>
                  </a:cubicBezTo>
                  <a:cubicBezTo>
                    <a:pt x="2828" y="5894"/>
                    <a:pt x="3281" y="5986"/>
                    <a:pt x="3778" y="5986"/>
                  </a:cubicBezTo>
                  <a:cubicBezTo>
                    <a:pt x="4963" y="5986"/>
                    <a:pt x="6403" y="5466"/>
                    <a:pt x="7316" y="4303"/>
                  </a:cubicBezTo>
                  <a:cubicBezTo>
                    <a:pt x="7374" y="2924"/>
                    <a:pt x="6619" y="1516"/>
                    <a:pt x="5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3060;p63">
              <a:extLst>
                <a:ext uri="{FF2B5EF4-FFF2-40B4-BE49-F238E27FC236}">
                  <a16:creationId xmlns:a16="http://schemas.microsoft.com/office/drawing/2014/main" id="{6C59D123-C9AF-4DFD-46D5-62F05CA4DC64}"/>
                </a:ext>
              </a:extLst>
            </p:cNvPr>
            <p:cNvSpPr/>
            <p:nvPr/>
          </p:nvSpPr>
          <p:spPr>
            <a:xfrm>
              <a:off x="4792575" y="1512100"/>
              <a:ext cx="197800" cy="164250"/>
            </a:xfrm>
            <a:custGeom>
              <a:avLst/>
              <a:gdLst/>
              <a:ahLst/>
              <a:cxnLst/>
              <a:rect l="l" t="t" r="r" b="b"/>
              <a:pathLst>
                <a:path w="7912" h="6570" extrusionOk="0">
                  <a:moveTo>
                    <a:pt x="5667" y="604"/>
                  </a:moveTo>
                  <a:cubicBezTo>
                    <a:pt x="6483" y="1803"/>
                    <a:pt x="7278" y="3182"/>
                    <a:pt x="7263" y="4488"/>
                  </a:cubicBezTo>
                  <a:cubicBezTo>
                    <a:pt x="6389" y="5548"/>
                    <a:pt x="5084" y="5988"/>
                    <a:pt x="4030" y="5988"/>
                  </a:cubicBezTo>
                  <a:cubicBezTo>
                    <a:pt x="3569" y="5988"/>
                    <a:pt x="3155" y="5903"/>
                    <a:pt x="2847" y="5750"/>
                  </a:cubicBezTo>
                  <a:cubicBezTo>
                    <a:pt x="1287" y="4970"/>
                    <a:pt x="626" y="3885"/>
                    <a:pt x="880" y="2525"/>
                  </a:cubicBezTo>
                  <a:cubicBezTo>
                    <a:pt x="1041" y="1665"/>
                    <a:pt x="2869" y="933"/>
                    <a:pt x="5667" y="604"/>
                  </a:cubicBezTo>
                  <a:close/>
                  <a:moveTo>
                    <a:pt x="5807" y="0"/>
                  </a:moveTo>
                  <a:cubicBezTo>
                    <a:pt x="5797" y="0"/>
                    <a:pt x="5787" y="1"/>
                    <a:pt x="5777" y="2"/>
                  </a:cubicBezTo>
                  <a:cubicBezTo>
                    <a:pt x="3862" y="213"/>
                    <a:pt x="606" y="806"/>
                    <a:pt x="305" y="2417"/>
                  </a:cubicBezTo>
                  <a:cubicBezTo>
                    <a:pt x="0" y="4042"/>
                    <a:pt x="788" y="5375"/>
                    <a:pt x="2585" y="6274"/>
                  </a:cubicBezTo>
                  <a:cubicBezTo>
                    <a:pt x="2979" y="6471"/>
                    <a:pt x="3469" y="6570"/>
                    <a:pt x="4000" y="6570"/>
                  </a:cubicBezTo>
                  <a:cubicBezTo>
                    <a:pt x="5302" y="6570"/>
                    <a:pt x="6845" y="5973"/>
                    <a:pt x="7785" y="4777"/>
                  </a:cubicBezTo>
                  <a:cubicBezTo>
                    <a:pt x="7822" y="4728"/>
                    <a:pt x="7845" y="4670"/>
                    <a:pt x="7847" y="4607"/>
                  </a:cubicBezTo>
                  <a:cubicBezTo>
                    <a:pt x="7911" y="3051"/>
                    <a:pt x="7022" y="1534"/>
                    <a:pt x="6050" y="127"/>
                  </a:cubicBezTo>
                  <a:cubicBezTo>
                    <a:pt x="5995" y="47"/>
                    <a:pt x="5903" y="0"/>
                    <a:pt x="5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3061;p63">
              <a:extLst>
                <a:ext uri="{FF2B5EF4-FFF2-40B4-BE49-F238E27FC236}">
                  <a16:creationId xmlns:a16="http://schemas.microsoft.com/office/drawing/2014/main" id="{F9B0EBC0-6D81-A9CD-1600-1A4CC50D6DBE}"/>
                </a:ext>
              </a:extLst>
            </p:cNvPr>
            <p:cNvSpPr/>
            <p:nvPr/>
          </p:nvSpPr>
          <p:spPr>
            <a:xfrm>
              <a:off x="3787450" y="2756425"/>
              <a:ext cx="125475" cy="318075"/>
            </a:xfrm>
            <a:custGeom>
              <a:avLst/>
              <a:gdLst/>
              <a:ahLst/>
              <a:cxnLst/>
              <a:rect l="l" t="t" r="r" b="b"/>
              <a:pathLst>
                <a:path w="5019" h="12723" extrusionOk="0">
                  <a:moveTo>
                    <a:pt x="309" y="1"/>
                  </a:moveTo>
                  <a:cubicBezTo>
                    <a:pt x="302" y="1"/>
                    <a:pt x="294" y="1"/>
                    <a:pt x="287" y="2"/>
                  </a:cubicBezTo>
                  <a:cubicBezTo>
                    <a:pt x="125" y="9"/>
                    <a:pt x="1" y="145"/>
                    <a:pt x="8" y="307"/>
                  </a:cubicBezTo>
                  <a:cubicBezTo>
                    <a:pt x="21" y="607"/>
                    <a:pt x="388" y="7715"/>
                    <a:pt x="4409" y="12615"/>
                  </a:cubicBezTo>
                  <a:cubicBezTo>
                    <a:pt x="4464" y="12683"/>
                    <a:pt x="4546" y="12723"/>
                    <a:pt x="4634" y="12723"/>
                  </a:cubicBezTo>
                  <a:cubicBezTo>
                    <a:pt x="4882" y="12723"/>
                    <a:pt x="5019" y="12435"/>
                    <a:pt x="4861" y="12244"/>
                  </a:cubicBezTo>
                  <a:cubicBezTo>
                    <a:pt x="967" y="7497"/>
                    <a:pt x="595" y="353"/>
                    <a:pt x="592" y="281"/>
                  </a:cubicBezTo>
                  <a:cubicBezTo>
                    <a:pt x="586" y="127"/>
                    <a:pt x="460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3062;p63">
              <a:extLst>
                <a:ext uri="{FF2B5EF4-FFF2-40B4-BE49-F238E27FC236}">
                  <a16:creationId xmlns:a16="http://schemas.microsoft.com/office/drawing/2014/main" id="{9829B273-6752-9426-08C9-56E2A1D03381}"/>
                </a:ext>
              </a:extLst>
            </p:cNvPr>
            <p:cNvSpPr/>
            <p:nvPr/>
          </p:nvSpPr>
          <p:spPr>
            <a:xfrm>
              <a:off x="3393850" y="3454500"/>
              <a:ext cx="109975" cy="133725"/>
            </a:xfrm>
            <a:custGeom>
              <a:avLst/>
              <a:gdLst/>
              <a:ahLst/>
              <a:cxnLst/>
              <a:rect l="l" t="t" r="r" b="b"/>
              <a:pathLst>
                <a:path w="4399" h="5349" extrusionOk="0">
                  <a:moveTo>
                    <a:pt x="2199" y="1"/>
                  </a:moveTo>
                  <a:cubicBezTo>
                    <a:pt x="985" y="1"/>
                    <a:pt x="1" y="1199"/>
                    <a:pt x="1" y="2675"/>
                  </a:cubicBezTo>
                  <a:cubicBezTo>
                    <a:pt x="1" y="4152"/>
                    <a:pt x="985" y="5349"/>
                    <a:pt x="2199" y="5349"/>
                  </a:cubicBezTo>
                  <a:cubicBezTo>
                    <a:pt x="3414" y="5349"/>
                    <a:pt x="4398" y="4152"/>
                    <a:pt x="4398" y="2675"/>
                  </a:cubicBezTo>
                  <a:cubicBezTo>
                    <a:pt x="4398" y="1199"/>
                    <a:pt x="3414" y="1"/>
                    <a:pt x="2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3063;p63">
              <a:extLst>
                <a:ext uri="{FF2B5EF4-FFF2-40B4-BE49-F238E27FC236}">
                  <a16:creationId xmlns:a16="http://schemas.microsoft.com/office/drawing/2014/main" id="{B8594791-D4BC-F033-D79E-9217FC931EF2}"/>
                </a:ext>
              </a:extLst>
            </p:cNvPr>
            <p:cNvSpPr/>
            <p:nvPr/>
          </p:nvSpPr>
          <p:spPr>
            <a:xfrm>
              <a:off x="3249875" y="3530375"/>
              <a:ext cx="124575" cy="148375"/>
            </a:xfrm>
            <a:custGeom>
              <a:avLst/>
              <a:gdLst/>
              <a:ahLst/>
              <a:cxnLst/>
              <a:rect l="l" t="t" r="r" b="b"/>
              <a:pathLst>
                <a:path w="4983" h="5935" extrusionOk="0">
                  <a:moveTo>
                    <a:pt x="2492" y="586"/>
                  </a:moveTo>
                  <a:lnTo>
                    <a:pt x="2492" y="587"/>
                  </a:lnTo>
                  <a:cubicBezTo>
                    <a:pt x="3543" y="587"/>
                    <a:pt x="4397" y="1655"/>
                    <a:pt x="4397" y="2967"/>
                  </a:cubicBezTo>
                  <a:cubicBezTo>
                    <a:pt x="4397" y="4280"/>
                    <a:pt x="3543" y="5348"/>
                    <a:pt x="2492" y="5348"/>
                  </a:cubicBezTo>
                  <a:cubicBezTo>
                    <a:pt x="1441" y="5348"/>
                    <a:pt x="586" y="4280"/>
                    <a:pt x="586" y="2967"/>
                  </a:cubicBezTo>
                  <a:cubicBezTo>
                    <a:pt x="586" y="1655"/>
                    <a:pt x="1441" y="586"/>
                    <a:pt x="2492" y="586"/>
                  </a:cubicBezTo>
                  <a:close/>
                  <a:moveTo>
                    <a:pt x="2492" y="0"/>
                  </a:moveTo>
                  <a:cubicBezTo>
                    <a:pt x="1119" y="0"/>
                    <a:pt x="1" y="1332"/>
                    <a:pt x="1" y="2967"/>
                  </a:cubicBezTo>
                  <a:cubicBezTo>
                    <a:pt x="1" y="4604"/>
                    <a:pt x="1119" y="5935"/>
                    <a:pt x="2492" y="5935"/>
                  </a:cubicBezTo>
                  <a:cubicBezTo>
                    <a:pt x="3866" y="5935"/>
                    <a:pt x="4983" y="4604"/>
                    <a:pt x="4983" y="2967"/>
                  </a:cubicBezTo>
                  <a:cubicBezTo>
                    <a:pt x="4983" y="1332"/>
                    <a:pt x="3866" y="0"/>
                    <a:pt x="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2924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57"/>
          <p:cNvSpPr txBox="1">
            <a:spLocks noGrp="1"/>
          </p:cNvSpPr>
          <p:nvPr>
            <p:ph type="title"/>
          </p:nvPr>
        </p:nvSpPr>
        <p:spPr>
          <a:xfrm>
            <a:off x="406594" y="72888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nostro </a:t>
            </a:r>
            <a:r>
              <a:rPr lang="en" dirty="0" err="1"/>
              <a:t>processo</a:t>
            </a:r>
            <a:endParaRPr dirty="0"/>
          </a:p>
        </p:txBody>
      </p:sp>
      <p:sp>
        <p:nvSpPr>
          <p:cNvPr id="2796" name="Google Shape;2796;p57"/>
          <p:cNvSpPr/>
          <p:nvPr/>
        </p:nvSpPr>
        <p:spPr>
          <a:xfrm>
            <a:off x="731275" y="2261475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57"/>
          <p:cNvSpPr txBox="1">
            <a:spLocks noGrp="1"/>
          </p:cNvSpPr>
          <p:nvPr>
            <p:ph type="title" idx="4294967295"/>
          </p:nvPr>
        </p:nvSpPr>
        <p:spPr>
          <a:xfrm>
            <a:off x="145008" y="3168655"/>
            <a:ext cx="2357081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1) </a:t>
            </a:r>
            <a:r>
              <a:rPr lang="en" sz="1800" dirty="0" err="1"/>
              <a:t>Generazione</a:t>
            </a:r>
            <a:br>
              <a:rPr lang="en" sz="1800" dirty="0"/>
            </a:br>
            <a:r>
              <a:rPr lang="en" sz="1800" dirty="0"/>
              <a:t>Backdoor e script </a:t>
            </a:r>
            <a:r>
              <a:rPr lang="en" sz="1800" dirty="0" err="1"/>
              <a:t>sh</a:t>
            </a:r>
            <a:endParaRPr sz="1800" dirty="0"/>
          </a:p>
        </p:txBody>
      </p:sp>
      <p:sp>
        <p:nvSpPr>
          <p:cNvPr id="2799" name="Google Shape;2799;p57"/>
          <p:cNvSpPr/>
          <p:nvPr/>
        </p:nvSpPr>
        <p:spPr>
          <a:xfrm>
            <a:off x="3155852" y="2531353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57"/>
          <p:cNvSpPr/>
          <p:nvPr/>
        </p:nvSpPr>
        <p:spPr>
          <a:xfrm>
            <a:off x="5471883" y="2089143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1" name="Google Shape;2801;p57"/>
          <p:cNvSpPr/>
          <p:nvPr/>
        </p:nvSpPr>
        <p:spPr>
          <a:xfrm>
            <a:off x="7649761" y="2487784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57"/>
          <p:cNvSpPr txBox="1">
            <a:spLocks noGrp="1"/>
          </p:cNvSpPr>
          <p:nvPr>
            <p:ph type="body" idx="4294967295"/>
          </p:nvPr>
        </p:nvSpPr>
        <p:spPr>
          <a:xfrm>
            <a:off x="4805473" y="3800085"/>
            <a:ext cx="2299817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dirty="0"/>
              <a:t>Script in </a:t>
            </a:r>
            <a:r>
              <a:rPr lang="it-IT" sz="1400" dirty="0" err="1"/>
              <a:t>etc</a:t>
            </a:r>
            <a:r>
              <a:rPr lang="it-IT" sz="1400" dirty="0"/>
              <a:t>/</a:t>
            </a:r>
            <a:r>
              <a:rPr lang="it-IT" sz="1400" dirty="0" err="1"/>
              <a:t>rc.local</a:t>
            </a:r>
            <a:endParaRPr sz="14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803" name="Google Shape;2803;p57"/>
          <p:cNvSpPr txBox="1">
            <a:spLocks noGrp="1"/>
          </p:cNvSpPr>
          <p:nvPr>
            <p:ph type="title" idx="4294967295"/>
          </p:nvPr>
        </p:nvSpPr>
        <p:spPr>
          <a:xfrm>
            <a:off x="4880985" y="3176037"/>
            <a:ext cx="2122465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3) </a:t>
            </a:r>
            <a:r>
              <a:rPr lang="en" sz="1800" dirty="0" err="1"/>
              <a:t>Attivazione</a:t>
            </a:r>
            <a:r>
              <a:rPr lang="en" sz="1800" dirty="0"/>
              <a:t> Backdoor</a:t>
            </a:r>
            <a:endParaRPr sz="1800" dirty="0"/>
          </a:p>
        </p:txBody>
      </p:sp>
      <p:sp>
        <p:nvSpPr>
          <p:cNvPr id="2804" name="Google Shape;2804;p57"/>
          <p:cNvSpPr txBox="1">
            <a:spLocks noGrp="1"/>
          </p:cNvSpPr>
          <p:nvPr>
            <p:ph type="body" idx="4294967295"/>
          </p:nvPr>
        </p:nvSpPr>
        <p:spPr>
          <a:xfrm>
            <a:off x="2560784" y="1713721"/>
            <a:ext cx="1965294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Server http e </a:t>
            </a:r>
            <a:r>
              <a:rPr lang="en" sz="1400" dirty="0" err="1"/>
              <a:t>wget</a:t>
            </a:r>
            <a:endParaRPr sz="1400" dirty="0"/>
          </a:p>
        </p:txBody>
      </p:sp>
      <p:sp>
        <p:nvSpPr>
          <p:cNvPr id="2805" name="Google Shape;2805;p57"/>
          <p:cNvSpPr txBox="1">
            <a:spLocks noGrp="1"/>
          </p:cNvSpPr>
          <p:nvPr>
            <p:ph type="title" idx="4294967295"/>
          </p:nvPr>
        </p:nvSpPr>
        <p:spPr>
          <a:xfrm>
            <a:off x="2591137" y="1174021"/>
            <a:ext cx="2056758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2)</a:t>
            </a:r>
            <a:r>
              <a:rPr lang="en" sz="1800" dirty="0" err="1"/>
              <a:t>Trasferimento</a:t>
            </a:r>
            <a:r>
              <a:rPr lang="en" sz="1800" dirty="0"/>
              <a:t> a Target</a:t>
            </a:r>
            <a:endParaRPr sz="1800" dirty="0"/>
          </a:p>
        </p:txBody>
      </p:sp>
      <p:sp>
        <p:nvSpPr>
          <p:cNvPr id="2806" name="Google Shape;2806;p57"/>
          <p:cNvSpPr txBox="1">
            <a:spLocks noGrp="1"/>
          </p:cNvSpPr>
          <p:nvPr>
            <p:ph type="body" idx="4294967295"/>
          </p:nvPr>
        </p:nvSpPr>
        <p:spPr>
          <a:xfrm>
            <a:off x="7105290" y="1654471"/>
            <a:ext cx="14718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/>
              <a:t>Modulo </a:t>
            </a:r>
            <a:r>
              <a:rPr lang="it-IT" sz="1400" dirty="0" err="1"/>
              <a:t>handler</a:t>
            </a:r>
            <a:endParaRPr sz="1400" dirty="0"/>
          </a:p>
        </p:txBody>
      </p:sp>
      <p:sp>
        <p:nvSpPr>
          <p:cNvPr id="2807" name="Google Shape;2807;p57"/>
          <p:cNvSpPr txBox="1">
            <a:spLocks noGrp="1"/>
          </p:cNvSpPr>
          <p:nvPr>
            <p:ph type="title" idx="4294967295"/>
          </p:nvPr>
        </p:nvSpPr>
        <p:spPr>
          <a:xfrm>
            <a:off x="6490594" y="1020765"/>
            <a:ext cx="2701192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4) </a:t>
            </a:r>
            <a:r>
              <a:rPr lang="en" sz="1800" dirty="0" err="1"/>
              <a:t>Collegamento</a:t>
            </a:r>
            <a:r>
              <a:rPr lang="en" sz="1800" dirty="0"/>
              <a:t> </a:t>
            </a:r>
            <a:r>
              <a:rPr lang="en" sz="1800" dirty="0" err="1"/>
              <a:t>dell’attaccante</a:t>
            </a:r>
            <a:endParaRPr sz="1800" dirty="0"/>
          </a:p>
        </p:txBody>
      </p:sp>
      <p:cxnSp>
        <p:nvCxnSpPr>
          <p:cNvPr id="2808" name="Google Shape;2808;p57"/>
          <p:cNvCxnSpPr>
            <a:cxnSpLocks/>
          </p:cNvCxnSpPr>
          <p:nvPr/>
        </p:nvCxnSpPr>
        <p:spPr>
          <a:xfrm flipV="1">
            <a:off x="1194938" y="2720058"/>
            <a:ext cx="26938" cy="45597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09" name="Google Shape;2809;p57"/>
          <p:cNvCxnSpPr>
            <a:cxnSpLocks/>
          </p:cNvCxnSpPr>
          <p:nvPr/>
        </p:nvCxnSpPr>
        <p:spPr>
          <a:xfrm>
            <a:off x="3580271" y="2134262"/>
            <a:ext cx="0" cy="623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10" name="Google Shape;2810;p57"/>
          <p:cNvCxnSpPr>
            <a:cxnSpLocks/>
          </p:cNvCxnSpPr>
          <p:nvPr/>
        </p:nvCxnSpPr>
        <p:spPr>
          <a:xfrm rot="10800000">
            <a:off x="5942218" y="2534981"/>
            <a:ext cx="0" cy="532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11" name="Google Shape;2811;p57"/>
          <p:cNvCxnSpPr>
            <a:cxnSpLocks/>
          </p:cNvCxnSpPr>
          <p:nvPr/>
        </p:nvCxnSpPr>
        <p:spPr>
          <a:xfrm>
            <a:off x="8122105" y="2181962"/>
            <a:ext cx="0" cy="575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" name="Freeform 9">
            <a:extLst>
              <a:ext uri="{FF2B5EF4-FFF2-40B4-BE49-F238E27FC236}">
                <a16:creationId xmlns:a16="http://schemas.microsoft.com/office/drawing/2014/main" id="{E3C30196-1D19-7C7E-7C9F-DAA1135828D2}"/>
              </a:ext>
            </a:extLst>
          </p:cNvPr>
          <p:cNvSpPr/>
          <p:nvPr/>
        </p:nvSpPr>
        <p:spPr>
          <a:xfrm>
            <a:off x="650545" y="3905625"/>
            <a:ext cx="1088787" cy="1088787"/>
          </a:xfrm>
          <a:custGeom>
            <a:avLst/>
            <a:gdLst/>
            <a:ahLst/>
            <a:cxnLst/>
            <a:rect l="l" t="t" r="r" b="b"/>
            <a:pathLst>
              <a:path w="1088787" h="1088787">
                <a:moveTo>
                  <a:pt x="0" y="0"/>
                </a:moveTo>
                <a:lnTo>
                  <a:pt x="1088787" y="0"/>
                </a:lnTo>
                <a:lnTo>
                  <a:pt x="1088787" y="1088786"/>
                </a:lnTo>
                <a:lnTo>
                  <a:pt x="0" y="1088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5A34EA6C-760A-480E-4AA4-D0D89C72D6FD}"/>
              </a:ext>
            </a:extLst>
          </p:cNvPr>
          <p:cNvSpPr/>
          <p:nvPr/>
        </p:nvSpPr>
        <p:spPr>
          <a:xfrm>
            <a:off x="4526078" y="823847"/>
            <a:ext cx="1061254" cy="957902"/>
          </a:xfrm>
          <a:custGeom>
            <a:avLst/>
            <a:gdLst/>
            <a:ahLst/>
            <a:cxnLst/>
            <a:rect l="l" t="t" r="r" b="b"/>
            <a:pathLst>
              <a:path w="1453488" h="1453488">
                <a:moveTo>
                  <a:pt x="0" y="0"/>
                </a:moveTo>
                <a:lnTo>
                  <a:pt x="1453488" y="0"/>
                </a:lnTo>
                <a:lnTo>
                  <a:pt x="1453488" y="1453488"/>
                </a:lnTo>
                <a:lnTo>
                  <a:pt x="0" y="1453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FFC9A2F1-9538-BA29-AA62-41A29D453C1F}"/>
              </a:ext>
            </a:extLst>
          </p:cNvPr>
          <p:cNvSpPr/>
          <p:nvPr/>
        </p:nvSpPr>
        <p:spPr>
          <a:xfrm>
            <a:off x="5607993" y="4199041"/>
            <a:ext cx="1032689" cy="1032689"/>
          </a:xfrm>
          <a:custGeom>
            <a:avLst/>
            <a:gdLst/>
            <a:ahLst/>
            <a:cxnLst/>
            <a:rect l="l" t="t" r="r" b="b"/>
            <a:pathLst>
              <a:path w="1032689" h="1032689">
                <a:moveTo>
                  <a:pt x="0" y="0"/>
                </a:moveTo>
                <a:lnTo>
                  <a:pt x="1032689" y="0"/>
                </a:lnTo>
                <a:lnTo>
                  <a:pt x="1032689" y="1032690"/>
                </a:lnTo>
                <a:lnTo>
                  <a:pt x="0" y="103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9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64"/>
          <p:cNvSpPr txBox="1">
            <a:spLocks noGrp="1"/>
          </p:cNvSpPr>
          <p:nvPr>
            <p:ph type="title"/>
          </p:nvPr>
        </p:nvSpPr>
        <p:spPr>
          <a:xfrm>
            <a:off x="311700" y="98167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Successo</a:t>
            </a:r>
            <a:endParaRPr lang="it-IT" dirty="0"/>
          </a:p>
        </p:txBody>
      </p:sp>
      <p:pic>
        <p:nvPicPr>
          <p:cNvPr id="2" name="Immagine 1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B0EFFAD8-F92A-65E0-C40C-DA3A29306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58"/>
          <a:stretch/>
        </p:blipFill>
        <p:spPr>
          <a:xfrm>
            <a:off x="993058" y="1228278"/>
            <a:ext cx="7013332" cy="2686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090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49"/>
          <p:cNvSpPr txBox="1">
            <a:spLocks noGrp="1"/>
          </p:cNvSpPr>
          <p:nvPr>
            <p:ph type="title"/>
          </p:nvPr>
        </p:nvSpPr>
        <p:spPr>
          <a:xfrm>
            <a:off x="4269622" y="593919"/>
            <a:ext cx="4768129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err="1"/>
              <a:t>Grazie</a:t>
            </a:r>
            <a:r>
              <a:rPr lang="en" sz="3000" dirty="0"/>
              <a:t> per </a:t>
            </a:r>
            <a:r>
              <a:rPr lang="en" sz="3000" dirty="0" err="1"/>
              <a:t>l’attenzione</a:t>
            </a:r>
            <a:r>
              <a:rPr lang="en" sz="3000" dirty="0"/>
              <a:t>.</a:t>
            </a:r>
            <a:endParaRPr sz="3000" dirty="0"/>
          </a:p>
        </p:txBody>
      </p:sp>
      <p:sp>
        <p:nvSpPr>
          <p:cNvPr id="2048" name="Google Shape;2048;p49"/>
          <p:cNvSpPr txBox="1">
            <a:spLocks noGrp="1"/>
          </p:cNvSpPr>
          <p:nvPr>
            <p:ph type="body" idx="1"/>
          </p:nvPr>
        </p:nvSpPr>
        <p:spPr>
          <a:xfrm>
            <a:off x="616363" y="3598165"/>
            <a:ext cx="3784816" cy="21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Inquadra</a:t>
            </a:r>
            <a:r>
              <a:rPr lang="en" dirty="0"/>
              <a:t> per </a:t>
            </a:r>
            <a:r>
              <a:rPr lang="en" dirty="0" err="1"/>
              <a:t>accedere</a:t>
            </a:r>
            <a:r>
              <a:rPr lang="en" dirty="0"/>
              <a:t> </a:t>
            </a:r>
            <a:r>
              <a:rPr lang="en" dirty="0" err="1"/>
              <a:t>alla</a:t>
            </a:r>
            <a:r>
              <a:rPr lang="en" dirty="0"/>
              <a:t> repository con </a:t>
            </a:r>
            <a:r>
              <a:rPr lang="it-IT" dirty="0"/>
              <a:t>maggiori informazioni.</a:t>
            </a:r>
            <a:endParaRPr dirty="0"/>
          </a:p>
        </p:txBody>
      </p:sp>
      <p:pic>
        <p:nvPicPr>
          <p:cNvPr id="3" name="Immagine 2" descr="Immagine che contiene modello, quadrato, arte, design&#10;&#10;Descrizione generata automaticamente">
            <a:extLst>
              <a:ext uri="{FF2B5EF4-FFF2-40B4-BE49-F238E27FC236}">
                <a16:creationId xmlns:a16="http://schemas.microsoft.com/office/drawing/2014/main" id="{79A02A14-AC47-B502-E268-271198E8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06" y="438673"/>
            <a:ext cx="2898045" cy="2878595"/>
          </a:xfrm>
          <a:prstGeom prst="rect">
            <a:avLst/>
          </a:prstGeom>
        </p:spPr>
      </p:pic>
      <p:grpSp>
        <p:nvGrpSpPr>
          <p:cNvPr id="4" name="Google Shape;1930;p48">
            <a:extLst>
              <a:ext uri="{FF2B5EF4-FFF2-40B4-BE49-F238E27FC236}">
                <a16:creationId xmlns:a16="http://schemas.microsoft.com/office/drawing/2014/main" id="{534AE2DD-79E2-4A71-07E7-DDE40C904ECB}"/>
              </a:ext>
            </a:extLst>
          </p:cNvPr>
          <p:cNvGrpSpPr/>
          <p:nvPr/>
        </p:nvGrpSpPr>
        <p:grpSpPr>
          <a:xfrm>
            <a:off x="4709160" y="1254337"/>
            <a:ext cx="3522810" cy="3258238"/>
            <a:chOff x="1259200" y="508350"/>
            <a:chExt cx="5203025" cy="4968275"/>
          </a:xfrm>
        </p:grpSpPr>
        <p:sp>
          <p:nvSpPr>
            <p:cNvPr id="5" name="Google Shape;1931;p48">
              <a:extLst>
                <a:ext uri="{FF2B5EF4-FFF2-40B4-BE49-F238E27FC236}">
                  <a16:creationId xmlns:a16="http://schemas.microsoft.com/office/drawing/2014/main" id="{E2CD8EB1-5898-E185-72C7-D069B63C0B08}"/>
                </a:ext>
              </a:extLst>
            </p:cNvPr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32;p48">
              <a:extLst>
                <a:ext uri="{FF2B5EF4-FFF2-40B4-BE49-F238E27FC236}">
                  <a16:creationId xmlns:a16="http://schemas.microsoft.com/office/drawing/2014/main" id="{95C1633B-CFE4-7B12-B1E6-891FD29128B1}"/>
                </a:ext>
              </a:extLst>
            </p:cNvPr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33;p48">
              <a:extLst>
                <a:ext uri="{FF2B5EF4-FFF2-40B4-BE49-F238E27FC236}">
                  <a16:creationId xmlns:a16="http://schemas.microsoft.com/office/drawing/2014/main" id="{69FF37EA-BF10-1B0A-24DA-0FF1C683C9C9}"/>
                </a:ext>
              </a:extLst>
            </p:cNvPr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34;p48">
              <a:extLst>
                <a:ext uri="{FF2B5EF4-FFF2-40B4-BE49-F238E27FC236}">
                  <a16:creationId xmlns:a16="http://schemas.microsoft.com/office/drawing/2014/main" id="{FC0580AC-0F2E-E3E4-3644-CE36640F1F78}"/>
                </a:ext>
              </a:extLst>
            </p:cNvPr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35;p48">
              <a:extLst>
                <a:ext uri="{FF2B5EF4-FFF2-40B4-BE49-F238E27FC236}">
                  <a16:creationId xmlns:a16="http://schemas.microsoft.com/office/drawing/2014/main" id="{BD56AFC0-D4AD-FB92-E619-00FC65DBE1A2}"/>
                </a:ext>
              </a:extLst>
            </p:cNvPr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36;p48">
              <a:extLst>
                <a:ext uri="{FF2B5EF4-FFF2-40B4-BE49-F238E27FC236}">
                  <a16:creationId xmlns:a16="http://schemas.microsoft.com/office/drawing/2014/main" id="{E5A5F678-0F46-3DBB-C690-7AFB7C225D33}"/>
                </a:ext>
              </a:extLst>
            </p:cNvPr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37;p48">
              <a:extLst>
                <a:ext uri="{FF2B5EF4-FFF2-40B4-BE49-F238E27FC236}">
                  <a16:creationId xmlns:a16="http://schemas.microsoft.com/office/drawing/2014/main" id="{83A0B630-17AE-092B-29AD-05DAFAC8F603}"/>
                </a:ext>
              </a:extLst>
            </p:cNvPr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38;p48">
              <a:extLst>
                <a:ext uri="{FF2B5EF4-FFF2-40B4-BE49-F238E27FC236}">
                  <a16:creationId xmlns:a16="http://schemas.microsoft.com/office/drawing/2014/main" id="{9B88234B-70E6-E23E-CC80-1D8EB076F6DA}"/>
                </a:ext>
              </a:extLst>
            </p:cNvPr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39;p48">
              <a:extLst>
                <a:ext uri="{FF2B5EF4-FFF2-40B4-BE49-F238E27FC236}">
                  <a16:creationId xmlns:a16="http://schemas.microsoft.com/office/drawing/2014/main" id="{250DFAB8-1257-961D-45F8-C7FCB8999FF7}"/>
                </a:ext>
              </a:extLst>
            </p:cNvPr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40;p48">
              <a:extLst>
                <a:ext uri="{FF2B5EF4-FFF2-40B4-BE49-F238E27FC236}">
                  <a16:creationId xmlns:a16="http://schemas.microsoft.com/office/drawing/2014/main" id="{C7B8B251-798A-7468-5B67-5AF4672E6BE9}"/>
                </a:ext>
              </a:extLst>
            </p:cNvPr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41;p48">
              <a:extLst>
                <a:ext uri="{FF2B5EF4-FFF2-40B4-BE49-F238E27FC236}">
                  <a16:creationId xmlns:a16="http://schemas.microsoft.com/office/drawing/2014/main" id="{DAE527A1-32A3-C845-79C6-B4A970DF340D}"/>
                </a:ext>
              </a:extLst>
            </p:cNvPr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42;p48">
              <a:extLst>
                <a:ext uri="{FF2B5EF4-FFF2-40B4-BE49-F238E27FC236}">
                  <a16:creationId xmlns:a16="http://schemas.microsoft.com/office/drawing/2014/main" id="{8BE91345-00F6-F924-E536-D3871C64E79A}"/>
                </a:ext>
              </a:extLst>
            </p:cNvPr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43;p48">
              <a:extLst>
                <a:ext uri="{FF2B5EF4-FFF2-40B4-BE49-F238E27FC236}">
                  <a16:creationId xmlns:a16="http://schemas.microsoft.com/office/drawing/2014/main" id="{BEC36C0C-CAB2-9ACD-28C0-498271B591C8}"/>
                </a:ext>
              </a:extLst>
            </p:cNvPr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44;p48">
              <a:extLst>
                <a:ext uri="{FF2B5EF4-FFF2-40B4-BE49-F238E27FC236}">
                  <a16:creationId xmlns:a16="http://schemas.microsoft.com/office/drawing/2014/main" id="{686C08C4-6171-2271-6798-190D90822AC6}"/>
                </a:ext>
              </a:extLst>
            </p:cNvPr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45;p48">
              <a:extLst>
                <a:ext uri="{FF2B5EF4-FFF2-40B4-BE49-F238E27FC236}">
                  <a16:creationId xmlns:a16="http://schemas.microsoft.com/office/drawing/2014/main" id="{3A635704-7A0A-B2EA-11F2-993D4DB2F703}"/>
                </a:ext>
              </a:extLst>
            </p:cNvPr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46;p48">
              <a:extLst>
                <a:ext uri="{FF2B5EF4-FFF2-40B4-BE49-F238E27FC236}">
                  <a16:creationId xmlns:a16="http://schemas.microsoft.com/office/drawing/2014/main" id="{76CA92B4-7325-FD9B-7CBC-C433558249A4}"/>
                </a:ext>
              </a:extLst>
            </p:cNvPr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47;p48">
              <a:extLst>
                <a:ext uri="{FF2B5EF4-FFF2-40B4-BE49-F238E27FC236}">
                  <a16:creationId xmlns:a16="http://schemas.microsoft.com/office/drawing/2014/main" id="{1844A5D9-44A9-F406-FCBF-0BD67A5E7137}"/>
                </a:ext>
              </a:extLst>
            </p:cNvPr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48;p48">
              <a:extLst>
                <a:ext uri="{FF2B5EF4-FFF2-40B4-BE49-F238E27FC236}">
                  <a16:creationId xmlns:a16="http://schemas.microsoft.com/office/drawing/2014/main" id="{6BEF504E-6373-3C0E-4861-9C6CE8EA8558}"/>
                </a:ext>
              </a:extLst>
            </p:cNvPr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49;p48">
              <a:extLst>
                <a:ext uri="{FF2B5EF4-FFF2-40B4-BE49-F238E27FC236}">
                  <a16:creationId xmlns:a16="http://schemas.microsoft.com/office/drawing/2014/main" id="{AA1E173C-BFBD-E75D-AC4A-F364D1862699}"/>
                </a:ext>
              </a:extLst>
            </p:cNvPr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50;p48">
              <a:extLst>
                <a:ext uri="{FF2B5EF4-FFF2-40B4-BE49-F238E27FC236}">
                  <a16:creationId xmlns:a16="http://schemas.microsoft.com/office/drawing/2014/main" id="{C68FF3D9-D8AF-189C-4A17-1D45A1C999B8}"/>
                </a:ext>
              </a:extLst>
            </p:cNvPr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51;p48">
              <a:extLst>
                <a:ext uri="{FF2B5EF4-FFF2-40B4-BE49-F238E27FC236}">
                  <a16:creationId xmlns:a16="http://schemas.microsoft.com/office/drawing/2014/main" id="{FE594617-3232-72B7-48B2-1C8F7206144E}"/>
                </a:ext>
              </a:extLst>
            </p:cNvPr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52;p48">
              <a:extLst>
                <a:ext uri="{FF2B5EF4-FFF2-40B4-BE49-F238E27FC236}">
                  <a16:creationId xmlns:a16="http://schemas.microsoft.com/office/drawing/2014/main" id="{719C9BE8-A18A-A9C5-DB55-C262AA57B4D8}"/>
                </a:ext>
              </a:extLst>
            </p:cNvPr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53;p48">
              <a:extLst>
                <a:ext uri="{FF2B5EF4-FFF2-40B4-BE49-F238E27FC236}">
                  <a16:creationId xmlns:a16="http://schemas.microsoft.com/office/drawing/2014/main" id="{F84A8CC9-E4FF-10DC-E33A-C4AF0DC15F46}"/>
                </a:ext>
              </a:extLst>
            </p:cNvPr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54;p48">
              <a:extLst>
                <a:ext uri="{FF2B5EF4-FFF2-40B4-BE49-F238E27FC236}">
                  <a16:creationId xmlns:a16="http://schemas.microsoft.com/office/drawing/2014/main" id="{73ADDDAF-4772-2E29-FB38-D6C7D292D790}"/>
                </a:ext>
              </a:extLst>
            </p:cNvPr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55;p48">
              <a:extLst>
                <a:ext uri="{FF2B5EF4-FFF2-40B4-BE49-F238E27FC236}">
                  <a16:creationId xmlns:a16="http://schemas.microsoft.com/office/drawing/2014/main" id="{5253FAC8-A793-5FDE-30DB-37464329099F}"/>
                </a:ext>
              </a:extLst>
            </p:cNvPr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56;p48">
              <a:extLst>
                <a:ext uri="{FF2B5EF4-FFF2-40B4-BE49-F238E27FC236}">
                  <a16:creationId xmlns:a16="http://schemas.microsoft.com/office/drawing/2014/main" id="{21052E88-D68E-0E1E-785A-92E93569A855}"/>
                </a:ext>
              </a:extLst>
            </p:cNvPr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57;p48">
              <a:extLst>
                <a:ext uri="{FF2B5EF4-FFF2-40B4-BE49-F238E27FC236}">
                  <a16:creationId xmlns:a16="http://schemas.microsoft.com/office/drawing/2014/main" id="{83568A49-ECA4-1665-CEFA-218E5E697992}"/>
                </a:ext>
              </a:extLst>
            </p:cNvPr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58;p48">
              <a:extLst>
                <a:ext uri="{FF2B5EF4-FFF2-40B4-BE49-F238E27FC236}">
                  <a16:creationId xmlns:a16="http://schemas.microsoft.com/office/drawing/2014/main" id="{32AF368F-63ED-E276-DF0D-065525989282}"/>
                </a:ext>
              </a:extLst>
            </p:cNvPr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9;p48">
              <a:extLst>
                <a:ext uri="{FF2B5EF4-FFF2-40B4-BE49-F238E27FC236}">
                  <a16:creationId xmlns:a16="http://schemas.microsoft.com/office/drawing/2014/main" id="{DAF7D5DE-E428-F9FD-8B21-62C37298E325}"/>
                </a:ext>
              </a:extLst>
            </p:cNvPr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60;p48">
              <a:extLst>
                <a:ext uri="{FF2B5EF4-FFF2-40B4-BE49-F238E27FC236}">
                  <a16:creationId xmlns:a16="http://schemas.microsoft.com/office/drawing/2014/main" id="{54352667-43DC-522C-9FC6-5914FA4C2267}"/>
                </a:ext>
              </a:extLst>
            </p:cNvPr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1;p48">
              <a:extLst>
                <a:ext uri="{FF2B5EF4-FFF2-40B4-BE49-F238E27FC236}">
                  <a16:creationId xmlns:a16="http://schemas.microsoft.com/office/drawing/2014/main" id="{454DC8FE-B773-8326-75B9-DDBD32206258}"/>
                </a:ext>
              </a:extLst>
            </p:cNvPr>
            <p:cNvSpPr/>
            <p:nvPr/>
          </p:nvSpPr>
          <p:spPr>
            <a:xfrm>
              <a:off x="2526325" y="5162250"/>
              <a:ext cx="1511925" cy="314375"/>
            </a:xfrm>
            <a:custGeom>
              <a:avLst/>
              <a:gdLst/>
              <a:ahLst/>
              <a:cxnLst/>
              <a:rect l="l" t="t" r="r" b="b"/>
              <a:pathLst>
                <a:path w="60477" h="12575" extrusionOk="0">
                  <a:moveTo>
                    <a:pt x="30239" y="0"/>
                  </a:moveTo>
                  <a:cubicBezTo>
                    <a:pt x="22219" y="0"/>
                    <a:pt x="14527" y="663"/>
                    <a:pt x="8857" y="1842"/>
                  </a:cubicBezTo>
                  <a:cubicBezTo>
                    <a:pt x="3186" y="3021"/>
                    <a:pt x="0" y="4620"/>
                    <a:pt x="0" y="6287"/>
                  </a:cubicBezTo>
                  <a:cubicBezTo>
                    <a:pt x="0" y="7955"/>
                    <a:pt x="3186" y="9554"/>
                    <a:pt x="8857" y="10733"/>
                  </a:cubicBezTo>
                  <a:cubicBezTo>
                    <a:pt x="14527" y="11912"/>
                    <a:pt x="22219" y="12575"/>
                    <a:pt x="30239" y="12575"/>
                  </a:cubicBezTo>
                  <a:cubicBezTo>
                    <a:pt x="38258" y="12575"/>
                    <a:pt x="45949" y="11912"/>
                    <a:pt x="51620" y="10733"/>
                  </a:cubicBezTo>
                  <a:cubicBezTo>
                    <a:pt x="57291" y="9554"/>
                    <a:pt x="60477" y="7955"/>
                    <a:pt x="60477" y="6287"/>
                  </a:cubicBezTo>
                  <a:cubicBezTo>
                    <a:pt x="60477" y="4620"/>
                    <a:pt x="57291" y="3021"/>
                    <a:pt x="51620" y="1842"/>
                  </a:cubicBezTo>
                  <a:cubicBezTo>
                    <a:pt x="45949" y="663"/>
                    <a:pt x="38258" y="0"/>
                    <a:pt x="30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62;p48">
              <a:extLst>
                <a:ext uri="{FF2B5EF4-FFF2-40B4-BE49-F238E27FC236}">
                  <a16:creationId xmlns:a16="http://schemas.microsoft.com/office/drawing/2014/main" id="{F2384E8F-D6F3-F97D-32CA-535CBF183F1D}"/>
                </a:ext>
              </a:extLst>
            </p:cNvPr>
            <p:cNvSpPr/>
            <p:nvPr/>
          </p:nvSpPr>
          <p:spPr>
            <a:xfrm>
              <a:off x="3839425" y="1508400"/>
              <a:ext cx="622550" cy="510700"/>
            </a:xfrm>
            <a:custGeom>
              <a:avLst/>
              <a:gdLst/>
              <a:ahLst/>
              <a:cxnLst/>
              <a:rect l="l" t="t" r="r" b="b"/>
              <a:pathLst>
                <a:path w="24902" h="20428" extrusionOk="0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63;p48">
              <a:extLst>
                <a:ext uri="{FF2B5EF4-FFF2-40B4-BE49-F238E27FC236}">
                  <a16:creationId xmlns:a16="http://schemas.microsoft.com/office/drawing/2014/main" id="{AD820BE6-176E-22B5-4B9F-D52EF560CA11}"/>
                </a:ext>
              </a:extLst>
            </p:cNvPr>
            <p:cNvSpPr/>
            <p:nvPr/>
          </p:nvSpPr>
          <p:spPr>
            <a:xfrm>
              <a:off x="3831925" y="1500825"/>
              <a:ext cx="636925" cy="525775"/>
            </a:xfrm>
            <a:custGeom>
              <a:avLst/>
              <a:gdLst/>
              <a:ahLst/>
              <a:cxnLst/>
              <a:rect l="l" t="t" r="r" b="b"/>
              <a:pathLst>
                <a:path w="25477" h="21031" extrusionOk="0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64;p48">
              <a:extLst>
                <a:ext uri="{FF2B5EF4-FFF2-40B4-BE49-F238E27FC236}">
                  <a16:creationId xmlns:a16="http://schemas.microsoft.com/office/drawing/2014/main" id="{65F36181-C74A-6087-99F3-E92A832627E5}"/>
                </a:ext>
              </a:extLst>
            </p:cNvPr>
            <p:cNvSpPr/>
            <p:nvPr/>
          </p:nvSpPr>
          <p:spPr>
            <a:xfrm>
              <a:off x="4290750" y="1581100"/>
              <a:ext cx="164725" cy="176100"/>
            </a:xfrm>
            <a:custGeom>
              <a:avLst/>
              <a:gdLst/>
              <a:ahLst/>
              <a:cxnLst/>
              <a:rect l="l" t="t" r="r" b="b"/>
              <a:pathLst>
                <a:path w="6589" h="7044" extrusionOk="0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65;p48">
              <a:extLst>
                <a:ext uri="{FF2B5EF4-FFF2-40B4-BE49-F238E27FC236}">
                  <a16:creationId xmlns:a16="http://schemas.microsoft.com/office/drawing/2014/main" id="{7A5C6809-EEC6-EBF4-6FF5-20BAB79ED21F}"/>
                </a:ext>
              </a:extLst>
            </p:cNvPr>
            <p:cNvSpPr/>
            <p:nvPr/>
          </p:nvSpPr>
          <p:spPr>
            <a:xfrm>
              <a:off x="4010625" y="1621625"/>
              <a:ext cx="248550" cy="111025"/>
            </a:xfrm>
            <a:custGeom>
              <a:avLst/>
              <a:gdLst/>
              <a:ahLst/>
              <a:cxnLst/>
              <a:rect l="l" t="t" r="r" b="b"/>
              <a:pathLst>
                <a:path w="9942" h="4441" extrusionOk="0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66;p48">
              <a:extLst>
                <a:ext uri="{FF2B5EF4-FFF2-40B4-BE49-F238E27FC236}">
                  <a16:creationId xmlns:a16="http://schemas.microsoft.com/office/drawing/2014/main" id="{5841428F-A34B-704C-7468-00A05AD92E26}"/>
                </a:ext>
              </a:extLst>
            </p:cNvPr>
            <p:cNvSpPr/>
            <p:nvPr/>
          </p:nvSpPr>
          <p:spPr>
            <a:xfrm>
              <a:off x="3839900" y="1738050"/>
              <a:ext cx="146450" cy="204900"/>
            </a:xfrm>
            <a:custGeom>
              <a:avLst/>
              <a:gdLst/>
              <a:ahLst/>
              <a:cxnLst/>
              <a:rect l="l" t="t" r="r" b="b"/>
              <a:pathLst>
                <a:path w="5858" h="8196" extrusionOk="0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67;p48">
              <a:extLst>
                <a:ext uri="{FF2B5EF4-FFF2-40B4-BE49-F238E27FC236}">
                  <a16:creationId xmlns:a16="http://schemas.microsoft.com/office/drawing/2014/main" id="{17392039-80AE-5E50-2734-B142C93B047E}"/>
                </a:ext>
              </a:extLst>
            </p:cNvPr>
            <p:cNvSpPr/>
            <p:nvPr/>
          </p:nvSpPr>
          <p:spPr>
            <a:xfrm>
              <a:off x="2937450" y="2023325"/>
              <a:ext cx="289800" cy="408650"/>
            </a:xfrm>
            <a:custGeom>
              <a:avLst/>
              <a:gdLst/>
              <a:ahLst/>
              <a:cxnLst/>
              <a:rect l="l" t="t" r="r" b="b"/>
              <a:pathLst>
                <a:path w="11592" h="16346" extrusionOk="0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68;p48">
              <a:extLst>
                <a:ext uri="{FF2B5EF4-FFF2-40B4-BE49-F238E27FC236}">
                  <a16:creationId xmlns:a16="http://schemas.microsoft.com/office/drawing/2014/main" id="{F7C837CB-BF43-952E-5B69-B16D738C76AE}"/>
                </a:ext>
              </a:extLst>
            </p:cNvPr>
            <p:cNvSpPr/>
            <p:nvPr/>
          </p:nvSpPr>
          <p:spPr>
            <a:xfrm>
              <a:off x="2928975" y="2015850"/>
              <a:ext cx="306700" cy="423625"/>
            </a:xfrm>
            <a:custGeom>
              <a:avLst/>
              <a:gdLst/>
              <a:ahLst/>
              <a:cxnLst/>
              <a:rect l="l" t="t" r="r" b="b"/>
              <a:pathLst>
                <a:path w="12268" h="16945" extrusionOk="0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69;p48">
              <a:extLst>
                <a:ext uri="{FF2B5EF4-FFF2-40B4-BE49-F238E27FC236}">
                  <a16:creationId xmlns:a16="http://schemas.microsoft.com/office/drawing/2014/main" id="{AB40F845-38FC-E75D-BF58-6024A8A574D5}"/>
                </a:ext>
              </a:extLst>
            </p:cNvPr>
            <p:cNvSpPr/>
            <p:nvPr/>
          </p:nvSpPr>
          <p:spPr>
            <a:xfrm>
              <a:off x="2915175" y="2155225"/>
              <a:ext cx="375225" cy="883250"/>
            </a:xfrm>
            <a:custGeom>
              <a:avLst/>
              <a:gdLst/>
              <a:ahLst/>
              <a:cxnLst/>
              <a:rect l="l" t="t" r="r" b="b"/>
              <a:pathLst>
                <a:path w="15009" h="35330" extrusionOk="0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70;p48">
              <a:extLst>
                <a:ext uri="{FF2B5EF4-FFF2-40B4-BE49-F238E27FC236}">
                  <a16:creationId xmlns:a16="http://schemas.microsoft.com/office/drawing/2014/main" id="{F0171D4C-3696-2EF1-8D5F-D627B150D655}"/>
                </a:ext>
              </a:extLst>
            </p:cNvPr>
            <p:cNvSpPr/>
            <p:nvPr/>
          </p:nvSpPr>
          <p:spPr>
            <a:xfrm>
              <a:off x="2912575" y="2147775"/>
              <a:ext cx="385950" cy="898175"/>
            </a:xfrm>
            <a:custGeom>
              <a:avLst/>
              <a:gdLst/>
              <a:ahLst/>
              <a:cxnLst/>
              <a:rect l="l" t="t" r="r" b="b"/>
              <a:pathLst>
                <a:path w="15438" h="35927" extrusionOk="0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71;p48">
              <a:extLst>
                <a:ext uri="{FF2B5EF4-FFF2-40B4-BE49-F238E27FC236}">
                  <a16:creationId xmlns:a16="http://schemas.microsoft.com/office/drawing/2014/main" id="{B4335398-EC9F-0941-EA03-F120CF780FDC}"/>
                </a:ext>
              </a:extLst>
            </p:cNvPr>
            <p:cNvSpPr/>
            <p:nvPr/>
          </p:nvSpPr>
          <p:spPr>
            <a:xfrm>
              <a:off x="3002950" y="2230950"/>
              <a:ext cx="117550" cy="50550"/>
            </a:xfrm>
            <a:custGeom>
              <a:avLst/>
              <a:gdLst/>
              <a:ahLst/>
              <a:cxnLst/>
              <a:rect l="l" t="t" r="r" b="b"/>
              <a:pathLst>
                <a:path w="4702" h="2022" extrusionOk="0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72;p48">
              <a:extLst>
                <a:ext uri="{FF2B5EF4-FFF2-40B4-BE49-F238E27FC236}">
                  <a16:creationId xmlns:a16="http://schemas.microsoft.com/office/drawing/2014/main" id="{455FA9A3-629B-6B21-6DC3-B8F8F846D344}"/>
                </a:ext>
              </a:extLst>
            </p:cNvPr>
            <p:cNvSpPr/>
            <p:nvPr/>
          </p:nvSpPr>
          <p:spPr>
            <a:xfrm>
              <a:off x="3018825" y="2274225"/>
              <a:ext cx="103900" cy="51650"/>
            </a:xfrm>
            <a:custGeom>
              <a:avLst/>
              <a:gdLst/>
              <a:ahLst/>
              <a:cxnLst/>
              <a:rect l="l" t="t" r="r" b="b"/>
              <a:pathLst>
                <a:path w="4156" h="2066" extrusionOk="0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73;p48">
              <a:extLst>
                <a:ext uri="{FF2B5EF4-FFF2-40B4-BE49-F238E27FC236}">
                  <a16:creationId xmlns:a16="http://schemas.microsoft.com/office/drawing/2014/main" id="{B5BD84D4-542F-E8A8-4958-C1913337FA39}"/>
                </a:ext>
              </a:extLst>
            </p:cNvPr>
            <p:cNvSpPr/>
            <p:nvPr/>
          </p:nvSpPr>
          <p:spPr>
            <a:xfrm>
              <a:off x="3216075" y="2299325"/>
              <a:ext cx="478950" cy="756750"/>
            </a:xfrm>
            <a:custGeom>
              <a:avLst/>
              <a:gdLst/>
              <a:ahLst/>
              <a:cxnLst/>
              <a:rect l="l" t="t" r="r" b="b"/>
              <a:pathLst>
                <a:path w="19158" h="30270" extrusionOk="0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74;p48">
              <a:extLst>
                <a:ext uri="{FF2B5EF4-FFF2-40B4-BE49-F238E27FC236}">
                  <a16:creationId xmlns:a16="http://schemas.microsoft.com/office/drawing/2014/main" id="{C4168253-B6B5-5990-9225-D71858684388}"/>
                </a:ext>
              </a:extLst>
            </p:cNvPr>
            <p:cNvSpPr/>
            <p:nvPr/>
          </p:nvSpPr>
          <p:spPr>
            <a:xfrm>
              <a:off x="3208175" y="2291850"/>
              <a:ext cx="481875" cy="771725"/>
            </a:xfrm>
            <a:custGeom>
              <a:avLst/>
              <a:gdLst/>
              <a:ahLst/>
              <a:cxnLst/>
              <a:rect l="l" t="t" r="r" b="b"/>
              <a:pathLst>
                <a:path w="19275" h="30869" extrusionOk="0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75;p48">
              <a:extLst>
                <a:ext uri="{FF2B5EF4-FFF2-40B4-BE49-F238E27FC236}">
                  <a16:creationId xmlns:a16="http://schemas.microsoft.com/office/drawing/2014/main" id="{E6264E90-10EC-FCD3-60D2-E8DC6456DCEB}"/>
                </a:ext>
              </a:extLst>
            </p:cNvPr>
            <p:cNvSpPr/>
            <p:nvPr/>
          </p:nvSpPr>
          <p:spPr>
            <a:xfrm>
              <a:off x="3209550" y="2295475"/>
              <a:ext cx="1092150" cy="1256525"/>
            </a:xfrm>
            <a:custGeom>
              <a:avLst/>
              <a:gdLst/>
              <a:ahLst/>
              <a:cxnLst/>
              <a:rect l="l" t="t" r="r" b="b"/>
              <a:pathLst>
                <a:path w="43686" h="50261" extrusionOk="0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76;p48">
              <a:extLst>
                <a:ext uri="{FF2B5EF4-FFF2-40B4-BE49-F238E27FC236}">
                  <a16:creationId xmlns:a16="http://schemas.microsoft.com/office/drawing/2014/main" id="{1500C9AD-D699-F4E9-0358-69D13F2A16A8}"/>
                </a:ext>
              </a:extLst>
            </p:cNvPr>
            <p:cNvSpPr/>
            <p:nvPr/>
          </p:nvSpPr>
          <p:spPr>
            <a:xfrm>
              <a:off x="3199875" y="2288000"/>
              <a:ext cx="1109325" cy="1271475"/>
            </a:xfrm>
            <a:custGeom>
              <a:avLst/>
              <a:gdLst/>
              <a:ahLst/>
              <a:cxnLst/>
              <a:rect l="l" t="t" r="r" b="b"/>
              <a:pathLst>
                <a:path w="44373" h="50859" extrusionOk="0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77;p48">
              <a:extLst>
                <a:ext uri="{FF2B5EF4-FFF2-40B4-BE49-F238E27FC236}">
                  <a16:creationId xmlns:a16="http://schemas.microsoft.com/office/drawing/2014/main" id="{3B672B43-27FD-A3BC-D6FD-2563A3C06E29}"/>
                </a:ext>
              </a:extLst>
            </p:cNvPr>
            <p:cNvSpPr/>
            <p:nvPr/>
          </p:nvSpPr>
          <p:spPr>
            <a:xfrm>
              <a:off x="3836325" y="2331375"/>
              <a:ext cx="313150" cy="316275"/>
            </a:xfrm>
            <a:custGeom>
              <a:avLst/>
              <a:gdLst/>
              <a:ahLst/>
              <a:cxnLst/>
              <a:rect l="l" t="t" r="r" b="b"/>
              <a:pathLst>
                <a:path w="12526" h="12651" extrusionOk="0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78;p48">
              <a:extLst>
                <a:ext uri="{FF2B5EF4-FFF2-40B4-BE49-F238E27FC236}">
                  <a16:creationId xmlns:a16="http://schemas.microsoft.com/office/drawing/2014/main" id="{E003B290-DBCF-E8E6-04FA-C376ED1330CE}"/>
                </a:ext>
              </a:extLst>
            </p:cNvPr>
            <p:cNvSpPr/>
            <p:nvPr/>
          </p:nvSpPr>
          <p:spPr>
            <a:xfrm>
              <a:off x="3830200" y="2323875"/>
              <a:ext cx="327500" cy="331225"/>
            </a:xfrm>
            <a:custGeom>
              <a:avLst/>
              <a:gdLst/>
              <a:ahLst/>
              <a:cxnLst/>
              <a:rect l="l" t="t" r="r" b="b"/>
              <a:pathLst>
                <a:path w="13100" h="13249" extrusionOk="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79;p48">
              <a:extLst>
                <a:ext uri="{FF2B5EF4-FFF2-40B4-BE49-F238E27FC236}">
                  <a16:creationId xmlns:a16="http://schemas.microsoft.com/office/drawing/2014/main" id="{6F6D8461-9620-8A8D-061A-B845092E7B21}"/>
                </a:ext>
              </a:extLst>
            </p:cNvPr>
            <p:cNvSpPr/>
            <p:nvPr/>
          </p:nvSpPr>
          <p:spPr>
            <a:xfrm>
              <a:off x="3867150" y="2163775"/>
              <a:ext cx="255800" cy="403800"/>
            </a:xfrm>
            <a:custGeom>
              <a:avLst/>
              <a:gdLst/>
              <a:ahLst/>
              <a:cxnLst/>
              <a:rect l="l" t="t" r="r" b="b"/>
              <a:pathLst>
                <a:path w="10232" h="16152" extrusionOk="0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80;p48">
              <a:extLst>
                <a:ext uri="{FF2B5EF4-FFF2-40B4-BE49-F238E27FC236}">
                  <a16:creationId xmlns:a16="http://schemas.microsoft.com/office/drawing/2014/main" id="{6D063A6A-101A-ED74-DAC9-3B406E77EFA2}"/>
                </a:ext>
              </a:extLst>
            </p:cNvPr>
            <p:cNvSpPr/>
            <p:nvPr/>
          </p:nvSpPr>
          <p:spPr>
            <a:xfrm>
              <a:off x="3865225" y="2156275"/>
              <a:ext cx="265950" cy="418750"/>
            </a:xfrm>
            <a:custGeom>
              <a:avLst/>
              <a:gdLst/>
              <a:ahLst/>
              <a:cxnLst/>
              <a:rect l="l" t="t" r="r" b="b"/>
              <a:pathLst>
                <a:path w="10638" h="16750" extrusionOk="0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81;p48">
              <a:extLst>
                <a:ext uri="{FF2B5EF4-FFF2-40B4-BE49-F238E27FC236}">
                  <a16:creationId xmlns:a16="http://schemas.microsoft.com/office/drawing/2014/main" id="{A3F8DE04-9661-41D1-0A28-E9A5607F71C9}"/>
                </a:ext>
              </a:extLst>
            </p:cNvPr>
            <p:cNvSpPr/>
            <p:nvPr/>
          </p:nvSpPr>
          <p:spPr>
            <a:xfrm>
              <a:off x="4129900" y="2379950"/>
              <a:ext cx="546125" cy="653825"/>
            </a:xfrm>
            <a:custGeom>
              <a:avLst/>
              <a:gdLst/>
              <a:ahLst/>
              <a:cxnLst/>
              <a:rect l="l" t="t" r="r" b="b"/>
              <a:pathLst>
                <a:path w="21845" h="26153" extrusionOk="0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82;p48">
              <a:extLst>
                <a:ext uri="{FF2B5EF4-FFF2-40B4-BE49-F238E27FC236}">
                  <a16:creationId xmlns:a16="http://schemas.microsoft.com/office/drawing/2014/main" id="{04F3F512-D27B-5FE5-5B2A-8B59E4C6DE43}"/>
                </a:ext>
              </a:extLst>
            </p:cNvPr>
            <p:cNvSpPr/>
            <p:nvPr/>
          </p:nvSpPr>
          <p:spPr>
            <a:xfrm>
              <a:off x="4122025" y="2372500"/>
              <a:ext cx="562975" cy="668750"/>
            </a:xfrm>
            <a:custGeom>
              <a:avLst/>
              <a:gdLst/>
              <a:ahLst/>
              <a:cxnLst/>
              <a:rect l="l" t="t" r="r" b="b"/>
              <a:pathLst>
                <a:path w="22519" h="26750" extrusionOk="0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83;p48">
              <a:extLst>
                <a:ext uri="{FF2B5EF4-FFF2-40B4-BE49-F238E27FC236}">
                  <a16:creationId xmlns:a16="http://schemas.microsoft.com/office/drawing/2014/main" id="{10EDAAF3-86A6-BD70-CC0B-968BC7459958}"/>
                </a:ext>
              </a:extLst>
            </p:cNvPr>
            <p:cNvSpPr/>
            <p:nvPr/>
          </p:nvSpPr>
          <p:spPr>
            <a:xfrm>
              <a:off x="3613575" y="2848025"/>
              <a:ext cx="107725" cy="156325"/>
            </a:xfrm>
            <a:custGeom>
              <a:avLst/>
              <a:gdLst/>
              <a:ahLst/>
              <a:cxnLst/>
              <a:rect l="l" t="t" r="r" b="b"/>
              <a:pathLst>
                <a:path w="4309" h="6253" extrusionOk="0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84;p48">
              <a:extLst>
                <a:ext uri="{FF2B5EF4-FFF2-40B4-BE49-F238E27FC236}">
                  <a16:creationId xmlns:a16="http://schemas.microsoft.com/office/drawing/2014/main" id="{17F3CAC8-6211-D917-6B42-8F30F62BF38D}"/>
                </a:ext>
              </a:extLst>
            </p:cNvPr>
            <p:cNvSpPr/>
            <p:nvPr/>
          </p:nvSpPr>
          <p:spPr>
            <a:xfrm>
              <a:off x="3605175" y="2840525"/>
              <a:ext cx="115050" cy="171275"/>
            </a:xfrm>
            <a:custGeom>
              <a:avLst/>
              <a:gdLst/>
              <a:ahLst/>
              <a:cxnLst/>
              <a:rect l="l" t="t" r="r" b="b"/>
              <a:pathLst>
                <a:path w="4602" h="6851" extrusionOk="0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85;p48">
              <a:extLst>
                <a:ext uri="{FF2B5EF4-FFF2-40B4-BE49-F238E27FC236}">
                  <a16:creationId xmlns:a16="http://schemas.microsoft.com/office/drawing/2014/main" id="{2EB466C7-DF48-5FE7-6704-188F405F89B9}"/>
                </a:ext>
              </a:extLst>
            </p:cNvPr>
            <p:cNvSpPr/>
            <p:nvPr/>
          </p:nvSpPr>
          <p:spPr>
            <a:xfrm>
              <a:off x="3654425" y="2777450"/>
              <a:ext cx="1047600" cy="277425"/>
            </a:xfrm>
            <a:custGeom>
              <a:avLst/>
              <a:gdLst/>
              <a:ahLst/>
              <a:cxnLst/>
              <a:rect l="l" t="t" r="r" b="b"/>
              <a:pathLst>
                <a:path w="41904" h="11097" extrusionOk="0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86;p48">
              <a:extLst>
                <a:ext uri="{FF2B5EF4-FFF2-40B4-BE49-F238E27FC236}">
                  <a16:creationId xmlns:a16="http://schemas.microsoft.com/office/drawing/2014/main" id="{C8F5F900-F560-42FE-2160-CFAD583012E5}"/>
                </a:ext>
              </a:extLst>
            </p:cNvPr>
            <p:cNvSpPr/>
            <p:nvPr/>
          </p:nvSpPr>
          <p:spPr>
            <a:xfrm>
              <a:off x="3651550" y="2769950"/>
              <a:ext cx="1034675" cy="292275"/>
            </a:xfrm>
            <a:custGeom>
              <a:avLst/>
              <a:gdLst/>
              <a:ahLst/>
              <a:cxnLst/>
              <a:rect l="l" t="t" r="r" b="b"/>
              <a:pathLst>
                <a:path w="41387" h="11691" extrusionOk="0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87;p48">
              <a:extLst>
                <a:ext uri="{FF2B5EF4-FFF2-40B4-BE49-F238E27FC236}">
                  <a16:creationId xmlns:a16="http://schemas.microsoft.com/office/drawing/2014/main" id="{EFB2D337-4EE6-47E7-6907-050AD2A5B0CB}"/>
                </a:ext>
              </a:extLst>
            </p:cNvPr>
            <p:cNvSpPr/>
            <p:nvPr/>
          </p:nvSpPr>
          <p:spPr>
            <a:xfrm>
              <a:off x="3678350" y="2814525"/>
              <a:ext cx="88625" cy="126450"/>
            </a:xfrm>
            <a:custGeom>
              <a:avLst/>
              <a:gdLst/>
              <a:ahLst/>
              <a:cxnLst/>
              <a:rect l="l" t="t" r="r" b="b"/>
              <a:pathLst>
                <a:path w="3545" h="5058" extrusionOk="0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88;p48">
              <a:extLst>
                <a:ext uri="{FF2B5EF4-FFF2-40B4-BE49-F238E27FC236}">
                  <a16:creationId xmlns:a16="http://schemas.microsoft.com/office/drawing/2014/main" id="{A3C71371-C72E-8867-0B79-9D9C34C5C629}"/>
                </a:ext>
              </a:extLst>
            </p:cNvPr>
            <p:cNvSpPr/>
            <p:nvPr/>
          </p:nvSpPr>
          <p:spPr>
            <a:xfrm>
              <a:off x="3719050" y="2855375"/>
              <a:ext cx="99875" cy="126450"/>
            </a:xfrm>
            <a:custGeom>
              <a:avLst/>
              <a:gdLst/>
              <a:ahLst/>
              <a:cxnLst/>
              <a:rect l="l" t="t" r="r" b="b"/>
              <a:pathLst>
                <a:path w="3995" h="5058" extrusionOk="0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89;p48">
              <a:extLst>
                <a:ext uri="{FF2B5EF4-FFF2-40B4-BE49-F238E27FC236}">
                  <a16:creationId xmlns:a16="http://schemas.microsoft.com/office/drawing/2014/main" id="{C18D035B-29C7-5F19-347A-9BCEBD95F08F}"/>
                </a:ext>
              </a:extLst>
            </p:cNvPr>
            <p:cNvSpPr/>
            <p:nvPr/>
          </p:nvSpPr>
          <p:spPr>
            <a:xfrm>
              <a:off x="3767175" y="2903650"/>
              <a:ext cx="88825" cy="100475"/>
            </a:xfrm>
            <a:custGeom>
              <a:avLst/>
              <a:gdLst/>
              <a:ahLst/>
              <a:cxnLst/>
              <a:rect l="l" t="t" r="r" b="b"/>
              <a:pathLst>
                <a:path w="3553" h="4019" extrusionOk="0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90;p48">
              <a:extLst>
                <a:ext uri="{FF2B5EF4-FFF2-40B4-BE49-F238E27FC236}">
                  <a16:creationId xmlns:a16="http://schemas.microsoft.com/office/drawing/2014/main" id="{DCA836B5-3AE3-1357-6F24-A423A3587F5A}"/>
                </a:ext>
              </a:extLst>
            </p:cNvPr>
            <p:cNvSpPr/>
            <p:nvPr/>
          </p:nvSpPr>
          <p:spPr>
            <a:xfrm>
              <a:off x="3824200" y="2948275"/>
              <a:ext cx="61450" cy="41000"/>
            </a:xfrm>
            <a:custGeom>
              <a:avLst/>
              <a:gdLst/>
              <a:ahLst/>
              <a:cxnLst/>
              <a:rect l="l" t="t" r="r" b="b"/>
              <a:pathLst>
                <a:path w="2458" h="1640" extrusionOk="0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91;p48">
              <a:extLst>
                <a:ext uri="{FF2B5EF4-FFF2-40B4-BE49-F238E27FC236}">
                  <a16:creationId xmlns:a16="http://schemas.microsoft.com/office/drawing/2014/main" id="{C2476763-A238-CB69-BD37-0BA990433D2A}"/>
                </a:ext>
              </a:extLst>
            </p:cNvPr>
            <p:cNvSpPr/>
            <p:nvPr/>
          </p:nvSpPr>
          <p:spPr>
            <a:xfrm>
              <a:off x="4289350" y="1965725"/>
              <a:ext cx="70900" cy="151700"/>
            </a:xfrm>
            <a:custGeom>
              <a:avLst/>
              <a:gdLst/>
              <a:ahLst/>
              <a:cxnLst/>
              <a:rect l="l" t="t" r="r" b="b"/>
              <a:pathLst>
                <a:path w="2836" h="6068" extrusionOk="0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92;p48">
              <a:extLst>
                <a:ext uri="{FF2B5EF4-FFF2-40B4-BE49-F238E27FC236}">
                  <a16:creationId xmlns:a16="http://schemas.microsoft.com/office/drawing/2014/main" id="{7E4968C5-095F-AAC4-C774-6ECE2954037E}"/>
                </a:ext>
              </a:extLst>
            </p:cNvPr>
            <p:cNvSpPr/>
            <p:nvPr/>
          </p:nvSpPr>
          <p:spPr>
            <a:xfrm>
              <a:off x="4281475" y="1958275"/>
              <a:ext cx="86525" cy="166650"/>
            </a:xfrm>
            <a:custGeom>
              <a:avLst/>
              <a:gdLst/>
              <a:ahLst/>
              <a:cxnLst/>
              <a:rect l="l" t="t" r="r" b="b"/>
              <a:pathLst>
                <a:path w="3461" h="6666" extrusionOk="0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93;p48">
              <a:extLst>
                <a:ext uri="{FF2B5EF4-FFF2-40B4-BE49-F238E27FC236}">
                  <a16:creationId xmlns:a16="http://schemas.microsoft.com/office/drawing/2014/main" id="{69ED8CB0-F04E-3E76-E6C7-41C25BAEE0F2}"/>
                </a:ext>
              </a:extLst>
            </p:cNvPr>
            <p:cNvSpPr/>
            <p:nvPr/>
          </p:nvSpPr>
          <p:spPr>
            <a:xfrm>
              <a:off x="3768550" y="1701500"/>
              <a:ext cx="573225" cy="579925"/>
            </a:xfrm>
            <a:custGeom>
              <a:avLst/>
              <a:gdLst/>
              <a:ahLst/>
              <a:cxnLst/>
              <a:rect l="l" t="t" r="r" b="b"/>
              <a:pathLst>
                <a:path w="22929" h="23197" extrusionOk="0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94;p48">
              <a:extLst>
                <a:ext uri="{FF2B5EF4-FFF2-40B4-BE49-F238E27FC236}">
                  <a16:creationId xmlns:a16="http://schemas.microsoft.com/office/drawing/2014/main" id="{B3C9D723-33AF-DAEB-A03B-5C82D5145DE7}"/>
                </a:ext>
              </a:extLst>
            </p:cNvPr>
            <p:cNvSpPr/>
            <p:nvPr/>
          </p:nvSpPr>
          <p:spPr>
            <a:xfrm>
              <a:off x="3759850" y="1694025"/>
              <a:ext cx="586025" cy="594875"/>
            </a:xfrm>
            <a:custGeom>
              <a:avLst/>
              <a:gdLst/>
              <a:ahLst/>
              <a:cxnLst/>
              <a:rect l="l" t="t" r="r" b="b"/>
              <a:pathLst>
                <a:path w="23441" h="23795" extrusionOk="0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95;p48">
              <a:extLst>
                <a:ext uri="{FF2B5EF4-FFF2-40B4-BE49-F238E27FC236}">
                  <a16:creationId xmlns:a16="http://schemas.microsoft.com/office/drawing/2014/main" id="{A3921E00-8E6C-DB28-8FDD-B7ABCEA5367B}"/>
                </a:ext>
              </a:extLst>
            </p:cNvPr>
            <p:cNvSpPr/>
            <p:nvPr/>
          </p:nvSpPr>
          <p:spPr>
            <a:xfrm>
              <a:off x="4121025" y="1846900"/>
              <a:ext cx="34425" cy="62750"/>
            </a:xfrm>
            <a:custGeom>
              <a:avLst/>
              <a:gdLst/>
              <a:ahLst/>
              <a:cxnLst/>
              <a:rect l="l" t="t" r="r" b="b"/>
              <a:pathLst>
                <a:path w="1377" h="2510" extrusionOk="0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6;p48">
              <a:extLst>
                <a:ext uri="{FF2B5EF4-FFF2-40B4-BE49-F238E27FC236}">
                  <a16:creationId xmlns:a16="http://schemas.microsoft.com/office/drawing/2014/main" id="{5B0473F2-ABD2-2A27-8DF2-5A739F81979A}"/>
                </a:ext>
              </a:extLst>
            </p:cNvPr>
            <p:cNvSpPr/>
            <p:nvPr/>
          </p:nvSpPr>
          <p:spPr>
            <a:xfrm>
              <a:off x="4244225" y="1880800"/>
              <a:ext cx="34450" cy="62750"/>
            </a:xfrm>
            <a:custGeom>
              <a:avLst/>
              <a:gdLst/>
              <a:ahLst/>
              <a:cxnLst/>
              <a:rect l="l" t="t" r="r" b="b"/>
              <a:pathLst>
                <a:path w="1378" h="2510" extrusionOk="0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7;p48">
              <a:extLst>
                <a:ext uri="{FF2B5EF4-FFF2-40B4-BE49-F238E27FC236}">
                  <a16:creationId xmlns:a16="http://schemas.microsoft.com/office/drawing/2014/main" id="{4C9AED93-5246-EA12-6F47-35107B2325F6}"/>
                </a:ext>
              </a:extLst>
            </p:cNvPr>
            <p:cNvSpPr/>
            <p:nvPr/>
          </p:nvSpPr>
          <p:spPr>
            <a:xfrm>
              <a:off x="4082025" y="1772900"/>
              <a:ext cx="106725" cy="42775"/>
            </a:xfrm>
            <a:custGeom>
              <a:avLst/>
              <a:gdLst/>
              <a:ahLst/>
              <a:cxnLst/>
              <a:rect l="l" t="t" r="r" b="b"/>
              <a:pathLst>
                <a:path w="4269" h="1711" extrusionOk="0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8;p48">
              <a:extLst>
                <a:ext uri="{FF2B5EF4-FFF2-40B4-BE49-F238E27FC236}">
                  <a16:creationId xmlns:a16="http://schemas.microsoft.com/office/drawing/2014/main" id="{0793637D-7AE8-4B63-EB90-DCA619CA5E03}"/>
                </a:ext>
              </a:extLst>
            </p:cNvPr>
            <p:cNvSpPr/>
            <p:nvPr/>
          </p:nvSpPr>
          <p:spPr>
            <a:xfrm>
              <a:off x="4246200" y="1814075"/>
              <a:ext cx="84300" cy="73950"/>
            </a:xfrm>
            <a:custGeom>
              <a:avLst/>
              <a:gdLst/>
              <a:ahLst/>
              <a:cxnLst/>
              <a:rect l="l" t="t" r="r" b="b"/>
              <a:pathLst>
                <a:path w="3372" h="2958" extrusionOk="0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9;p48">
              <a:extLst>
                <a:ext uri="{FF2B5EF4-FFF2-40B4-BE49-F238E27FC236}">
                  <a16:creationId xmlns:a16="http://schemas.microsoft.com/office/drawing/2014/main" id="{FD3EC6C9-D05C-A64D-5E6B-627A8652BB4A}"/>
                </a:ext>
              </a:extLst>
            </p:cNvPr>
            <p:cNvSpPr/>
            <p:nvPr/>
          </p:nvSpPr>
          <p:spPr>
            <a:xfrm>
              <a:off x="4171425" y="1875375"/>
              <a:ext cx="96900" cy="132500"/>
            </a:xfrm>
            <a:custGeom>
              <a:avLst/>
              <a:gdLst/>
              <a:ahLst/>
              <a:cxnLst/>
              <a:rect l="l" t="t" r="r" b="b"/>
              <a:pathLst>
                <a:path w="3876" h="5300" extrusionOk="0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2000;p48">
              <a:extLst>
                <a:ext uri="{FF2B5EF4-FFF2-40B4-BE49-F238E27FC236}">
                  <a16:creationId xmlns:a16="http://schemas.microsoft.com/office/drawing/2014/main" id="{27DEA56C-69FD-623B-CCB0-7FF0D0135A7F}"/>
                </a:ext>
              </a:extLst>
            </p:cNvPr>
            <p:cNvSpPr/>
            <p:nvPr/>
          </p:nvSpPr>
          <p:spPr>
            <a:xfrm>
              <a:off x="4051850" y="1997350"/>
              <a:ext cx="104300" cy="80575"/>
            </a:xfrm>
            <a:custGeom>
              <a:avLst/>
              <a:gdLst/>
              <a:ahLst/>
              <a:cxnLst/>
              <a:rect l="l" t="t" r="r" b="b"/>
              <a:pathLst>
                <a:path w="4172" h="3223" extrusionOk="0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2001;p48">
              <a:extLst>
                <a:ext uri="{FF2B5EF4-FFF2-40B4-BE49-F238E27FC236}">
                  <a16:creationId xmlns:a16="http://schemas.microsoft.com/office/drawing/2014/main" id="{21EDC690-2BC1-4754-7710-36936A5E1757}"/>
                </a:ext>
              </a:extLst>
            </p:cNvPr>
            <p:cNvSpPr/>
            <p:nvPr/>
          </p:nvSpPr>
          <p:spPr>
            <a:xfrm>
              <a:off x="2611500" y="3304400"/>
              <a:ext cx="1228650" cy="1295050"/>
            </a:xfrm>
            <a:custGeom>
              <a:avLst/>
              <a:gdLst/>
              <a:ahLst/>
              <a:cxnLst/>
              <a:rect l="l" t="t" r="r" b="b"/>
              <a:pathLst>
                <a:path w="49146" h="51802" extrusionOk="0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2002;p48">
              <a:extLst>
                <a:ext uri="{FF2B5EF4-FFF2-40B4-BE49-F238E27FC236}">
                  <a16:creationId xmlns:a16="http://schemas.microsoft.com/office/drawing/2014/main" id="{903F1D10-4914-1421-F298-B99F1D58B0CF}"/>
                </a:ext>
              </a:extLst>
            </p:cNvPr>
            <p:cNvSpPr/>
            <p:nvPr/>
          </p:nvSpPr>
          <p:spPr>
            <a:xfrm>
              <a:off x="2602925" y="3297250"/>
              <a:ext cx="1245700" cy="1309700"/>
            </a:xfrm>
            <a:custGeom>
              <a:avLst/>
              <a:gdLst/>
              <a:ahLst/>
              <a:cxnLst/>
              <a:rect l="l" t="t" r="r" b="b"/>
              <a:pathLst>
                <a:path w="49828" h="52388" extrusionOk="0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2003;p48">
              <a:extLst>
                <a:ext uri="{FF2B5EF4-FFF2-40B4-BE49-F238E27FC236}">
                  <a16:creationId xmlns:a16="http://schemas.microsoft.com/office/drawing/2014/main" id="{752217B4-56FB-41BE-5128-5790F6CC4F95}"/>
                </a:ext>
              </a:extLst>
            </p:cNvPr>
            <p:cNvSpPr/>
            <p:nvPr/>
          </p:nvSpPr>
          <p:spPr>
            <a:xfrm>
              <a:off x="3411650" y="3146900"/>
              <a:ext cx="480100" cy="735100"/>
            </a:xfrm>
            <a:custGeom>
              <a:avLst/>
              <a:gdLst/>
              <a:ahLst/>
              <a:cxnLst/>
              <a:rect l="l" t="t" r="r" b="b"/>
              <a:pathLst>
                <a:path w="19204" h="29404" extrusionOk="0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2004;p48">
              <a:extLst>
                <a:ext uri="{FF2B5EF4-FFF2-40B4-BE49-F238E27FC236}">
                  <a16:creationId xmlns:a16="http://schemas.microsoft.com/office/drawing/2014/main" id="{CA2A2619-D5D6-54E9-50A1-1D778821EF04}"/>
                </a:ext>
              </a:extLst>
            </p:cNvPr>
            <p:cNvSpPr/>
            <p:nvPr/>
          </p:nvSpPr>
          <p:spPr>
            <a:xfrm>
              <a:off x="3412775" y="3139425"/>
              <a:ext cx="486450" cy="750075"/>
            </a:xfrm>
            <a:custGeom>
              <a:avLst/>
              <a:gdLst/>
              <a:ahLst/>
              <a:cxnLst/>
              <a:rect l="l" t="t" r="r" b="b"/>
              <a:pathLst>
                <a:path w="19458" h="30003" extrusionOk="0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2005;p48">
              <a:extLst>
                <a:ext uri="{FF2B5EF4-FFF2-40B4-BE49-F238E27FC236}">
                  <a16:creationId xmlns:a16="http://schemas.microsoft.com/office/drawing/2014/main" id="{3441FCCA-8C13-84B3-528D-861C0336CB07}"/>
                </a:ext>
              </a:extLst>
            </p:cNvPr>
            <p:cNvSpPr/>
            <p:nvPr/>
          </p:nvSpPr>
          <p:spPr>
            <a:xfrm>
              <a:off x="3210325" y="3113350"/>
              <a:ext cx="655600" cy="1104100"/>
            </a:xfrm>
            <a:custGeom>
              <a:avLst/>
              <a:gdLst/>
              <a:ahLst/>
              <a:cxnLst/>
              <a:rect l="l" t="t" r="r" b="b"/>
              <a:pathLst>
                <a:path w="26224" h="44164" extrusionOk="0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6;p48">
              <a:extLst>
                <a:ext uri="{FF2B5EF4-FFF2-40B4-BE49-F238E27FC236}">
                  <a16:creationId xmlns:a16="http://schemas.microsoft.com/office/drawing/2014/main" id="{E7ACE2F4-B137-5E56-10BC-53182B7A6015}"/>
                </a:ext>
              </a:extLst>
            </p:cNvPr>
            <p:cNvSpPr/>
            <p:nvPr/>
          </p:nvSpPr>
          <p:spPr>
            <a:xfrm>
              <a:off x="3202575" y="3105850"/>
              <a:ext cx="674750" cy="1119075"/>
            </a:xfrm>
            <a:custGeom>
              <a:avLst/>
              <a:gdLst/>
              <a:ahLst/>
              <a:cxnLst/>
              <a:rect l="l" t="t" r="r" b="b"/>
              <a:pathLst>
                <a:path w="26990" h="44763" extrusionOk="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7;p48">
              <a:extLst>
                <a:ext uri="{FF2B5EF4-FFF2-40B4-BE49-F238E27FC236}">
                  <a16:creationId xmlns:a16="http://schemas.microsoft.com/office/drawing/2014/main" id="{EB2FAF4B-D744-B1C5-02F2-184594068BCF}"/>
                </a:ext>
              </a:extLst>
            </p:cNvPr>
            <p:cNvSpPr/>
            <p:nvPr/>
          </p:nvSpPr>
          <p:spPr>
            <a:xfrm>
              <a:off x="3610975" y="3342675"/>
              <a:ext cx="219325" cy="518325"/>
            </a:xfrm>
            <a:custGeom>
              <a:avLst/>
              <a:gdLst/>
              <a:ahLst/>
              <a:cxnLst/>
              <a:rect l="l" t="t" r="r" b="b"/>
              <a:pathLst>
                <a:path w="8773" h="20733" extrusionOk="0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8;p48">
              <a:extLst>
                <a:ext uri="{FF2B5EF4-FFF2-40B4-BE49-F238E27FC236}">
                  <a16:creationId xmlns:a16="http://schemas.microsoft.com/office/drawing/2014/main" id="{AEBFFBF2-36C2-BEDD-10CF-C97D8A462262}"/>
                </a:ext>
              </a:extLst>
            </p:cNvPr>
            <p:cNvSpPr/>
            <p:nvPr/>
          </p:nvSpPr>
          <p:spPr>
            <a:xfrm>
              <a:off x="3318700" y="4542650"/>
              <a:ext cx="356250" cy="377100"/>
            </a:xfrm>
            <a:custGeom>
              <a:avLst/>
              <a:gdLst/>
              <a:ahLst/>
              <a:cxnLst/>
              <a:rect l="l" t="t" r="r" b="b"/>
              <a:pathLst>
                <a:path w="14250" h="15084" extrusionOk="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9;p48">
              <a:extLst>
                <a:ext uri="{FF2B5EF4-FFF2-40B4-BE49-F238E27FC236}">
                  <a16:creationId xmlns:a16="http://schemas.microsoft.com/office/drawing/2014/main" id="{2BCE22BA-6EF5-DA56-4632-B76D0D2258A9}"/>
                </a:ext>
              </a:extLst>
            </p:cNvPr>
            <p:cNvSpPr/>
            <p:nvPr/>
          </p:nvSpPr>
          <p:spPr>
            <a:xfrm>
              <a:off x="3333850" y="4535150"/>
              <a:ext cx="319650" cy="392075"/>
            </a:xfrm>
            <a:custGeom>
              <a:avLst/>
              <a:gdLst/>
              <a:ahLst/>
              <a:cxnLst/>
              <a:rect l="l" t="t" r="r" b="b"/>
              <a:pathLst>
                <a:path w="12786" h="15683" extrusionOk="0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10;p48">
              <a:extLst>
                <a:ext uri="{FF2B5EF4-FFF2-40B4-BE49-F238E27FC236}">
                  <a16:creationId xmlns:a16="http://schemas.microsoft.com/office/drawing/2014/main" id="{527BA5D1-58CF-0957-32F6-4155BE4EAC2B}"/>
                </a:ext>
              </a:extLst>
            </p:cNvPr>
            <p:cNvSpPr/>
            <p:nvPr/>
          </p:nvSpPr>
          <p:spPr>
            <a:xfrm>
              <a:off x="3351525" y="4578425"/>
              <a:ext cx="299650" cy="341325"/>
            </a:xfrm>
            <a:custGeom>
              <a:avLst/>
              <a:gdLst/>
              <a:ahLst/>
              <a:cxnLst/>
              <a:rect l="l" t="t" r="r" b="b"/>
              <a:pathLst>
                <a:path w="11986" h="13653" extrusionOk="0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11;p48">
              <a:extLst>
                <a:ext uri="{FF2B5EF4-FFF2-40B4-BE49-F238E27FC236}">
                  <a16:creationId xmlns:a16="http://schemas.microsoft.com/office/drawing/2014/main" id="{41B8C8B3-B8F1-F63A-0646-2A3CC6D07EEC}"/>
                </a:ext>
              </a:extLst>
            </p:cNvPr>
            <p:cNvSpPr/>
            <p:nvPr/>
          </p:nvSpPr>
          <p:spPr>
            <a:xfrm>
              <a:off x="3343050" y="4570950"/>
              <a:ext cx="309675" cy="356275"/>
            </a:xfrm>
            <a:custGeom>
              <a:avLst/>
              <a:gdLst/>
              <a:ahLst/>
              <a:cxnLst/>
              <a:rect l="l" t="t" r="r" b="b"/>
              <a:pathLst>
                <a:path w="12387" h="14251" extrusionOk="0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12;p48">
              <a:extLst>
                <a:ext uri="{FF2B5EF4-FFF2-40B4-BE49-F238E27FC236}">
                  <a16:creationId xmlns:a16="http://schemas.microsoft.com/office/drawing/2014/main" id="{AE7E91AA-4442-95A6-270C-06F16ABA136C}"/>
                </a:ext>
              </a:extLst>
            </p:cNvPr>
            <p:cNvSpPr/>
            <p:nvPr/>
          </p:nvSpPr>
          <p:spPr>
            <a:xfrm>
              <a:off x="2931550" y="4089825"/>
              <a:ext cx="392350" cy="329600"/>
            </a:xfrm>
            <a:custGeom>
              <a:avLst/>
              <a:gdLst/>
              <a:ahLst/>
              <a:cxnLst/>
              <a:rect l="l" t="t" r="r" b="b"/>
              <a:pathLst>
                <a:path w="15694" h="13184" extrusionOk="0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13;p48">
              <a:extLst>
                <a:ext uri="{FF2B5EF4-FFF2-40B4-BE49-F238E27FC236}">
                  <a16:creationId xmlns:a16="http://schemas.microsoft.com/office/drawing/2014/main" id="{E9FDB3CF-8C39-0D3B-0D92-DAF6D5489040}"/>
                </a:ext>
              </a:extLst>
            </p:cNvPr>
            <p:cNvSpPr/>
            <p:nvPr/>
          </p:nvSpPr>
          <p:spPr>
            <a:xfrm>
              <a:off x="2924075" y="4082300"/>
              <a:ext cx="407450" cy="344625"/>
            </a:xfrm>
            <a:custGeom>
              <a:avLst/>
              <a:gdLst/>
              <a:ahLst/>
              <a:cxnLst/>
              <a:rect l="l" t="t" r="r" b="b"/>
              <a:pathLst>
                <a:path w="16298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14;p48">
              <a:extLst>
                <a:ext uri="{FF2B5EF4-FFF2-40B4-BE49-F238E27FC236}">
                  <a16:creationId xmlns:a16="http://schemas.microsoft.com/office/drawing/2014/main" id="{8C570C0A-48FF-7EA2-AA43-46A51C5E13F3}"/>
                </a:ext>
              </a:extLst>
            </p:cNvPr>
            <p:cNvSpPr/>
            <p:nvPr/>
          </p:nvSpPr>
          <p:spPr>
            <a:xfrm>
              <a:off x="2931550" y="4089825"/>
              <a:ext cx="318850" cy="329500"/>
            </a:xfrm>
            <a:custGeom>
              <a:avLst/>
              <a:gdLst/>
              <a:ahLst/>
              <a:cxnLst/>
              <a:rect l="l" t="t" r="r" b="b"/>
              <a:pathLst>
                <a:path w="12754" h="13180" extrusionOk="0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15;p48">
              <a:extLst>
                <a:ext uri="{FF2B5EF4-FFF2-40B4-BE49-F238E27FC236}">
                  <a16:creationId xmlns:a16="http://schemas.microsoft.com/office/drawing/2014/main" id="{908A8C4A-46AF-22CD-82AB-1A5D013D296D}"/>
                </a:ext>
              </a:extLst>
            </p:cNvPr>
            <p:cNvSpPr/>
            <p:nvPr/>
          </p:nvSpPr>
          <p:spPr>
            <a:xfrm>
              <a:off x="2924075" y="4082300"/>
              <a:ext cx="334375" cy="344550"/>
            </a:xfrm>
            <a:custGeom>
              <a:avLst/>
              <a:gdLst/>
              <a:ahLst/>
              <a:cxnLst/>
              <a:rect l="l" t="t" r="r" b="b"/>
              <a:pathLst>
                <a:path w="13375" h="13782" extrusionOk="0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6;p48">
              <a:extLst>
                <a:ext uri="{FF2B5EF4-FFF2-40B4-BE49-F238E27FC236}">
                  <a16:creationId xmlns:a16="http://schemas.microsoft.com/office/drawing/2014/main" id="{9163E5FF-CFBB-B5F9-4077-424E6DB4C3DA}"/>
                </a:ext>
              </a:extLst>
            </p:cNvPr>
            <p:cNvSpPr/>
            <p:nvPr/>
          </p:nvSpPr>
          <p:spPr>
            <a:xfrm>
              <a:off x="2924075" y="4082300"/>
              <a:ext cx="366500" cy="344625"/>
            </a:xfrm>
            <a:custGeom>
              <a:avLst/>
              <a:gdLst/>
              <a:ahLst/>
              <a:cxnLst/>
              <a:rect l="l" t="t" r="r" b="b"/>
              <a:pathLst>
                <a:path w="14660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7;p48">
              <a:extLst>
                <a:ext uri="{FF2B5EF4-FFF2-40B4-BE49-F238E27FC236}">
                  <a16:creationId xmlns:a16="http://schemas.microsoft.com/office/drawing/2014/main" id="{B1E37C2D-5B31-A523-AE56-D34F45702EBD}"/>
                </a:ext>
              </a:extLst>
            </p:cNvPr>
            <p:cNvSpPr/>
            <p:nvPr/>
          </p:nvSpPr>
          <p:spPr>
            <a:xfrm>
              <a:off x="1641725" y="2530025"/>
              <a:ext cx="2200" cy="22375"/>
            </a:xfrm>
            <a:custGeom>
              <a:avLst/>
              <a:gdLst/>
              <a:ahLst/>
              <a:cxnLst/>
              <a:rect l="l" t="t" r="r" b="b"/>
              <a:pathLst>
                <a:path w="88" h="895" fill="none" extrusionOk="0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8;p48">
              <a:extLst>
                <a:ext uri="{FF2B5EF4-FFF2-40B4-BE49-F238E27FC236}">
                  <a16:creationId xmlns:a16="http://schemas.microsoft.com/office/drawing/2014/main" id="{2627C38E-845B-A0AE-8720-615B5C974D02}"/>
                </a:ext>
              </a:extLst>
            </p:cNvPr>
            <p:cNvSpPr/>
            <p:nvPr/>
          </p:nvSpPr>
          <p:spPr>
            <a:xfrm>
              <a:off x="1648925" y="567750"/>
              <a:ext cx="4341600" cy="1917900"/>
            </a:xfrm>
            <a:custGeom>
              <a:avLst/>
              <a:gdLst/>
              <a:ahLst/>
              <a:cxnLst/>
              <a:rect l="l" t="t" r="r" b="b"/>
              <a:pathLst>
                <a:path w="173664" h="76716" fill="none" extrusionOk="0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9;p48">
              <a:extLst>
                <a:ext uri="{FF2B5EF4-FFF2-40B4-BE49-F238E27FC236}">
                  <a16:creationId xmlns:a16="http://schemas.microsoft.com/office/drawing/2014/main" id="{C2126255-1BEE-6FAA-00C3-9A676C6005E7}"/>
                </a:ext>
              </a:extLst>
            </p:cNvPr>
            <p:cNvSpPr/>
            <p:nvPr/>
          </p:nvSpPr>
          <p:spPr>
            <a:xfrm>
              <a:off x="5993250" y="2494375"/>
              <a:ext cx="2550" cy="22325"/>
            </a:xfrm>
            <a:custGeom>
              <a:avLst/>
              <a:gdLst/>
              <a:ahLst/>
              <a:cxnLst/>
              <a:rect l="l" t="t" r="r" b="b"/>
              <a:pathLst>
                <a:path w="102" h="893" fill="none" extrusionOk="0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20;p48">
              <a:extLst>
                <a:ext uri="{FF2B5EF4-FFF2-40B4-BE49-F238E27FC236}">
                  <a16:creationId xmlns:a16="http://schemas.microsoft.com/office/drawing/2014/main" id="{9728AECA-22AC-92CF-3D28-3CCA331390BE}"/>
                </a:ext>
              </a:extLst>
            </p:cNvPr>
            <p:cNvSpPr/>
            <p:nvPr/>
          </p:nvSpPr>
          <p:spPr>
            <a:xfrm>
              <a:off x="1744250" y="1034900"/>
              <a:ext cx="898250" cy="720150"/>
            </a:xfrm>
            <a:custGeom>
              <a:avLst/>
              <a:gdLst/>
              <a:ahLst/>
              <a:cxnLst/>
              <a:rect l="l" t="t" r="r" b="b"/>
              <a:pathLst>
                <a:path w="35930" h="28806" extrusionOk="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21;p48">
              <a:extLst>
                <a:ext uri="{FF2B5EF4-FFF2-40B4-BE49-F238E27FC236}">
                  <a16:creationId xmlns:a16="http://schemas.microsoft.com/office/drawing/2014/main" id="{4CDA4C8A-2066-934B-D3BB-FFE920D465AD}"/>
                </a:ext>
              </a:extLst>
            </p:cNvPr>
            <p:cNvSpPr/>
            <p:nvPr/>
          </p:nvSpPr>
          <p:spPr>
            <a:xfrm>
              <a:off x="2735400" y="508350"/>
              <a:ext cx="1076350" cy="549800"/>
            </a:xfrm>
            <a:custGeom>
              <a:avLst/>
              <a:gdLst/>
              <a:ahLst/>
              <a:cxnLst/>
              <a:rect l="l" t="t" r="r" b="b"/>
              <a:pathLst>
                <a:path w="43054" h="21992" extrusionOk="0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22;p48">
              <a:extLst>
                <a:ext uri="{FF2B5EF4-FFF2-40B4-BE49-F238E27FC236}">
                  <a16:creationId xmlns:a16="http://schemas.microsoft.com/office/drawing/2014/main" id="{D1DFB078-4915-4A52-8D63-5EE1ED2E410A}"/>
                </a:ext>
              </a:extLst>
            </p:cNvPr>
            <p:cNvSpPr/>
            <p:nvPr/>
          </p:nvSpPr>
          <p:spPr>
            <a:xfrm>
              <a:off x="2735400" y="561750"/>
              <a:ext cx="305075" cy="299325"/>
            </a:xfrm>
            <a:custGeom>
              <a:avLst/>
              <a:gdLst/>
              <a:ahLst/>
              <a:cxnLst/>
              <a:rect l="l" t="t" r="r" b="b"/>
              <a:pathLst>
                <a:path w="12203" h="11973" extrusionOk="0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23;p48">
              <a:extLst>
                <a:ext uri="{FF2B5EF4-FFF2-40B4-BE49-F238E27FC236}">
                  <a16:creationId xmlns:a16="http://schemas.microsoft.com/office/drawing/2014/main" id="{F4B7C305-6791-098E-EFF0-BDEF35B7E91B}"/>
                </a:ext>
              </a:extLst>
            </p:cNvPr>
            <p:cNvSpPr/>
            <p:nvPr/>
          </p:nvSpPr>
          <p:spPr>
            <a:xfrm>
              <a:off x="4159375" y="785825"/>
              <a:ext cx="400000" cy="260550"/>
            </a:xfrm>
            <a:custGeom>
              <a:avLst/>
              <a:gdLst/>
              <a:ahLst/>
              <a:cxnLst/>
              <a:rect l="l" t="t" r="r" b="b"/>
              <a:pathLst>
                <a:path w="16000" h="10422" extrusionOk="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24;p48">
              <a:extLst>
                <a:ext uri="{FF2B5EF4-FFF2-40B4-BE49-F238E27FC236}">
                  <a16:creationId xmlns:a16="http://schemas.microsoft.com/office/drawing/2014/main" id="{EA0688F5-DB96-2C8C-3419-DF1B5B5A3A18}"/>
                </a:ext>
              </a:extLst>
            </p:cNvPr>
            <p:cNvSpPr/>
            <p:nvPr/>
          </p:nvSpPr>
          <p:spPr>
            <a:xfrm>
              <a:off x="4172200" y="545525"/>
              <a:ext cx="882725" cy="449375"/>
            </a:xfrm>
            <a:custGeom>
              <a:avLst/>
              <a:gdLst/>
              <a:ahLst/>
              <a:cxnLst/>
              <a:rect l="l" t="t" r="r" b="b"/>
              <a:pathLst>
                <a:path w="35309" h="17975" extrusionOk="0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25;p48">
              <a:extLst>
                <a:ext uri="{FF2B5EF4-FFF2-40B4-BE49-F238E27FC236}">
                  <a16:creationId xmlns:a16="http://schemas.microsoft.com/office/drawing/2014/main" id="{14EA9FF5-20C2-996B-DB57-248D993678CA}"/>
                </a:ext>
              </a:extLst>
            </p:cNvPr>
            <p:cNvSpPr/>
            <p:nvPr/>
          </p:nvSpPr>
          <p:spPr>
            <a:xfrm>
              <a:off x="5033625" y="1051000"/>
              <a:ext cx="913725" cy="820825"/>
            </a:xfrm>
            <a:custGeom>
              <a:avLst/>
              <a:gdLst/>
              <a:ahLst/>
              <a:cxnLst/>
              <a:rect l="l" t="t" r="r" b="b"/>
              <a:pathLst>
                <a:path w="36549" h="32833" extrusionOk="0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6;p48">
              <a:extLst>
                <a:ext uri="{FF2B5EF4-FFF2-40B4-BE49-F238E27FC236}">
                  <a16:creationId xmlns:a16="http://schemas.microsoft.com/office/drawing/2014/main" id="{23C92C28-6C22-8C88-7C2C-B9E2264C1D78}"/>
                </a:ext>
              </a:extLst>
            </p:cNvPr>
            <p:cNvSpPr/>
            <p:nvPr/>
          </p:nvSpPr>
          <p:spPr>
            <a:xfrm>
              <a:off x="136230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7;p48">
              <a:extLst>
                <a:ext uri="{FF2B5EF4-FFF2-40B4-BE49-F238E27FC236}">
                  <a16:creationId xmlns:a16="http://schemas.microsoft.com/office/drawing/2014/main" id="{F30CE7EF-C0E7-701A-1624-F5A15B927D75}"/>
                </a:ext>
              </a:extLst>
            </p:cNvPr>
            <p:cNvSpPr/>
            <p:nvPr/>
          </p:nvSpPr>
          <p:spPr>
            <a:xfrm>
              <a:off x="1480700" y="2132325"/>
              <a:ext cx="730850" cy="727700"/>
            </a:xfrm>
            <a:custGeom>
              <a:avLst/>
              <a:gdLst/>
              <a:ahLst/>
              <a:cxnLst/>
              <a:rect l="l" t="t" r="r" b="b"/>
              <a:pathLst>
                <a:path w="29234" h="29108" extrusionOk="0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8;p48">
              <a:extLst>
                <a:ext uri="{FF2B5EF4-FFF2-40B4-BE49-F238E27FC236}">
                  <a16:creationId xmlns:a16="http://schemas.microsoft.com/office/drawing/2014/main" id="{66EDCAE2-EE12-F051-6C6E-24B1D603BF9E}"/>
                </a:ext>
              </a:extLst>
            </p:cNvPr>
            <p:cNvSpPr/>
            <p:nvPr/>
          </p:nvSpPr>
          <p:spPr>
            <a:xfrm>
              <a:off x="1259200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9;p48">
              <a:extLst>
                <a:ext uri="{FF2B5EF4-FFF2-40B4-BE49-F238E27FC236}">
                  <a16:creationId xmlns:a16="http://schemas.microsoft.com/office/drawing/2014/main" id="{A3784C25-0E0F-230C-85BF-50B62D1B6F47}"/>
                </a:ext>
              </a:extLst>
            </p:cNvPr>
            <p:cNvSpPr/>
            <p:nvPr/>
          </p:nvSpPr>
          <p:spPr>
            <a:xfrm>
              <a:off x="543145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30;p48">
              <a:extLst>
                <a:ext uri="{FF2B5EF4-FFF2-40B4-BE49-F238E27FC236}">
                  <a16:creationId xmlns:a16="http://schemas.microsoft.com/office/drawing/2014/main" id="{61831537-1321-3BBC-EA9D-D1FFABADB5CB}"/>
                </a:ext>
              </a:extLst>
            </p:cNvPr>
            <p:cNvSpPr/>
            <p:nvPr/>
          </p:nvSpPr>
          <p:spPr>
            <a:xfrm>
              <a:off x="5566725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771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Contesto</a:t>
            </a:r>
            <a:endParaRPr dirty="0"/>
          </a:p>
        </p:txBody>
      </p:sp>
      <p:sp>
        <p:nvSpPr>
          <p:cNvPr id="530" name="Google Shape;530;p34"/>
          <p:cNvSpPr/>
          <p:nvPr/>
        </p:nvSpPr>
        <p:spPr>
          <a:xfrm>
            <a:off x="3902050" y="1314599"/>
            <a:ext cx="4279065" cy="3330851"/>
          </a:xfrm>
          <a:custGeom>
            <a:avLst/>
            <a:gdLst/>
            <a:ahLst/>
            <a:cxnLst/>
            <a:rect l="l" t="t" r="r" b="b"/>
            <a:pathLst>
              <a:path w="209681" h="163217" extrusionOk="0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34"/>
          <p:cNvGrpSpPr/>
          <p:nvPr/>
        </p:nvGrpSpPr>
        <p:grpSpPr>
          <a:xfrm>
            <a:off x="6025569" y="1547598"/>
            <a:ext cx="1524512" cy="3199926"/>
            <a:chOff x="5431588" y="1307171"/>
            <a:chExt cx="1423580" cy="2988072"/>
          </a:xfrm>
        </p:grpSpPr>
        <p:sp>
          <p:nvSpPr>
            <p:cNvPr id="532" name="Google Shape;532;p34"/>
            <p:cNvSpPr/>
            <p:nvPr/>
          </p:nvSpPr>
          <p:spPr>
            <a:xfrm>
              <a:off x="5536047" y="1312545"/>
              <a:ext cx="1313785" cy="2977344"/>
            </a:xfrm>
            <a:custGeom>
              <a:avLst/>
              <a:gdLst/>
              <a:ahLst/>
              <a:cxnLst/>
              <a:rect l="l" t="t" r="r" b="b"/>
              <a:pathLst>
                <a:path w="68947" h="156250" extrusionOk="0">
                  <a:moveTo>
                    <a:pt x="145" y="0"/>
                  </a:moveTo>
                  <a:cubicBezTo>
                    <a:pt x="65" y="0"/>
                    <a:pt x="0" y="64"/>
                    <a:pt x="0" y="145"/>
                  </a:cubicBezTo>
                  <a:lnTo>
                    <a:pt x="0" y="156105"/>
                  </a:lnTo>
                  <a:cubicBezTo>
                    <a:pt x="0" y="156185"/>
                    <a:pt x="65" y="156249"/>
                    <a:pt x="145" y="156249"/>
                  </a:cubicBezTo>
                  <a:lnTo>
                    <a:pt x="63378" y="156249"/>
                  </a:lnTo>
                  <a:cubicBezTo>
                    <a:pt x="66452" y="156249"/>
                    <a:pt x="68946" y="153757"/>
                    <a:pt x="68946" y="150682"/>
                  </a:cubicBezTo>
                  <a:lnTo>
                    <a:pt x="68946" y="5305"/>
                  </a:lnTo>
                  <a:cubicBezTo>
                    <a:pt x="68946" y="2375"/>
                    <a:pt x="66570" y="0"/>
                    <a:pt x="63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5530674" y="1307171"/>
              <a:ext cx="1324494" cy="2988072"/>
            </a:xfrm>
            <a:custGeom>
              <a:avLst/>
              <a:gdLst/>
              <a:ahLst/>
              <a:cxnLst/>
              <a:rect l="l" t="t" r="r" b="b"/>
              <a:pathLst>
                <a:path w="69509" h="156813" extrusionOk="0">
                  <a:moveTo>
                    <a:pt x="64778" y="564"/>
                  </a:moveTo>
                  <a:cubicBezTo>
                    <a:pt x="67077" y="564"/>
                    <a:pt x="68947" y="2433"/>
                    <a:pt x="68947" y="4732"/>
                  </a:cubicBezTo>
                  <a:lnTo>
                    <a:pt x="68947" y="152083"/>
                  </a:lnTo>
                  <a:cubicBezTo>
                    <a:pt x="68947" y="154380"/>
                    <a:pt x="67077" y="156250"/>
                    <a:pt x="64778" y="156250"/>
                  </a:cubicBezTo>
                  <a:lnTo>
                    <a:pt x="4731" y="156250"/>
                  </a:lnTo>
                  <a:cubicBezTo>
                    <a:pt x="2432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2" y="564"/>
                    <a:pt x="4731" y="564"/>
                  </a:cubicBezTo>
                  <a:close/>
                  <a:moveTo>
                    <a:pt x="4731" y="1"/>
                  </a:moveTo>
                  <a:cubicBezTo>
                    <a:pt x="2123" y="1"/>
                    <a:pt x="1" y="2123"/>
                    <a:pt x="1" y="4732"/>
                  </a:cubicBezTo>
                  <a:lnTo>
                    <a:pt x="1" y="152083"/>
                  </a:lnTo>
                  <a:cubicBezTo>
                    <a:pt x="1" y="154691"/>
                    <a:pt x="2123" y="156813"/>
                    <a:pt x="4731" y="156813"/>
                  </a:cubicBezTo>
                  <a:lnTo>
                    <a:pt x="64778" y="156813"/>
                  </a:lnTo>
                  <a:cubicBezTo>
                    <a:pt x="67386" y="156813"/>
                    <a:pt x="69508" y="154691"/>
                    <a:pt x="69508" y="152083"/>
                  </a:cubicBezTo>
                  <a:lnTo>
                    <a:pt x="69508" y="4732"/>
                  </a:lnTo>
                  <a:cubicBezTo>
                    <a:pt x="69508" y="2123"/>
                    <a:pt x="67386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6788418" y="1565043"/>
              <a:ext cx="35004" cy="268733"/>
            </a:xfrm>
            <a:custGeom>
              <a:avLst/>
              <a:gdLst/>
              <a:ahLst/>
              <a:cxnLst/>
              <a:rect l="l" t="t" r="r" b="b"/>
              <a:pathLst>
                <a:path w="1837" h="14103" extrusionOk="0">
                  <a:moveTo>
                    <a:pt x="919" y="1"/>
                  </a:moveTo>
                  <a:cubicBezTo>
                    <a:pt x="416" y="1"/>
                    <a:pt x="8" y="403"/>
                    <a:pt x="0" y="906"/>
                  </a:cubicBezTo>
                  <a:lnTo>
                    <a:pt x="0" y="13185"/>
                  </a:lnTo>
                  <a:cubicBezTo>
                    <a:pt x="0" y="13691"/>
                    <a:pt x="412" y="14103"/>
                    <a:pt x="919" y="14103"/>
                  </a:cubicBezTo>
                  <a:cubicBezTo>
                    <a:pt x="1425" y="14103"/>
                    <a:pt x="1837" y="13691"/>
                    <a:pt x="1837" y="13184"/>
                  </a:cubicBezTo>
                  <a:lnTo>
                    <a:pt x="1837" y="906"/>
                  </a:lnTo>
                  <a:cubicBezTo>
                    <a:pt x="1829" y="403"/>
                    <a:pt x="1421" y="1"/>
                    <a:pt x="9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6788418" y="1885033"/>
              <a:ext cx="35004" cy="165512"/>
            </a:xfrm>
            <a:custGeom>
              <a:avLst/>
              <a:gdLst/>
              <a:ahLst/>
              <a:cxnLst/>
              <a:rect l="l" t="t" r="r" b="b"/>
              <a:pathLst>
                <a:path w="1837" h="8686" extrusionOk="0">
                  <a:moveTo>
                    <a:pt x="919" y="0"/>
                  </a:moveTo>
                  <a:cubicBezTo>
                    <a:pt x="416" y="0"/>
                    <a:pt x="8" y="403"/>
                    <a:pt x="0" y="906"/>
                  </a:cubicBezTo>
                  <a:lnTo>
                    <a:pt x="0" y="7767"/>
                  </a:lnTo>
                  <a:cubicBezTo>
                    <a:pt x="0" y="8274"/>
                    <a:pt x="412" y="8686"/>
                    <a:pt x="919" y="8686"/>
                  </a:cubicBezTo>
                  <a:cubicBezTo>
                    <a:pt x="1425" y="8684"/>
                    <a:pt x="1837" y="8274"/>
                    <a:pt x="1837" y="7767"/>
                  </a:cubicBezTo>
                  <a:lnTo>
                    <a:pt x="1837" y="906"/>
                  </a:lnTo>
                  <a:cubicBezTo>
                    <a:pt x="1829" y="403"/>
                    <a:pt x="1421" y="0"/>
                    <a:pt x="9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436923" y="1312545"/>
              <a:ext cx="1313766" cy="2977344"/>
            </a:xfrm>
            <a:custGeom>
              <a:avLst/>
              <a:gdLst/>
              <a:ahLst/>
              <a:cxnLst/>
              <a:rect l="l" t="t" r="r" b="b"/>
              <a:pathLst>
                <a:path w="68946" h="156250" extrusionOk="0">
                  <a:moveTo>
                    <a:pt x="4728" y="0"/>
                  </a:moveTo>
                  <a:cubicBezTo>
                    <a:pt x="2118" y="0"/>
                    <a:pt x="0" y="2118"/>
                    <a:pt x="0" y="4730"/>
                  </a:cubicBezTo>
                  <a:lnTo>
                    <a:pt x="0" y="151516"/>
                  </a:lnTo>
                  <a:cubicBezTo>
                    <a:pt x="0" y="154130"/>
                    <a:pt x="2119" y="156249"/>
                    <a:pt x="4734" y="156249"/>
                  </a:cubicBezTo>
                  <a:lnTo>
                    <a:pt x="63850" y="156249"/>
                  </a:lnTo>
                  <a:cubicBezTo>
                    <a:pt x="66663" y="156249"/>
                    <a:pt x="68946" y="153968"/>
                    <a:pt x="68946" y="151153"/>
                  </a:cubicBezTo>
                  <a:lnTo>
                    <a:pt x="68946" y="4485"/>
                  </a:lnTo>
                  <a:cubicBezTo>
                    <a:pt x="68946" y="2009"/>
                    <a:pt x="66938" y="0"/>
                    <a:pt x="6446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431588" y="1307171"/>
              <a:ext cx="1324475" cy="2988072"/>
            </a:xfrm>
            <a:custGeom>
              <a:avLst/>
              <a:gdLst/>
              <a:ahLst/>
              <a:cxnLst/>
              <a:rect l="l" t="t" r="r" b="b"/>
              <a:pathLst>
                <a:path w="69508" h="156813" extrusionOk="0">
                  <a:moveTo>
                    <a:pt x="64778" y="564"/>
                  </a:moveTo>
                  <a:cubicBezTo>
                    <a:pt x="67075" y="564"/>
                    <a:pt x="68944" y="2433"/>
                    <a:pt x="68944" y="4732"/>
                  </a:cubicBezTo>
                  <a:lnTo>
                    <a:pt x="68944" y="152083"/>
                  </a:lnTo>
                  <a:cubicBezTo>
                    <a:pt x="68944" y="154380"/>
                    <a:pt x="67075" y="156250"/>
                    <a:pt x="64778" y="156250"/>
                  </a:cubicBezTo>
                  <a:lnTo>
                    <a:pt x="4730" y="156250"/>
                  </a:lnTo>
                  <a:cubicBezTo>
                    <a:pt x="2431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1" y="564"/>
                    <a:pt x="4730" y="564"/>
                  </a:cubicBezTo>
                  <a:close/>
                  <a:moveTo>
                    <a:pt x="4730" y="1"/>
                  </a:moveTo>
                  <a:cubicBezTo>
                    <a:pt x="2121" y="1"/>
                    <a:pt x="0" y="2123"/>
                    <a:pt x="0" y="4732"/>
                  </a:cubicBezTo>
                  <a:lnTo>
                    <a:pt x="0" y="152083"/>
                  </a:lnTo>
                  <a:cubicBezTo>
                    <a:pt x="0" y="154691"/>
                    <a:pt x="2121" y="156813"/>
                    <a:pt x="4730" y="156813"/>
                  </a:cubicBezTo>
                  <a:lnTo>
                    <a:pt x="64778" y="156813"/>
                  </a:lnTo>
                  <a:cubicBezTo>
                    <a:pt x="67385" y="156813"/>
                    <a:pt x="69507" y="154691"/>
                    <a:pt x="69507" y="152083"/>
                  </a:cubicBezTo>
                  <a:lnTo>
                    <a:pt x="69507" y="4732"/>
                  </a:lnTo>
                  <a:cubicBezTo>
                    <a:pt x="69507" y="2123"/>
                    <a:pt x="67385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524405" y="1510774"/>
              <a:ext cx="1138841" cy="2553675"/>
            </a:xfrm>
            <a:custGeom>
              <a:avLst/>
              <a:gdLst/>
              <a:ahLst/>
              <a:cxnLst/>
              <a:rect l="l" t="t" r="r" b="b"/>
              <a:pathLst>
                <a:path w="59766" h="134016" extrusionOk="0">
                  <a:moveTo>
                    <a:pt x="0" y="0"/>
                  </a:moveTo>
                  <a:lnTo>
                    <a:pt x="0" y="134015"/>
                  </a:lnTo>
                  <a:lnTo>
                    <a:pt x="59765" y="134015"/>
                  </a:lnTo>
                  <a:lnTo>
                    <a:pt x="597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908897" y="1413079"/>
              <a:ext cx="334834" cy="32146"/>
            </a:xfrm>
            <a:custGeom>
              <a:avLst/>
              <a:gdLst/>
              <a:ahLst/>
              <a:cxnLst/>
              <a:rect l="l" t="t" r="r" b="b"/>
              <a:pathLst>
                <a:path w="17572" h="1687" extrusionOk="0">
                  <a:moveTo>
                    <a:pt x="831" y="1"/>
                  </a:moveTo>
                  <a:cubicBezTo>
                    <a:pt x="371" y="8"/>
                    <a:pt x="0" y="383"/>
                    <a:pt x="0" y="844"/>
                  </a:cubicBezTo>
                  <a:cubicBezTo>
                    <a:pt x="0" y="1305"/>
                    <a:pt x="371" y="1680"/>
                    <a:pt x="831" y="1687"/>
                  </a:cubicBezTo>
                  <a:lnTo>
                    <a:pt x="16742" y="1687"/>
                  </a:lnTo>
                  <a:cubicBezTo>
                    <a:pt x="17203" y="1680"/>
                    <a:pt x="17572" y="1305"/>
                    <a:pt x="17572" y="844"/>
                  </a:cubicBezTo>
                  <a:cubicBezTo>
                    <a:pt x="17572" y="383"/>
                    <a:pt x="17203" y="8"/>
                    <a:pt x="16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994701" y="4116888"/>
              <a:ext cx="58308" cy="75839"/>
            </a:xfrm>
            <a:custGeom>
              <a:avLst/>
              <a:gdLst/>
              <a:ahLst/>
              <a:cxnLst/>
              <a:rect l="l" t="t" r="r" b="b"/>
              <a:pathLst>
                <a:path w="3060" h="3980" extrusionOk="0">
                  <a:moveTo>
                    <a:pt x="1531" y="1"/>
                  </a:moveTo>
                  <a:cubicBezTo>
                    <a:pt x="685" y="1"/>
                    <a:pt x="1" y="892"/>
                    <a:pt x="1" y="1990"/>
                  </a:cubicBezTo>
                  <a:cubicBezTo>
                    <a:pt x="1" y="3088"/>
                    <a:pt x="685" y="3979"/>
                    <a:pt x="1529" y="3979"/>
                  </a:cubicBezTo>
                  <a:cubicBezTo>
                    <a:pt x="2374" y="3979"/>
                    <a:pt x="3059" y="3088"/>
                    <a:pt x="3059" y="1990"/>
                  </a:cubicBezTo>
                  <a:cubicBezTo>
                    <a:pt x="3059" y="892"/>
                    <a:pt x="2375" y="1"/>
                    <a:pt x="153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896301" y="1685680"/>
              <a:ext cx="395010" cy="460597"/>
            </a:xfrm>
            <a:custGeom>
              <a:avLst/>
              <a:gdLst/>
              <a:ahLst/>
              <a:cxnLst/>
              <a:rect l="l" t="t" r="r" b="b"/>
              <a:pathLst>
                <a:path w="20730" h="24172" extrusionOk="0">
                  <a:moveTo>
                    <a:pt x="10366" y="1"/>
                  </a:moveTo>
                  <a:cubicBezTo>
                    <a:pt x="7617" y="1"/>
                    <a:pt x="4980" y="1274"/>
                    <a:pt x="3036" y="3541"/>
                  </a:cubicBezTo>
                  <a:cubicBezTo>
                    <a:pt x="1093" y="5807"/>
                    <a:pt x="0" y="8881"/>
                    <a:pt x="0" y="12086"/>
                  </a:cubicBezTo>
                  <a:cubicBezTo>
                    <a:pt x="0" y="15291"/>
                    <a:pt x="1093" y="18366"/>
                    <a:pt x="3036" y="20632"/>
                  </a:cubicBezTo>
                  <a:cubicBezTo>
                    <a:pt x="4980" y="22899"/>
                    <a:pt x="7617" y="24172"/>
                    <a:pt x="10366" y="24172"/>
                  </a:cubicBezTo>
                  <a:cubicBezTo>
                    <a:pt x="13113" y="24172"/>
                    <a:pt x="15750" y="22899"/>
                    <a:pt x="17694" y="20632"/>
                  </a:cubicBezTo>
                  <a:cubicBezTo>
                    <a:pt x="19639" y="18366"/>
                    <a:pt x="20730" y="15291"/>
                    <a:pt x="20730" y="12086"/>
                  </a:cubicBezTo>
                  <a:cubicBezTo>
                    <a:pt x="20730" y="8881"/>
                    <a:pt x="19639" y="5807"/>
                    <a:pt x="17694" y="3541"/>
                  </a:cubicBezTo>
                  <a:cubicBezTo>
                    <a:pt x="15750" y="1274"/>
                    <a:pt x="13113" y="1"/>
                    <a:pt x="10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018806" y="1738157"/>
              <a:ext cx="150001" cy="174906"/>
            </a:xfrm>
            <a:custGeom>
              <a:avLst/>
              <a:gdLst/>
              <a:ahLst/>
              <a:cxnLst/>
              <a:rect l="l" t="t" r="r" b="b"/>
              <a:pathLst>
                <a:path w="7872" h="9179" extrusionOk="0">
                  <a:moveTo>
                    <a:pt x="3937" y="1"/>
                  </a:moveTo>
                  <a:cubicBezTo>
                    <a:pt x="1762" y="1"/>
                    <a:pt x="0" y="2055"/>
                    <a:pt x="0" y="4590"/>
                  </a:cubicBezTo>
                  <a:cubicBezTo>
                    <a:pt x="0" y="7125"/>
                    <a:pt x="1762" y="9179"/>
                    <a:pt x="3937" y="9179"/>
                  </a:cubicBezTo>
                  <a:cubicBezTo>
                    <a:pt x="6110" y="9179"/>
                    <a:pt x="7872" y="7125"/>
                    <a:pt x="7872" y="4590"/>
                  </a:cubicBezTo>
                  <a:cubicBezTo>
                    <a:pt x="7872" y="2055"/>
                    <a:pt x="6110" y="1"/>
                    <a:pt x="393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013432" y="1732803"/>
              <a:ext cx="160748" cy="185634"/>
            </a:xfrm>
            <a:custGeom>
              <a:avLst/>
              <a:gdLst/>
              <a:ahLst/>
              <a:cxnLst/>
              <a:rect l="l" t="t" r="r" b="b"/>
              <a:pathLst>
                <a:path w="8436" h="9742" extrusionOk="0">
                  <a:moveTo>
                    <a:pt x="4219" y="562"/>
                  </a:moveTo>
                  <a:cubicBezTo>
                    <a:pt x="6234" y="562"/>
                    <a:pt x="7874" y="2494"/>
                    <a:pt x="7874" y="4871"/>
                  </a:cubicBezTo>
                  <a:cubicBezTo>
                    <a:pt x="7874" y="7247"/>
                    <a:pt x="6234" y="9180"/>
                    <a:pt x="4219" y="9180"/>
                  </a:cubicBezTo>
                  <a:cubicBezTo>
                    <a:pt x="2203" y="9180"/>
                    <a:pt x="562" y="7247"/>
                    <a:pt x="562" y="4871"/>
                  </a:cubicBezTo>
                  <a:cubicBezTo>
                    <a:pt x="562" y="2494"/>
                    <a:pt x="2203" y="562"/>
                    <a:pt x="4219" y="562"/>
                  </a:cubicBezTo>
                  <a:close/>
                  <a:moveTo>
                    <a:pt x="4219" y="0"/>
                  </a:moveTo>
                  <a:cubicBezTo>
                    <a:pt x="1892" y="0"/>
                    <a:pt x="1" y="2185"/>
                    <a:pt x="1" y="4871"/>
                  </a:cubicBezTo>
                  <a:cubicBezTo>
                    <a:pt x="1" y="7556"/>
                    <a:pt x="1892" y="9741"/>
                    <a:pt x="4219" y="9741"/>
                  </a:cubicBezTo>
                  <a:cubicBezTo>
                    <a:pt x="6544" y="9741"/>
                    <a:pt x="8435" y="7556"/>
                    <a:pt x="8435" y="4871"/>
                  </a:cubicBezTo>
                  <a:cubicBezTo>
                    <a:pt x="8435" y="2185"/>
                    <a:pt x="6544" y="0"/>
                    <a:pt x="42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5957544" y="1936386"/>
              <a:ext cx="272525" cy="209891"/>
            </a:xfrm>
            <a:custGeom>
              <a:avLst/>
              <a:gdLst/>
              <a:ahLst/>
              <a:cxnLst/>
              <a:rect l="l" t="t" r="r" b="b"/>
              <a:pathLst>
                <a:path w="14302" h="11015" extrusionOk="0">
                  <a:moveTo>
                    <a:pt x="7152" y="1"/>
                  </a:moveTo>
                  <a:cubicBezTo>
                    <a:pt x="3202" y="1"/>
                    <a:pt x="1" y="3014"/>
                    <a:pt x="1" y="6731"/>
                  </a:cubicBezTo>
                  <a:cubicBezTo>
                    <a:pt x="4" y="7077"/>
                    <a:pt x="34" y="7421"/>
                    <a:pt x="93" y="7763"/>
                  </a:cubicBezTo>
                  <a:cubicBezTo>
                    <a:pt x="1945" y="9775"/>
                    <a:pt x="4421" y="11015"/>
                    <a:pt x="7152" y="11015"/>
                  </a:cubicBezTo>
                  <a:cubicBezTo>
                    <a:pt x="9882" y="11015"/>
                    <a:pt x="12358" y="9775"/>
                    <a:pt x="14209" y="7763"/>
                  </a:cubicBezTo>
                  <a:cubicBezTo>
                    <a:pt x="14268" y="7421"/>
                    <a:pt x="14298" y="7077"/>
                    <a:pt x="14301" y="6731"/>
                  </a:cubicBezTo>
                  <a:cubicBezTo>
                    <a:pt x="14301" y="3014"/>
                    <a:pt x="11100" y="1"/>
                    <a:pt x="71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5952190" y="1931032"/>
              <a:ext cx="283234" cy="220619"/>
            </a:xfrm>
            <a:custGeom>
              <a:avLst/>
              <a:gdLst/>
              <a:ahLst/>
              <a:cxnLst/>
              <a:rect l="l" t="t" r="r" b="b"/>
              <a:pathLst>
                <a:path w="14864" h="11578" extrusionOk="0">
                  <a:moveTo>
                    <a:pt x="7433" y="562"/>
                  </a:moveTo>
                  <a:cubicBezTo>
                    <a:pt x="11220" y="562"/>
                    <a:pt x="14302" y="3455"/>
                    <a:pt x="14302" y="7012"/>
                  </a:cubicBezTo>
                  <a:cubicBezTo>
                    <a:pt x="14299" y="7314"/>
                    <a:pt x="14274" y="7616"/>
                    <a:pt x="14226" y="7915"/>
                  </a:cubicBezTo>
                  <a:cubicBezTo>
                    <a:pt x="12358" y="9913"/>
                    <a:pt x="9949" y="11014"/>
                    <a:pt x="7433" y="11014"/>
                  </a:cubicBezTo>
                  <a:cubicBezTo>
                    <a:pt x="4917" y="11014"/>
                    <a:pt x="2506" y="9915"/>
                    <a:pt x="638" y="7915"/>
                  </a:cubicBezTo>
                  <a:cubicBezTo>
                    <a:pt x="590" y="7616"/>
                    <a:pt x="565" y="7314"/>
                    <a:pt x="563" y="7012"/>
                  </a:cubicBezTo>
                  <a:cubicBezTo>
                    <a:pt x="563" y="3455"/>
                    <a:pt x="3644" y="562"/>
                    <a:pt x="7433" y="562"/>
                  </a:cubicBezTo>
                  <a:close/>
                  <a:moveTo>
                    <a:pt x="7433" y="0"/>
                  </a:moveTo>
                  <a:cubicBezTo>
                    <a:pt x="3334" y="0"/>
                    <a:pt x="0" y="3146"/>
                    <a:pt x="0" y="7012"/>
                  </a:cubicBezTo>
                  <a:cubicBezTo>
                    <a:pt x="0" y="7345"/>
                    <a:pt x="31" y="7688"/>
                    <a:pt x="97" y="8089"/>
                  </a:cubicBezTo>
                  <a:cubicBezTo>
                    <a:pt x="105" y="8143"/>
                    <a:pt x="130" y="8194"/>
                    <a:pt x="167" y="8235"/>
                  </a:cubicBezTo>
                  <a:cubicBezTo>
                    <a:pt x="2152" y="10390"/>
                    <a:pt x="4732" y="11577"/>
                    <a:pt x="7433" y="11577"/>
                  </a:cubicBezTo>
                  <a:cubicBezTo>
                    <a:pt x="10134" y="11577"/>
                    <a:pt x="12714" y="10390"/>
                    <a:pt x="14697" y="8235"/>
                  </a:cubicBezTo>
                  <a:cubicBezTo>
                    <a:pt x="14734" y="8194"/>
                    <a:pt x="14759" y="8143"/>
                    <a:pt x="14767" y="8089"/>
                  </a:cubicBezTo>
                  <a:cubicBezTo>
                    <a:pt x="14833" y="7688"/>
                    <a:pt x="14864" y="7345"/>
                    <a:pt x="14864" y="7012"/>
                  </a:cubicBezTo>
                  <a:cubicBezTo>
                    <a:pt x="14864" y="3146"/>
                    <a:pt x="11530" y="0"/>
                    <a:pt x="743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5807695" y="2262875"/>
              <a:ext cx="572222" cy="655835"/>
            </a:xfrm>
            <a:custGeom>
              <a:avLst/>
              <a:gdLst/>
              <a:ahLst/>
              <a:cxnLst/>
              <a:rect l="l" t="t" r="r" b="b"/>
              <a:pathLst>
                <a:path w="30030" h="34418" extrusionOk="0">
                  <a:moveTo>
                    <a:pt x="15016" y="5228"/>
                  </a:moveTo>
                  <a:cubicBezTo>
                    <a:pt x="20632" y="5228"/>
                    <a:pt x="25203" y="10176"/>
                    <a:pt x="25203" y="16261"/>
                  </a:cubicBezTo>
                  <a:lnTo>
                    <a:pt x="25203" y="29190"/>
                  </a:lnTo>
                  <a:lnTo>
                    <a:pt x="4827" y="29190"/>
                  </a:lnTo>
                  <a:lnTo>
                    <a:pt x="4827" y="16261"/>
                  </a:lnTo>
                  <a:cubicBezTo>
                    <a:pt x="4827" y="10176"/>
                    <a:pt x="9398" y="5228"/>
                    <a:pt x="15016" y="5228"/>
                  </a:cubicBezTo>
                  <a:close/>
                  <a:moveTo>
                    <a:pt x="15016" y="1"/>
                  </a:moveTo>
                  <a:cubicBezTo>
                    <a:pt x="6736" y="1"/>
                    <a:pt x="1" y="7294"/>
                    <a:pt x="1" y="16261"/>
                  </a:cubicBezTo>
                  <a:lnTo>
                    <a:pt x="1" y="31804"/>
                  </a:lnTo>
                  <a:cubicBezTo>
                    <a:pt x="1" y="33248"/>
                    <a:pt x="1082" y="34417"/>
                    <a:pt x="2415" y="34417"/>
                  </a:cubicBezTo>
                  <a:lnTo>
                    <a:pt x="27617" y="34417"/>
                  </a:lnTo>
                  <a:cubicBezTo>
                    <a:pt x="28950" y="34417"/>
                    <a:pt x="30029" y="33248"/>
                    <a:pt x="30029" y="31804"/>
                  </a:cubicBezTo>
                  <a:lnTo>
                    <a:pt x="30029" y="16261"/>
                  </a:lnTo>
                  <a:cubicBezTo>
                    <a:pt x="30029" y="7294"/>
                    <a:pt x="23294" y="1"/>
                    <a:pt x="1501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5760458" y="2716555"/>
              <a:ext cx="666715" cy="630778"/>
            </a:xfrm>
            <a:custGeom>
              <a:avLst/>
              <a:gdLst/>
              <a:ahLst/>
              <a:cxnLst/>
              <a:rect l="l" t="t" r="r" b="b"/>
              <a:pathLst>
                <a:path w="34989" h="33103" extrusionOk="0">
                  <a:moveTo>
                    <a:pt x="1" y="1"/>
                  </a:moveTo>
                  <a:lnTo>
                    <a:pt x="1" y="33102"/>
                  </a:lnTo>
                  <a:lnTo>
                    <a:pt x="34989" y="33102"/>
                  </a:lnTo>
                  <a:lnTo>
                    <a:pt x="34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6003181" y="2875188"/>
              <a:ext cx="187806" cy="275745"/>
            </a:xfrm>
            <a:custGeom>
              <a:avLst/>
              <a:gdLst/>
              <a:ahLst/>
              <a:cxnLst/>
              <a:rect l="l" t="t" r="r" b="b"/>
              <a:pathLst>
                <a:path w="9856" h="14471" extrusionOk="0">
                  <a:moveTo>
                    <a:pt x="4927" y="1"/>
                  </a:moveTo>
                  <a:cubicBezTo>
                    <a:pt x="2633" y="1"/>
                    <a:pt x="772" y="2016"/>
                    <a:pt x="772" y="4502"/>
                  </a:cubicBezTo>
                  <a:cubicBezTo>
                    <a:pt x="772" y="6052"/>
                    <a:pt x="1496" y="7417"/>
                    <a:pt x="2595" y="8227"/>
                  </a:cubicBezTo>
                  <a:lnTo>
                    <a:pt x="1" y="14470"/>
                  </a:lnTo>
                  <a:lnTo>
                    <a:pt x="9856" y="14470"/>
                  </a:lnTo>
                  <a:lnTo>
                    <a:pt x="7261" y="8227"/>
                  </a:lnTo>
                  <a:cubicBezTo>
                    <a:pt x="8361" y="7417"/>
                    <a:pt x="9084" y="6050"/>
                    <a:pt x="9084" y="4502"/>
                  </a:cubicBezTo>
                  <a:cubicBezTo>
                    <a:pt x="9084" y="2016"/>
                    <a:pt x="7223" y="1"/>
                    <a:pt x="492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5996759" y="2869853"/>
              <a:ext cx="200611" cy="286435"/>
            </a:xfrm>
            <a:custGeom>
              <a:avLst/>
              <a:gdLst/>
              <a:ahLst/>
              <a:cxnLst/>
              <a:rect l="l" t="t" r="r" b="b"/>
              <a:pathLst>
                <a:path w="10528" h="15032" extrusionOk="0">
                  <a:moveTo>
                    <a:pt x="5264" y="562"/>
                  </a:moveTo>
                  <a:cubicBezTo>
                    <a:pt x="7401" y="562"/>
                    <a:pt x="9139" y="2455"/>
                    <a:pt x="9139" y="4782"/>
                  </a:cubicBezTo>
                  <a:cubicBezTo>
                    <a:pt x="9139" y="6185"/>
                    <a:pt x="8501" y="7493"/>
                    <a:pt x="7430" y="8280"/>
                  </a:cubicBezTo>
                  <a:cubicBezTo>
                    <a:pt x="7327" y="8356"/>
                    <a:pt x="7287" y="8495"/>
                    <a:pt x="7337" y="8614"/>
                  </a:cubicBezTo>
                  <a:lnTo>
                    <a:pt x="9771" y="14469"/>
                  </a:lnTo>
                  <a:lnTo>
                    <a:pt x="759" y="14469"/>
                  </a:lnTo>
                  <a:lnTo>
                    <a:pt x="3192" y="8614"/>
                  </a:lnTo>
                  <a:cubicBezTo>
                    <a:pt x="3241" y="8495"/>
                    <a:pt x="3204" y="8356"/>
                    <a:pt x="3099" y="8280"/>
                  </a:cubicBezTo>
                  <a:cubicBezTo>
                    <a:pt x="2028" y="7493"/>
                    <a:pt x="1391" y="6185"/>
                    <a:pt x="1391" y="4782"/>
                  </a:cubicBezTo>
                  <a:cubicBezTo>
                    <a:pt x="1391" y="2455"/>
                    <a:pt x="3129" y="562"/>
                    <a:pt x="5264" y="562"/>
                  </a:cubicBezTo>
                  <a:close/>
                  <a:moveTo>
                    <a:pt x="5264" y="1"/>
                  </a:moveTo>
                  <a:cubicBezTo>
                    <a:pt x="2819" y="1"/>
                    <a:pt x="828" y="2146"/>
                    <a:pt x="828" y="4782"/>
                  </a:cubicBezTo>
                  <a:cubicBezTo>
                    <a:pt x="828" y="6285"/>
                    <a:pt x="1483" y="7696"/>
                    <a:pt x="2591" y="8598"/>
                  </a:cubicBezTo>
                  <a:lnTo>
                    <a:pt x="78" y="14642"/>
                  </a:lnTo>
                  <a:cubicBezTo>
                    <a:pt x="1" y="14827"/>
                    <a:pt x="136" y="15030"/>
                    <a:pt x="338" y="15032"/>
                  </a:cubicBezTo>
                  <a:lnTo>
                    <a:pt x="10193" y="15032"/>
                  </a:lnTo>
                  <a:cubicBezTo>
                    <a:pt x="10392" y="15032"/>
                    <a:pt x="10528" y="14827"/>
                    <a:pt x="10452" y="14642"/>
                  </a:cubicBezTo>
                  <a:lnTo>
                    <a:pt x="7939" y="8598"/>
                  </a:lnTo>
                  <a:cubicBezTo>
                    <a:pt x="9046" y="7696"/>
                    <a:pt x="9701" y="6285"/>
                    <a:pt x="9701" y="4782"/>
                  </a:cubicBezTo>
                  <a:cubicBezTo>
                    <a:pt x="9701" y="2146"/>
                    <a:pt x="7712" y="1"/>
                    <a:pt x="526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5887574" y="2853485"/>
              <a:ext cx="775672" cy="1061878"/>
            </a:xfrm>
            <a:custGeom>
              <a:avLst/>
              <a:gdLst/>
              <a:ahLst/>
              <a:cxnLst/>
              <a:rect l="l" t="t" r="r" b="b"/>
              <a:pathLst>
                <a:path w="40707" h="55727" extrusionOk="0">
                  <a:moveTo>
                    <a:pt x="40706" y="1"/>
                  </a:moveTo>
                  <a:lnTo>
                    <a:pt x="100" y="55240"/>
                  </a:lnTo>
                  <a:cubicBezTo>
                    <a:pt x="1" y="55375"/>
                    <a:pt x="30" y="55568"/>
                    <a:pt x="165" y="55667"/>
                  </a:cubicBezTo>
                  <a:cubicBezTo>
                    <a:pt x="220" y="55707"/>
                    <a:pt x="283" y="55727"/>
                    <a:pt x="346" y="55727"/>
                  </a:cubicBezTo>
                  <a:cubicBezTo>
                    <a:pt x="441" y="55727"/>
                    <a:pt x="534" y="55683"/>
                    <a:pt x="594" y="55601"/>
                  </a:cubicBezTo>
                  <a:lnTo>
                    <a:pt x="40706" y="1035"/>
                  </a:lnTo>
                  <a:lnTo>
                    <a:pt x="40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6507643" y="1676190"/>
              <a:ext cx="155603" cy="218351"/>
            </a:xfrm>
            <a:custGeom>
              <a:avLst/>
              <a:gdLst/>
              <a:ahLst/>
              <a:cxnLst/>
              <a:rect l="l" t="t" r="r" b="b"/>
              <a:pathLst>
                <a:path w="8166" h="11459" extrusionOk="0">
                  <a:moveTo>
                    <a:pt x="8165" y="0"/>
                  </a:moveTo>
                  <a:lnTo>
                    <a:pt x="95" y="10977"/>
                  </a:lnTo>
                  <a:cubicBezTo>
                    <a:pt x="1" y="11112"/>
                    <a:pt x="31" y="11300"/>
                    <a:pt x="165" y="11398"/>
                  </a:cubicBezTo>
                  <a:cubicBezTo>
                    <a:pt x="220" y="11438"/>
                    <a:pt x="284" y="11458"/>
                    <a:pt x="347" y="11458"/>
                  </a:cubicBezTo>
                  <a:cubicBezTo>
                    <a:pt x="439" y="11458"/>
                    <a:pt x="529" y="11417"/>
                    <a:pt x="590" y="11338"/>
                  </a:cubicBezTo>
                  <a:lnTo>
                    <a:pt x="8165" y="1034"/>
                  </a:lnTo>
                  <a:lnTo>
                    <a:pt x="8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5524405" y="1952545"/>
              <a:ext cx="945204" cy="1292558"/>
            </a:xfrm>
            <a:custGeom>
              <a:avLst/>
              <a:gdLst/>
              <a:ahLst/>
              <a:cxnLst/>
              <a:rect l="l" t="t" r="r" b="b"/>
              <a:pathLst>
                <a:path w="49604" h="67833" extrusionOk="0">
                  <a:moveTo>
                    <a:pt x="49258" y="0"/>
                  </a:moveTo>
                  <a:cubicBezTo>
                    <a:pt x="49164" y="0"/>
                    <a:pt x="49071" y="44"/>
                    <a:pt x="49010" y="125"/>
                  </a:cubicBezTo>
                  <a:lnTo>
                    <a:pt x="0" y="66799"/>
                  </a:lnTo>
                  <a:lnTo>
                    <a:pt x="0" y="67833"/>
                  </a:lnTo>
                  <a:lnTo>
                    <a:pt x="49505" y="489"/>
                  </a:lnTo>
                  <a:cubicBezTo>
                    <a:pt x="49604" y="352"/>
                    <a:pt x="49575" y="160"/>
                    <a:pt x="49439" y="60"/>
                  </a:cubicBezTo>
                  <a:cubicBezTo>
                    <a:pt x="49384" y="20"/>
                    <a:pt x="49321" y="0"/>
                    <a:pt x="49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5795367" y="3956807"/>
              <a:ext cx="66388" cy="83975"/>
            </a:xfrm>
            <a:custGeom>
              <a:avLst/>
              <a:gdLst/>
              <a:ahLst/>
              <a:cxnLst/>
              <a:rect l="l" t="t" r="r" b="b"/>
              <a:pathLst>
                <a:path w="3484" h="4407" extrusionOk="0">
                  <a:moveTo>
                    <a:pt x="3136" y="0"/>
                  </a:moveTo>
                  <a:cubicBezTo>
                    <a:pt x="3042" y="0"/>
                    <a:pt x="2949" y="44"/>
                    <a:pt x="2890" y="125"/>
                  </a:cubicBezTo>
                  <a:lnTo>
                    <a:pt x="100" y="3920"/>
                  </a:lnTo>
                  <a:cubicBezTo>
                    <a:pt x="0" y="4057"/>
                    <a:pt x="30" y="4248"/>
                    <a:pt x="165" y="4349"/>
                  </a:cubicBezTo>
                  <a:cubicBezTo>
                    <a:pt x="218" y="4387"/>
                    <a:pt x="282" y="4407"/>
                    <a:pt x="347" y="4407"/>
                  </a:cubicBezTo>
                  <a:cubicBezTo>
                    <a:pt x="444" y="4407"/>
                    <a:pt x="536" y="4360"/>
                    <a:pt x="594" y="4283"/>
                  </a:cubicBezTo>
                  <a:lnTo>
                    <a:pt x="3383" y="488"/>
                  </a:lnTo>
                  <a:cubicBezTo>
                    <a:pt x="3483" y="351"/>
                    <a:pt x="3454" y="160"/>
                    <a:pt x="3317" y="59"/>
                  </a:cubicBezTo>
                  <a:cubicBezTo>
                    <a:pt x="3263" y="20"/>
                    <a:pt x="3199" y="0"/>
                    <a:pt x="3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6033802" y="3081344"/>
              <a:ext cx="629444" cy="862906"/>
            </a:xfrm>
            <a:custGeom>
              <a:avLst/>
              <a:gdLst/>
              <a:ahLst/>
              <a:cxnLst/>
              <a:rect l="l" t="t" r="r" b="b"/>
              <a:pathLst>
                <a:path w="33033" h="45285" extrusionOk="0">
                  <a:moveTo>
                    <a:pt x="33032" y="1"/>
                  </a:moveTo>
                  <a:lnTo>
                    <a:pt x="102" y="44797"/>
                  </a:lnTo>
                  <a:cubicBezTo>
                    <a:pt x="1" y="44934"/>
                    <a:pt x="32" y="45125"/>
                    <a:pt x="167" y="45224"/>
                  </a:cubicBezTo>
                  <a:cubicBezTo>
                    <a:pt x="222" y="45265"/>
                    <a:pt x="286" y="45284"/>
                    <a:pt x="349" y="45284"/>
                  </a:cubicBezTo>
                  <a:cubicBezTo>
                    <a:pt x="443" y="45284"/>
                    <a:pt x="535" y="45241"/>
                    <a:pt x="595" y="45159"/>
                  </a:cubicBezTo>
                  <a:lnTo>
                    <a:pt x="33032" y="1036"/>
                  </a:lnTo>
                  <a:lnTo>
                    <a:pt x="33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4"/>
          <p:cNvGrpSpPr/>
          <p:nvPr/>
        </p:nvGrpSpPr>
        <p:grpSpPr>
          <a:xfrm>
            <a:off x="4330173" y="1963985"/>
            <a:ext cx="1891146" cy="2887347"/>
            <a:chOff x="3605604" y="1716301"/>
            <a:chExt cx="1765941" cy="2696187"/>
          </a:xfrm>
        </p:grpSpPr>
        <p:sp>
          <p:nvSpPr>
            <p:cNvPr id="556" name="Google Shape;556;p34"/>
            <p:cNvSpPr/>
            <p:nvPr/>
          </p:nvSpPr>
          <p:spPr>
            <a:xfrm>
              <a:off x="3611854" y="1721637"/>
              <a:ext cx="862372" cy="1070872"/>
            </a:xfrm>
            <a:custGeom>
              <a:avLst/>
              <a:gdLst/>
              <a:ahLst/>
              <a:cxnLst/>
              <a:rect l="l" t="t" r="r" b="b"/>
              <a:pathLst>
                <a:path w="45257" h="56199" extrusionOk="0">
                  <a:moveTo>
                    <a:pt x="37476" y="1"/>
                  </a:moveTo>
                  <a:cubicBezTo>
                    <a:pt x="34727" y="1"/>
                    <a:pt x="33541" y="1233"/>
                    <a:pt x="34009" y="2053"/>
                  </a:cubicBezTo>
                  <a:cubicBezTo>
                    <a:pt x="34538" y="2979"/>
                    <a:pt x="35994" y="4038"/>
                    <a:pt x="35994" y="4038"/>
                  </a:cubicBezTo>
                  <a:cubicBezTo>
                    <a:pt x="35994" y="4038"/>
                    <a:pt x="34170" y="3024"/>
                    <a:pt x="32260" y="3024"/>
                  </a:cubicBezTo>
                  <a:cubicBezTo>
                    <a:pt x="31497" y="3024"/>
                    <a:pt x="30719" y="3186"/>
                    <a:pt x="30039" y="3640"/>
                  </a:cubicBezTo>
                  <a:cubicBezTo>
                    <a:pt x="27657" y="5228"/>
                    <a:pt x="31098" y="4566"/>
                    <a:pt x="30436" y="6154"/>
                  </a:cubicBezTo>
                  <a:cubicBezTo>
                    <a:pt x="29774" y="7743"/>
                    <a:pt x="26069" y="7081"/>
                    <a:pt x="25143" y="11316"/>
                  </a:cubicBezTo>
                  <a:cubicBezTo>
                    <a:pt x="24217" y="15550"/>
                    <a:pt x="26864" y="19785"/>
                    <a:pt x="24481" y="21637"/>
                  </a:cubicBezTo>
                  <a:cubicBezTo>
                    <a:pt x="22099" y="23490"/>
                    <a:pt x="14954" y="20975"/>
                    <a:pt x="12837" y="25607"/>
                  </a:cubicBezTo>
                  <a:cubicBezTo>
                    <a:pt x="10719" y="30239"/>
                    <a:pt x="13712" y="32291"/>
                    <a:pt x="8684" y="35202"/>
                  </a:cubicBezTo>
                  <a:cubicBezTo>
                    <a:pt x="3657" y="38112"/>
                    <a:pt x="1" y="40958"/>
                    <a:pt x="1456" y="48103"/>
                  </a:cubicBezTo>
                  <a:cubicBezTo>
                    <a:pt x="2544" y="53444"/>
                    <a:pt x="5480" y="56198"/>
                    <a:pt x="10818" y="56198"/>
                  </a:cubicBezTo>
                  <a:cubicBezTo>
                    <a:pt x="12621" y="56198"/>
                    <a:pt x="14698" y="55884"/>
                    <a:pt x="17070" y="55249"/>
                  </a:cubicBezTo>
                  <a:cubicBezTo>
                    <a:pt x="26466" y="52736"/>
                    <a:pt x="25805" y="47045"/>
                    <a:pt x="28848" y="41223"/>
                  </a:cubicBezTo>
                  <a:cubicBezTo>
                    <a:pt x="31891" y="35399"/>
                    <a:pt x="36655" y="36591"/>
                    <a:pt x="38112" y="33283"/>
                  </a:cubicBezTo>
                  <a:cubicBezTo>
                    <a:pt x="39567" y="29974"/>
                    <a:pt x="37714" y="26004"/>
                    <a:pt x="37846" y="22962"/>
                  </a:cubicBezTo>
                  <a:cubicBezTo>
                    <a:pt x="37979" y="19918"/>
                    <a:pt x="41023" y="19256"/>
                    <a:pt x="42213" y="15683"/>
                  </a:cubicBezTo>
                  <a:cubicBezTo>
                    <a:pt x="43404" y="12111"/>
                    <a:pt x="44471" y="8399"/>
                    <a:pt x="44471" y="8399"/>
                  </a:cubicBezTo>
                  <a:cubicBezTo>
                    <a:pt x="44471" y="8399"/>
                    <a:pt x="45257" y="6949"/>
                    <a:pt x="45257" y="4435"/>
                  </a:cubicBezTo>
                  <a:cubicBezTo>
                    <a:pt x="45257" y="1921"/>
                    <a:pt x="42213" y="465"/>
                    <a:pt x="38640" y="68"/>
                  </a:cubicBezTo>
                  <a:cubicBezTo>
                    <a:pt x="38225" y="22"/>
                    <a:pt x="37837" y="1"/>
                    <a:pt x="374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605604" y="1716301"/>
              <a:ext cx="873958" cy="1081600"/>
            </a:xfrm>
            <a:custGeom>
              <a:avLst/>
              <a:gdLst/>
              <a:ahLst/>
              <a:cxnLst/>
              <a:rect l="l" t="t" r="r" b="b"/>
              <a:pathLst>
                <a:path w="45865" h="56762" extrusionOk="0">
                  <a:moveTo>
                    <a:pt x="37811" y="562"/>
                  </a:moveTo>
                  <a:cubicBezTo>
                    <a:pt x="38161" y="562"/>
                    <a:pt x="38537" y="582"/>
                    <a:pt x="38937" y="627"/>
                  </a:cubicBezTo>
                  <a:cubicBezTo>
                    <a:pt x="42014" y="968"/>
                    <a:pt x="45303" y="2222"/>
                    <a:pt x="45303" y="4715"/>
                  </a:cubicBezTo>
                  <a:cubicBezTo>
                    <a:pt x="45303" y="7117"/>
                    <a:pt x="44558" y="8530"/>
                    <a:pt x="44551" y="8545"/>
                  </a:cubicBezTo>
                  <a:cubicBezTo>
                    <a:pt x="44540" y="8562"/>
                    <a:pt x="44533" y="8581"/>
                    <a:pt x="44527" y="8600"/>
                  </a:cubicBezTo>
                  <a:cubicBezTo>
                    <a:pt x="44516" y="8638"/>
                    <a:pt x="43449" y="12347"/>
                    <a:pt x="42274" y="15874"/>
                  </a:cubicBezTo>
                  <a:cubicBezTo>
                    <a:pt x="41733" y="17498"/>
                    <a:pt x="40810" y="18483"/>
                    <a:pt x="39917" y="19435"/>
                  </a:cubicBezTo>
                  <a:cubicBezTo>
                    <a:pt x="38914" y="20504"/>
                    <a:pt x="37967" y="21515"/>
                    <a:pt x="37893" y="23229"/>
                  </a:cubicBezTo>
                  <a:cubicBezTo>
                    <a:pt x="37845" y="24365"/>
                    <a:pt x="38059" y="25596"/>
                    <a:pt x="38285" y="26899"/>
                  </a:cubicBezTo>
                  <a:cubicBezTo>
                    <a:pt x="38673" y="29122"/>
                    <a:pt x="39074" y="31421"/>
                    <a:pt x="38182" y="33449"/>
                  </a:cubicBezTo>
                  <a:cubicBezTo>
                    <a:pt x="37589" y="34794"/>
                    <a:pt x="36424" y="35337"/>
                    <a:pt x="34948" y="36022"/>
                  </a:cubicBezTo>
                  <a:cubicBezTo>
                    <a:pt x="33049" y="36906"/>
                    <a:pt x="30688" y="38003"/>
                    <a:pt x="28926" y="41372"/>
                  </a:cubicBezTo>
                  <a:cubicBezTo>
                    <a:pt x="28171" y="42819"/>
                    <a:pt x="27644" y="44246"/>
                    <a:pt x="27135" y="45628"/>
                  </a:cubicBezTo>
                  <a:cubicBezTo>
                    <a:pt x="25599" y="49797"/>
                    <a:pt x="24272" y="53398"/>
                    <a:pt x="17326" y="55258"/>
                  </a:cubicBezTo>
                  <a:cubicBezTo>
                    <a:pt x="14977" y="55886"/>
                    <a:pt x="12922" y="56201"/>
                    <a:pt x="11140" y="56201"/>
                  </a:cubicBezTo>
                  <a:cubicBezTo>
                    <a:pt x="9077" y="56201"/>
                    <a:pt x="7379" y="55779"/>
                    <a:pt x="6015" y="54935"/>
                  </a:cubicBezTo>
                  <a:cubicBezTo>
                    <a:pt x="4005" y="53691"/>
                    <a:pt x="2712" y="51530"/>
                    <a:pt x="2058" y="48329"/>
                  </a:cubicBezTo>
                  <a:cubicBezTo>
                    <a:pt x="625" y="41289"/>
                    <a:pt x="4256" y="38561"/>
                    <a:pt x="9152" y="35726"/>
                  </a:cubicBezTo>
                  <a:cubicBezTo>
                    <a:pt x="12377" y="33859"/>
                    <a:pt x="12441" y="32288"/>
                    <a:pt x="12523" y="30301"/>
                  </a:cubicBezTo>
                  <a:cubicBezTo>
                    <a:pt x="12571" y="29100"/>
                    <a:pt x="12626" y="27740"/>
                    <a:pt x="13420" y="26005"/>
                  </a:cubicBezTo>
                  <a:cubicBezTo>
                    <a:pt x="14654" y="23303"/>
                    <a:pt x="17779" y="23170"/>
                    <a:pt x="20537" y="23052"/>
                  </a:cubicBezTo>
                  <a:cubicBezTo>
                    <a:pt x="22318" y="22976"/>
                    <a:pt x="23998" y="22903"/>
                    <a:pt x="24982" y="22139"/>
                  </a:cubicBezTo>
                  <a:cubicBezTo>
                    <a:pt x="26461" y="20988"/>
                    <a:pt x="26181" y="19076"/>
                    <a:pt x="25858" y="16862"/>
                  </a:cubicBezTo>
                  <a:cubicBezTo>
                    <a:pt x="25621" y="15258"/>
                    <a:pt x="25354" y="13439"/>
                    <a:pt x="25745" y="11656"/>
                  </a:cubicBezTo>
                  <a:cubicBezTo>
                    <a:pt x="26299" y="9122"/>
                    <a:pt x="27905" y="8438"/>
                    <a:pt x="29195" y="7890"/>
                  </a:cubicBezTo>
                  <a:cubicBezTo>
                    <a:pt x="30021" y="7537"/>
                    <a:pt x="30736" y="7234"/>
                    <a:pt x="31023" y="6542"/>
                  </a:cubicBezTo>
                  <a:cubicBezTo>
                    <a:pt x="31429" y="5570"/>
                    <a:pt x="30609" y="5189"/>
                    <a:pt x="30169" y="4985"/>
                  </a:cubicBezTo>
                  <a:cubicBezTo>
                    <a:pt x="30032" y="4921"/>
                    <a:pt x="29825" y="4824"/>
                    <a:pt x="29797" y="4794"/>
                  </a:cubicBezTo>
                  <a:cubicBezTo>
                    <a:pt x="29800" y="4776"/>
                    <a:pt x="29846" y="4606"/>
                    <a:pt x="30523" y="4155"/>
                  </a:cubicBezTo>
                  <a:cubicBezTo>
                    <a:pt x="31147" y="3738"/>
                    <a:pt x="31871" y="3588"/>
                    <a:pt x="32585" y="3588"/>
                  </a:cubicBezTo>
                  <a:cubicBezTo>
                    <a:pt x="34395" y="3588"/>
                    <a:pt x="36160" y="4550"/>
                    <a:pt x="36185" y="4562"/>
                  </a:cubicBezTo>
                  <a:cubicBezTo>
                    <a:pt x="36228" y="4586"/>
                    <a:pt x="36276" y="4598"/>
                    <a:pt x="36322" y="4598"/>
                  </a:cubicBezTo>
                  <a:cubicBezTo>
                    <a:pt x="36415" y="4598"/>
                    <a:pt x="36505" y="4552"/>
                    <a:pt x="36558" y="4468"/>
                  </a:cubicBezTo>
                  <a:cubicBezTo>
                    <a:pt x="36638" y="4343"/>
                    <a:pt x="36606" y="4177"/>
                    <a:pt x="36487" y="4089"/>
                  </a:cubicBezTo>
                  <a:cubicBezTo>
                    <a:pt x="36472" y="4080"/>
                    <a:pt x="35074" y="3057"/>
                    <a:pt x="34581" y="2193"/>
                  </a:cubicBezTo>
                  <a:cubicBezTo>
                    <a:pt x="34455" y="1974"/>
                    <a:pt x="34543" y="1756"/>
                    <a:pt x="34637" y="1611"/>
                  </a:cubicBezTo>
                  <a:cubicBezTo>
                    <a:pt x="35008" y="1048"/>
                    <a:pt x="36104" y="562"/>
                    <a:pt x="37811" y="562"/>
                  </a:cubicBezTo>
                  <a:close/>
                  <a:moveTo>
                    <a:pt x="37814" y="0"/>
                  </a:moveTo>
                  <a:cubicBezTo>
                    <a:pt x="35780" y="0"/>
                    <a:pt x="34592" y="659"/>
                    <a:pt x="34168" y="1304"/>
                  </a:cubicBezTo>
                  <a:cubicBezTo>
                    <a:pt x="33916" y="1689"/>
                    <a:pt x="33888" y="2114"/>
                    <a:pt x="34092" y="2473"/>
                  </a:cubicBezTo>
                  <a:cubicBezTo>
                    <a:pt x="34268" y="2782"/>
                    <a:pt x="34537" y="3100"/>
                    <a:pt x="34823" y="3392"/>
                  </a:cubicBezTo>
                  <a:cubicBezTo>
                    <a:pt x="34176" y="3190"/>
                    <a:pt x="33397" y="3021"/>
                    <a:pt x="32598" y="3021"/>
                  </a:cubicBezTo>
                  <a:cubicBezTo>
                    <a:pt x="31784" y="3021"/>
                    <a:pt x="30949" y="3196"/>
                    <a:pt x="30211" y="3688"/>
                  </a:cubicBezTo>
                  <a:cubicBezTo>
                    <a:pt x="29492" y="4167"/>
                    <a:pt x="29209" y="4498"/>
                    <a:pt x="29235" y="4830"/>
                  </a:cubicBezTo>
                  <a:cubicBezTo>
                    <a:pt x="29262" y="5183"/>
                    <a:pt x="29603" y="5342"/>
                    <a:pt x="29931" y="5495"/>
                  </a:cubicBezTo>
                  <a:cubicBezTo>
                    <a:pt x="30491" y="5753"/>
                    <a:pt x="30685" y="5893"/>
                    <a:pt x="30504" y="6326"/>
                  </a:cubicBezTo>
                  <a:cubicBezTo>
                    <a:pt x="30304" y="6806"/>
                    <a:pt x="29717" y="7056"/>
                    <a:pt x="28974" y="7374"/>
                  </a:cubicBezTo>
                  <a:cubicBezTo>
                    <a:pt x="27638" y="7941"/>
                    <a:pt x="25811" y="8720"/>
                    <a:pt x="25195" y="11536"/>
                  </a:cubicBezTo>
                  <a:cubicBezTo>
                    <a:pt x="24784" y="13419"/>
                    <a:pt x="25058" y="15292"/>
                    <a:pt x="25300" y="16944"/>
                  </a:cubicBezTo>
                  <a:cubicBezTo>
                    <a:pt x="25611" y="19069"/>
                    <a:pt x="25858" y="20746"/>
                    <a:pt x="24635" y="21696"/>
                  </a:cubicBezTo>
                  <a:cubicBezTo>
                    <a:pt x="23794" y="22351"/>
                    <a:pt x="22200" y="22418"/>
                    <a:pt x="20512" y="22491"/>
                  </a:cubicBezTo>
                  <a:cubicBezTo>
                    <a:pt x="17594" y="22616"/>
                    <a:pt x="14286" y="22757"/>
                    <a:pt x="12908" y="25771"/>
                  </a:cubicBezTo>
                  <a:cubicBezTo>
                    <a:pt x="12069" y="27605"/>
                    <a:pt x="12011" y="29026"/>
                    <a:pt x="11960" y="30279"/>
                  </a:cubicBezTo>
                  <a:cubicBezTo>
                    <a:pt x="11883" y="32165"/>
                    <a:pt x="11827" y="33527"/>
                    <a:pt x="8871" y="35240"/>
                  </a:cubicBezTo>
                  <a:cubicBezTo>
                    <a:pt x="3950" y="38087"/>
                    <a:pt x="1" y="41047"/>
                    <a:pt x="1507" y="48439"/>
                  </a:cubicBezTo>
                  <a:cubicBezTo>
                    <a:pt x="2193" y="51803"/>
                    <a:pt x="3569" y="54082"/>
                    <a:pt x="5719" y="55412"/>
                  </a:cubicBezTo>
                  <a:cubicBezTo>
                    <a:pt x="7173" y="56312"/>
                    <a:pt x="8969" y="56761"/>
                    <a:pt x="11142" y="56761"/>
                  </a:cubicBezTo>
                  <a:cubicBezTo>
                    <a:pt x="12975" y="56761"/>
                    <a:pt x="15078" y="56441"/>
                    <a:pt x="17471" y="55800"/>
                  </a:cubicBezTo>
                  <a:cubicBezTo>
                    <a:pt x="24698" y="53866"/>
                    <a:pt x="26138" y="49959"/>
                    <a:pt x="27662" y="45821"/>
                  </a:cubicBezTo>
                  <a:cubicBezTo>
                    <a:pt x="28165" y="44458"/>
                    <a:pt x="28684" y="43048"/>
                    <a:pt x="29423" y="41633"/>
                  </a:cubicBezTo>
                  <a:cubicBezTo>
                    <a:pt x="31098" y="38433"/>
                    <a:pt x="33269" y="37422"/>
                    <a:pt x="35184" y="36533"/>
                  </a:cubicBezTo>
                  <a:cubicBezTo>
                    <a:pt x="36706" y="35825"/>
                    <a:pt x="38020" y="35214"/>
                    <a:pt x="38696" y="33675"/>
                  </a:cubicBezTo>
                  <a:cubicBezTo>
                    <a:pt x="39657" y="31492"/>
                    <a:pt x="39240" y="29108"/>
                    <a:pt x="38839" y="26803"/>
                  </a:cubicBezTo>
                  <a:cubicBezTo>
                    <a:pt x="38618" y="25531"/>
                    <a:pt x="38409" y="24328"/>
                    <a:pt x="38454" y="23253"/>
                  </a:cubicBezTo>
                  <a:cubicBezTo>
                    <a:pt x="38520" y="21747"/>
                    <a:pt x="39359" y="20854"/>
                    <a:pt x="40327" y="19820"/>
                  </a:cubicBezTo>
                  <a:cubicBezTo>
                    <a:pt x="41217" y="18869"/>
                    <a:pt x="42227" y="17793"/>
                    <a:pt x="42806" y="16051"/>
                  </a:cubicBezTo>
                  <a:cubicBezTo>
                    <a:pt x="43932" y="12675"/>
                    <a:pt x="44960" y="9130"/>
                    <a:pt x="45060" y="8784"/>
                  </a:cubicBezTo>
                  <a:cubicBezTo>
                    <a:pt x="45175" y="8558"/>
                    <a:pt x="45865" y="7111"/>
                    <a:pt x="45865" y="4715"/>
                  </a:cubicBezTo>
                  <a:cubicBezTo>
                    <a:pt x="45865" y="2320"/>
                    <a:pt x="43234" y="539"/>
                    <a:pt x="38998" y="68"/>
                  </a:cubicBezTo>
                  <a:cubicBezTo>
                    <a:pt x="38576" y="21"/>
                    <a:pt x="38181" y="0"/>
                    <a:pt x="3781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675879" y="1804945"/>
              <a:ext cx="751834" cy="809971"/>
            </a:xfrm>
            <a:custGeom>
              <a:avLst/>
              <a:gdLst/>
              <a:ahLst/>
              <a:cxnLst/>
              <a:rect l="l" t="t" r="r" b="b"/>
              <a:pathLst>
                <a:path w="39456" h="42507" extrusionOk="0">
                  <a:moveTo>
                    <a:pt x="36226" y="0"/>
                  </a:moveTo>
                  <a:cubicBezTo>
                    <a:pt x="35872" y="0"/>
                    <a:pt x="35644" y="89"/>
                    <a:pt x="35530" y="269"/>
                  </a:cubicBezTo>
                  <a:cubicBezTo>
                    <a:pt x="35258" y="700"/>
                    <a:pt x="35854" y="1411"/>
                    <a:pt x="35924" y="1491"/>
                  </a:cubicBezTo>
                  <a:cubicBezTo>
                    <a:pt x="35951" y="1522"/>
                    <a:pt x="35990" y="1539"/>
                    <a:pt x="36029" y="1539"/>
                  </a:cubicBezTo>
                  <a:cubicBezTo>
                    <a:pt x="36061" y="1539"/>
                    <a:pt x="36095" y="1527"/>
                    <a:pt x="36121" y="1504"/>
                  </a:cubicBezTo>
                  <a:cubicBezTo>
                    <a:pt x="36181" y="1454"/>
                    <a:pt x="36187" y="1365"/>
                    <a:pt x="36136" y="1307"/>
                  </a:cubicBezTo>
                  <a:cubicBezTo>
                    <a:pt x="35961" y="1104"/>
                    <a:pt x="35641" y="620"/>
                    <a:pt x="35768" y="419"/>
                  </a:cubicBezTo>
                  <a:cubicBezTo>
                    <a:pt x="35803" y="364"/>
                    <a:pt x="35909" y="281"/>
                    <a:pt x="36224" y="281"/>
                  </a:cubicBezTo>
                  <a:cubicBezTo>
                    <a:pt x="36486" y="281"/>
                    <a:pt x="36892" y="338"/>
                    <a:pt x="37521" y="514"/>
                  </a:cubicBezTo>
                  <a:cubicBezTo>
                    <a:pt x="38426" y="767"/>
                    <a:pt x="38917" y="1221"/>
                    <a:pt x="38983" y="1861"/>
                  </a:cubicBezTo>
                  <a:cubicBezTo>
                    <a:pt x="39161" y="3622"/>
                    <a:pt x="36257" y="6288"/>
                    <a:pt x="34984" y="6942"/>
                  </a:cubicBezTo>
                  <a:cubicBezTo>
                    <a:pt x="33616" y="7645"/>
                    <a:pt x="32046" y="8003"/>
                    <a:pt x="30529" y="8348"/>
                  </a:cubicBezTo>
                  <a:cubicBezTo>
                    <a:pt x="28040" y="8914"/>
                    <a:pt x="25464" y="9501"/>
                    <a:pt x="23691" y="11628"/>
                  </a:cubicBezTo>
                  <a:cubicBezTo>
                    <a:pt x="22232" y="13380"/>
                    <a:pt x="22683" y="15200"/>
                    <a:pt x="23080" y="16807"/>
                  </a:cubicBezTo>
                  <a:cubicBezTo>
                    <a:pt x="23395" y="18079"/>
                    <a:pt x="23692" y="19281"/>
                    <a:pt x="23043" y="20308"/>
                  </a:cubicBezTo>
                  <a:cubicBezTo>
                    <a:pt x="22346" y="21410"/>
                    <a:pt x="20602" y="21689"/>
                    <a:pt x="18755" y="21985"/>
                  </a:cubicBezTo>
                  <a:cubicBezTo>
                    <a:pt x="16645" y="22323"/>
                    <a:pt x="14463" y="22672"/>
                    <a:pt x="13363" y="24253"/>
                  </a:cubicBezTo>
                  <a:cubicBezTo>
                    <a:pt x="12532" y="25446"/>
                    <a:pt x="12932" y="27145"/>
                    <a:pt x="13355" y="28942"/>
                  </a:cubicBezTo>
                  <a:cubicBezTo>
                    <a:pt x="13998" y="31678"/>
                    <a:pt x="14727" y="34779"/>
                    <a:pt x="11241" y="36825"/>
                  </a:cubicBezTo>
                  <a:cubicBezTo>
                    <a:pt x="9299" y="37964"/>
                    <a:pt x="7241" y="38794"/>
                    <a:pt x="5426" y="39526"/>
                  </a:cubicBezTo>
                  <a:cubicBezTo>
                    <a:pt x="3227" y="40413"/>
                    <a:pt x="1327" y="41178"/>
                    <a:pt x="97" y="42262"/>
                  </a:cubicBezTo>
                  <a:cubicBezTo>
                    <a:pt x="1" y="42346"/>
                    <a:pt x="61" y="42507"/>
                    <a:pt x="191" y="42507"/>
                  </a:cubicBezTo>
                  <a:cubicBezTo>
                    <a:pt x="226" y="42507"/>
                    <a:pt x="258" y="42494"/>
                    <a:pt x="284" y="42472"/>
                  </a:cubicBezTo>
                  <a:cubicBezTo>
                    <a:pt x="1475" y="41420"/>
                    <a:pt x="3355" y="40662"/>
                    <a:pt x="5530" y="39785"/>
                  </a:cubicBezTo>
                  <a:cubicBezTo>
                    <a:pt x="7356" y="39050"/>
                    <a:pt x="9423" y="38218"/>
                    <a:pt x="11383" y="37067"/>
                  </a:cubicBezTo>
                  <a:cubicBezTo>
                    <a:pt x="15046" y="34916"/>
                    <a:pt x="14292" y="31708"/>
                    <a:pt x="13627" y="28878"/>
                  </a:cubicBezTo>
                  <a:cubicBezTo>
                    <a:pt x="13219" y="27142"/>
                    <a:pt x="12834" y="25503"/>
                    <a:pt x="13592" y="24412"/>
                  </a:cubicBezTo>
                  <a:cubicBezTo>
                    <a:pt x="14623" y="22930"/>
                    <a:pt x="16746" y="22590"/>
                    <a:pt x="18798" y="22262"/>
                  </a:cubicBezTo>
                  <a:cubicBezTo>
                    <a:pt x="20710" y="21956"/>
                    <a:pt x="22515" y="21667"/>
                    <a:pt x="23279" y="20456"/>
                  </a:cubicBezTo>
                  <a:cubicBezTo>
                    <a:pt x="23993" y="19328"/>
                    <a:pt x="23681" y="18070"/>
                    <a:pt x="23351" y="16739"/>
                  </a:cubicBezTo>
                  <a:cubicBezTo>
                    <a:pt x="22951" y="15121"/>
                    <a:pt x="22537" y="13450"/>
                    <a:pt x="23907" y="11808"/>
                  </a:cubicBezTo>
                  <a:cubicBezTo>
                    <a:pt x="25619" y="9751"/>
                    <a:pt x="28034" y="9203"/>
                    <a:pt x="30591" y="8621"/>
                  </a:cubicBezTo>
                  <a:cubicBezTo>
                    <a:pt x="32126" y="8273"/>
                    <a:pt x="33713" y="7912"/>
                    <a:pt x="35112" y="7192"/>
                  </a:cubicBezTo>
                  <a:cubicBezTo>
                    <a:pt x="36474" y="6492"/>
                    <a:pt x="39455" y="3741"/>
                    <a:pt x="39261" y="1832"/>
                  </a:cubicBezTo>
                  <a:cubicBezTo>
                    <a:pt x="39184" y="1065"/>
                    <a:pt x="38624" y="531"/>
                    <a:pt x="37597" y="244"/>
                  </a:cubicBezTo>
                  <a:cubicBezTo>
                    <a:pt x="37017" y="81"/>
                    <a:pt x="36564" y="0"/>
                    <a:pt x="36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755434" y="2044505"/>
              <a:ext cx="476127" cy="739029"/>
            </a:xfrm>
            <a:custGeom>
              <a:avLst/>
              <a:gdLst/>
              <a:ahLst/>
              <a:cxnLst/>
              <a:rect l="l" t="t" r="r" b="b"/>
              <a:pathLst>
                <a:path w="24987" h="38784" extrusionOk="0">
                  <a:moveTo>
                    <a:pt x="22347" y="0"/>
                  </a:moveTo>
                  <a:cubicBezTo>
                    <a:pt x="22292" y="0"/>
                    <a:pt x="22239" y="33"/>
                    <a:pt x="22217" y="88"/>
                  </a:cubicBezTo>
                  <a:cubicBezTo>
                    <a:pt x="21838" y="1113"/>
                    <a:pt x="21734" y="2007"/>
                    <a:pt x="21908" y="2745"/>
                  </a:cubicBezTo>
                  <a:cubicBezTo>
                    <a:pt x="22037" y="3298"/>
                    <a:pt x="22322" y="3974"/>
                    <a:pt x="22624" y="4689"/>
                  </a:cubicBezTo>
                  <a:cubicBezTo>
                    <a:pt x="23525" y="6829"/>
                    <a:pt x="24647" y="9489"/>
                    <a:pt x="22717" y="11143"/>
                  </a:cubicBezTo>
                  <a:cubicBezTo>
                    <a:pt x="21595" y="12105"/>
                    <a:pt x="20143" y="12629"/>
                    <a:pt x="18740" y="13136"/>
                  </a:cubicBezTo>
                  <a:cubicBezTo>
                    <a:pt x="16872" y="13812"/>
                    <a:pt x="15105" y="14449"/>
                    <a:pt x="14647" y="16053"/>
                  </a:cubicBezTo>
                  <a:cubicBezTo>
                    <a:pt x="14369" y="17028"/>
                    <a:pt x="14388" y="18575"/>
                    <a:pt x="14410" y="20366"/>
                  </a:cubicBezTo>
                  <a:cubicBezTo>
                    <a:pt x="14449" y="23472"/>
                    <a:pt x="14496" y="27340"/>
                    <a:pt x="12886" y="29513"/>
                  </a:cubicBezTo>
                  <a:cubicBezTo>
                    <a:pt x="11443" y="31460"/>
                    <a:pt x="9206" y="32204"/>
                    <a:pt x="7042" y="32925"/>
                  </a:cubicBezTo>
                  <a:cubicBezTo>
                    <a:pt x="5410" y="33467"/>
                    <a:pt x="3869" y="33979"/>
                    <a:pt x="2714" y="34969"/>
                  </a:cubicBezTo>
                  <a:cubicBezTo>
                    <a:pt x="0" y="37296"/>
                    <a:pt x="360" y="38630"/>
                    <a:pt x="378" y="38684"/>
                  </a:cubicBezTo>
                  <a:cubicBezTo>
                    <a:pt x="395" y="38744"/>
                    <a:pt x="449" y="38783"/>
                    <a:pt x="512" y="38783"/>
                  </a:cubicBezTo>
                  <a:cubicBezTo>
                    <a:pt x="524" y="38783"/>
                    <a:pt x="537" y="38782"/>
                    <a:pt x="550" y="38778"/>
                  </a:cubicBezTo>
                  <a:cubicBezTo>
                    <a:pt x="624" y="38756"/>
                    <a:pt x="667" y="38678"/>
                    <a:pt x="646" y="38604"/>
                  </a:cubicBezTo>
                  <a:cubicBezTo>
                    <a:pt x="643" y="38592"/>
                    <a:pt x="347" y="37367"/>
                    <a:pt x="2897" y="35182"/>
                  </a:cubicBezTo>
                  <a:cubicBezTo>
                    <a:pt x="4009" y="34229"/>
                    <a:pt x="5525" y="33724"/>
                    <a:pt x="7129" y="33190"/>
                  </a:cubicBezTo>
                  <a:cubicBezTo>
                    <a:pt x="9336" y="32457"/>
                    <a:pt x="11615" y="31698"/>
                    <a:pt x="13110" y="29681"/>
                  </a:cubicBezTo>
                  <a:cubicBezTo>
                    <a:pt x="14777" y="27431"/>
                    <a:pt x="14729" y="23510"/>
                    <a:pt x="14690" y="20362"/>
                  </a:cubicBezTo>
                  <a:cubicBezTo>
                    <a:pt x="14668" y="18592"/>
                    <a:pt x="14649" y="17065"/>
                    <a:pt x="14917" y="16131"/>
                  </a:cubicBezTo>
                  <a:cubicBezTo>
                    <a:pt x="15336" y="14665"/>
                    <a:pt x="16958" y="14079"/>
                    <a:pt x="18835" y="13400"/>
                  </a:cubicBezTo>
                  <a:cubicBezTo>
                    <a:pt x="20262" y="12884"/>
                    <a:pt x="21740" y="12352"/>
                    <a:pt x="22901" y="11357"/>
                  </a:cubicBezTo>
                  <a:cubicBezTo>
                    <a:pt x="24986" y="9569"/>
                    <a:pt x="23820" y="6802"/>
                    <a:pt x="22883" y="4581"/>
                  </a:cubicBezTo>
                  <a:cubicBezTo>
                    <a:pt x="22586" y="3877"/>
                    <a:pt x="22306" y="3210"/>
                    <a:pt x="22180" y="2681"/>
                  </a:cubicBezTo>
                  <a:cubicBezTo>
                    <a:pt x="22020" y="1998"/>
                    <a:pt x="22121" y="1158"/>
                    <a:pt x="22481" y="185"/>
                  </a:cubicBezTo>
                  <a:cubicBezTo>
                    <a:pt x="22506" y="114"/>
                    <a:pt x="22468" y="35"/>
                    <a:pt x="22396" y="9"/>
                  </a:cubicBezTo>
                  <a:cubicBezTo>
                    <a:pt x="22380" y="3"/>
                    <a:pt x="22364" y="0"/>
                    <a:pt x="22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191431" y="1996448"/>
              <a:ext cx="18617" cy="24695"/>
            </a:xfrm>
            <a:custGeom>
              <a:avLst/>
              <a:gdLst/>
              <a:ahLst/>
              <a:cxnLst/>
              <a:rect l="l" t="t" r="r" b="b"/>
              <a:pathLst>
                <a:path w="977" h="1296" extrusionOk="0">
                  <a:moveTo>
                    <a:pt x="818" y="1"/>
                  </a:moveTo>
                  <a:cubicBezTo>
                    <a:pt x="775" y="1"/>
                    <a:pt x="734" y="20"/>
                    <a:pt x="707" y="56"/>
                  </a:cubicBezTo>
                  <a:cubicBezTo>
                    <a:pt x="694" y="73"/>
                    <a:pt x="402" y="471"/>
                    <a:pt x="53" y="1086"/>
                  </a:cubicBezTo>
                  <a:cubicBezTo>
                    <a:pt x="1" y="1179"/>
                    <a:pt x="68" y="1296"/>
                    <a:pt x="176" y="1296"/>
                  </a:cubicBezTo>
                  <a:cubicBezTo>
                    <a:pt x="227" y="1296"/>
                    <a:pt x="274" y="1268"/>
                    <a:pt x="298" y="1224"/>
                  </a:cubicBezTo>
                  <a:cubicBezTo>
                    <a:pt x="491" y="878"/>
                    <a:pt x="702" y="544"/>
                    <a:pt x="933" y="224"/>
                  </a:cubicBezTo>
                  <a:cubicBezTo>
                    <a:pt x="977" y="161"/>
                    <a:pt x="963" y="73"/>
                    <a:pt x="902" y="28"/>
                  </a:cubicBezTo>
                  <a:cubicBezTo>
                    <a:pt x="877" y="10"/>
                    <a:pt x="847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4388670" y="2630732"/>
              <a:ext cx="395296" cy="343219"/>
            </a:xfrm>
            <a:custGeom>
              <a:avLst/>
              <a:gdLst/>
              <a:ahLst/>
              <a:cxnLst/>
              <a:rect l="l" t="t" r="r" b="b"/>
              <a:pathLst>
                <a:path w="20745" h="18012" extrusionOk="0">
                  <a:moveTo>
                    <a:pt x="5074" y="0"/>
                  </a:moveTo>
                  <a:cubicBezTo>
                    <a:pt x="3271" y="0"/>
                    <a:pt x="0" y="5987"/>
                    <a:pt x="609" y="6838"/>
                  </a:cubicBezTo>
                  <a:cubicBezTo>
                    <a:pt x="1258" y="7749"/>
                    <a:pt x="2817" y="10735"/>
                    <a:pt x="4895" y="11256"/>
                  </a:cubicBezTo>
                  <a:cubicBezTo>
                    <a:pt x="6975" y="11777"/>
                    <a:pt x="17496" y="18012"/>
                    <a:pt x="17496" y="18012"/>
                  </a:cubicBezTo>
                  <a:lnTo>
                    <a:pt x="20744" y="17102"/>
                  </a:lnTo>
                  <a:cubicBezTo>
                    <a:pt x="20744" y="17102"/>
                    <a:pt x="14378" y="12685"/>
                    <a:pt x="11910" y="10606"/>
                  </a:cubicBezTo>
                  <a:cubicBezTo>
                    <a:pt x="9443" y="8527"/>
                    <a:pt x="6065" y="5150"/>
                    <a:pt x="6065" y="5150"/>
                  </a:cubicBezTo>
                  <a:lnTo>
                    <a:pt x="5416" y="84"/>
                  </a:lnTo>
                  <a:cubicBezTo>
                    <a:pt x="5310" y="27"/>
                    <a:pt x="5195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4384249" y="2625301"/>
              <a:ext cx="406500" cy="353985"/>
            </a:xfrm>
            <a:custGeom>
              <a:avLst/>
              <a:gdLst/>
              <a:ahLst/>
              <a:cxnLst/>
              <a:rect l="l" t="t" r="r" b="b"/>
              <a:pathLst>
                <a:path w="21333" h="18577" extrusionOk="0">
                  <a:moveTo>
                    <a:pt x="5320" y="567"/>
                  </a:moveTo>
                  <a:cubicBezTo>
                    <a:pt x="5344" y="567"/>
                    <a:pt x="5367" y="570"/>
                    <a:pt x="5390" y="574"/>
                  </a:cubicBezTo>
                  <a:lnTo>
                    <a:pt x="6018" y="5471"/>
                  </a:lnTo>
                  <a:cubicBezTo>
                    <a:pt x="6026" y="5532"/>
                    <a:pt x="6053" y="5591"/>
                    <a:pt x="6098" y="5634"/>
                  </a:cubicBezTo>
                  <a:cubicBezTo>
                    <a:pt x="6132" y="5668"/>
                    <a:pt x="9513" y="9044"/>
                    <a:pt x="11961" y="11107"/>
                  </a:cubicBezTo>
                  <a:cubicBezTo>
                    <a:pt x="14012" y="12833"/>
                    <a:pt x="18786" y="16198"/>
                    <a:pt x="20327" y="17276"/>
                  </a:cubicBezTo>
                  <a:lnTo>
                    <a:pt x="17768" y="17993"/>
                  </a:lnTo>
                  <a:cubicBezTo>
                    <a:pt x="16608" y="17308"/>
                    <a:pt x="7203" y="11770"/>
                    <a:pt x="5196" y="11268"/>
                  </a:cubicBezTo>
                  <a:cubicBezTo>
                    <a:pt x="3571" y="10861"/>
                    <a:pt x="2207" y="8726"/>
                    <a:pt x="1475" y="7577"/>
                  </a:cubicBezTo>
                  <a:cubicBezTo>
                    <a:pt x="1315" y="7328"/>
                    <a:pt x="1179" y="7115"/>
                    <a:pt x="1070" y="6962"/>
                  </a:cubicBezTo>
                  <a:cubicBezTo>
                    <a:pt x="806" y="6558"/>
                    <a:pt x="2134" y="3419"/>
                    <a:pt x="3858" y="1542"/>
                  </a:cubicBezTo>
                  <a:cubicBezTo>
                    <a:pt x="4440" y="908"/>
                    <a:pt x="4952" y="568"/>
                    <a:pt x="5305" y="568"/>
                  </a:cubicBezTo>
                  <a:cubicBezTo>
                    <a:pt x="5310" y="567"/>
                    <a:pt x="5315" y="567"/>
                    <a:pt x="5320" y="567"/>
                  </a:cubicBezTo>
                  <a:close/>
                  <a:moveTo>
                    <a:pt x="5302" y="1"/>
                  </a:moveTo>
                  <a:cubicBezTo>
                    <a:pt x="4746" y="1"/>
                    <a:pt x="4084" y="433"/>
                    <a:pt x="3326" y="1293"/>
                  </a:cubicBezTo>
                  <a:cubicBezTo>
                    <a:pt x="1870" y="2945"/>
                    <a:pt x="1" y="6431"/>
                    <a:pt x="612" y="7288"/>
                  </a:cubicBezTo>
                  <a:cubicBezTo>
                    <a:pt x="718" y="7436"/>
                    <a:pt x="848" y="7640"/>
                    <a:pt x="1001" y="7880"/>
                  </a:cubicBezTo>
                  <a:cubicBezTo>
                    <a:pt x="1831" y="9178"/>
                    <a:pt x="3218" y="11353"/>
                    <a:pt x="5060" y="11814"/>
                  </a:cubicBezTo>
                  <a:cubicBezTo>
                    <a:pt x="7076" y="12317"/>
                    <a:pt x="17480" y="18476"/>
                    <a:pt x="17585" y="18537"/>
                  </a:cubicBezTo>
                  <a:cubicBezTo>
                    <a:pt x="17629" y="18564"/>
                    <a:pt x="17679" y="18577"/>
                    <a:pt x="17728" y="18577"/>
                  </a:cubicBezTo>
                  <a:cubicBezTo>
                    <a:pt x="17754" y="18577"/>
                    <a:pt x="17781" y="18574"/>
                    <a:pt x="17805" y="18567"/>
                  </a:cubicBezTo>
                  <a:lnTo>
                    <a:pt x="21052" y="17656"/>
                  </a:lnTo>
                  <a:cubicBezTo>
                    <a:pt x="21281" y="17592"/>
                    <a:pt x="21332" y="17292"/>
                    <a:pt x="21137" y="17156"/>
                  </a:cubicBezTo>
                  <a:cubicBezTo>
                    <a:pt x="21074" y="17112"/>
                    <a:pt x="14754" y="12722"/>
                    <a:pt x="12325" y="10676"/>
                  </a:cubicBezTo>
                  <a:cubicBezTo>
                    <a:pt x="10084" y="8790"/>
                    <a:pt x="7054" y="5792"/>
                    <a:pt x="6564" y="5305"/>
                  </a:cubicBezTo>
                  <a:lnTo>
                    <a:pt x="5926" y="333"/>
                  </a:lnTo>
                  <a:cubicBezTo>
                    <a:pt x="5915" y="244"/>
                    <a:pt x="5861" y="164"/>
                    <a:pt x="5781" y="121"/>
                  </a:cubicBezTo>
                  <a:cubicBezTo>
                    <a:pt x="5631" y="41"/>
                    <a:pt x="5471" y="1"/>
                    <a:pt x="530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4508811" y="4188573"/>
              <a:ext cx="245352" cy="128126"/>
            </a:xfrm>
            <a:custGeom>
              <a:avLst/>
              <a:gdLst/>
              <a:ahLst/>
              <a:cxnLst/>
              <a:rect l="l" t="t" r="r" b="b"/>
              <a:pathLst>
                <a:path w="12876" h="6724" extrusionOk="0">
                  <a:moveTo>
                    <a:pt x="1681" y="0"/>
                  </a:moveTo>
                  <a:cubicBezTo>
                    <a:pt x="1681" y="0"/>
                    <a:pt x="0" y="3882"/>
                    <a:pt x="1061" y="4534"/>
                  </a:cubicBezTo>
                  <a:cubicBezTo>
                    <a:pt x="1589" y="4860"/>
                    <a:pt x="2199" y="4921"/>
                    <a:pt x="2749" y="4921"/>
                  </a:cubicBezTo>
                  <a:cubicBezTo>
                    <a:pt x="3080" y="4921"/>
                    <a:pt x="3389" y="4899"/>
                    <a:pt x="3645" y="4899"/>
                  </a:cubicBezTo>
                  <a:cubicBezTo>
                    <a:pt x="3815" y="4899"/>
                    <a:pt x="3961" y="4909"/>
                    <a:pt x="4075" y="4941"/>
                  </a:cubicBezTo>
                  <a:cubicBezTo>
                    <a:pt x="4646" y="5105"/>
                    <a:pt x="5543" y="6163"/>
                    <a:pt x="8639" y="6572"/>
                  </a:cubicBezTo>
                  <a:cubicBezTo>
                    <a:pt x="9448" y="6678"/>
                    <a:pt x="10090" y="6723"/>
                    <a:pt x="10602" y="6723"/>
                  </a:cubicBezTo>
                  <a:cubicBezTo>
                    <a:pt x="12048" y="6723"/>
                    <a:pt x="12450" y="6362"/>
                    <a:pt x="12631" y="6002"/>
                  </a:cubicBezTo>
                  <a:cubicBezTo>
                    <a:pt x="12876" y="5512"/>
                    <a:pt x="11328" y="5105"/>
                    <a:pt x="10024" y="4208"/>
                  </a:cubicBezTo>
                  <a:cubicBezTo>
                    <a:pt x="8721" y="3312"/>
                    <a:pt x="5543" y="623"/>
                    <a:pt x="5543" y="623"/>
                  </a:cubicBezTo>
                  <a:cubicBezTo>
                    <a:pt x="4966" y="952"/>
                    <a:pt x="4433" y="1076"/>
                    <a:pt x="3960" y="1076"/>
                  </a:cubicBezTo>
                  <a:cubicBezTo>
                    <a:pt x="2562" y="1076"/>
                    <a:pt x="1681" y="0"/>
                    <a:pt x="1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503228" y="4183200"/>
              <a:ext cx="256366" cy="138854"/>
            </a:xfrm>
            <a:custGeom>
              <a:avLst/>
              <a:gdLst/>
              <a:ahLst/>
              <a:cxnLst/>
              <a:rect l="l" t="t" r="r" b="b"/>
              <a:pathLst>
                <a:path w="13454" h="7287" extrusionOk="0">
                  <a:moveTo>
                    <a:pt x="2076" y="772"/>
                  </a:moveTo>
                  <a:cubicBezTo>
                    <a:pt x="2481" y="1121"/>
                    <a:pt x="3252" y="1636"/>
                    <a:pt x="4264" y="1636"/>
                  </a:cubicBezTo>
                  <a:cubicBezTo>
                    <a:pt x="4729" y="1636"/>
                    <a:pt x="5245" y="1527"/>
                    <a:pt x="5801" y="1243"/>
                  </a:cubicBezTo>
                  <a:cubicBezTo>
                    <a:pt x="6448" y="1787"/>
                    <a:pt x="9002" y="3928"/>
                    <a:pt x="10158" y="4722"/>
                  </a:cubicBezTo>
                  <a:cubicBezTo>
                    <a:pt x="10672" y="5074"/>
                    <a:pt x="11206" y="5346"/>
                    <a:pt x="11677" y="5585"/>
                  </a:cubicBezTo>
                  <a:cubicBezTo>
                    <a:pt x="12075" y="5786"/>
                    <a:pt x="12617" y="6063"/>
                    <a:pt x="12673" y="6157"/>
                  </a:cubicBezTo>
                  <a:cubicBezTo>
                    <a:pt x="12586" y="6331"/>
                    <a:pt x="12390" y="6724"/>
                    <a:pt x="10903" y="6724"/>
                  </a:cubicBezTo>
                  <a:cubicBezTo>
                    <a:pt x="10413" y="6724"/>
                    <a:pt x="9782" y="6681"/>
                    <a:pt x="8968" y="6574"/>
                  </a:cubicBezTo>
                  <a:cubicBezTo>
                    <a:pt x="6737" y="6281"/>
                    <a:pt x="5687" y="5645"/>
                    <a:pt x="5060" y="5266"/>
                  </a:cubicBezTo>
                  <a:cubicBezTo>
                    <a:pt x="4821" y="5121"/>
                    <a:pt x="4631" y="5006"/>
                    <a:pt x="4446" y="4953"/>
                  </a:cubicBezTo>
                  <a:cubicBezTo>
                    <a:pt x="4301" y="4913"/>
                    <a:pt x="4129" y="4899"/>
                    <a:pt x="3937" y="4899"/>
                  </a:cubicBezTo>
                  <a:cubicBezTo>
                    <a:pt x="3813" y="4899"/>
                    <a:pt x="3679" y="4905"/>
                    <a:pt x="3537" y="4910"/>
                  </a:cubicBezTo>
                  <a:cubicBezTo>
                    <a:pt x="3379" y="4916"/>
                    <a:pt x="3212" y="4922"/>
                    <a:pt x="3040" y="4922"/>
                  </a:cubicBezTo>
                  <a:cubicBezTo>
                    <a:pt x="2526" y="4922"/>
                    <a:pt x="1969" y="4865"/>
                    <a:pt x="1501" y="4577"/>
                  </a:cubicBezTo>
                  <a:cubicBezTo>
                    <a:pt x="967" y="4249"/>
                    <a:pt x="1492" y="2241"/>
                    <a:pt x="2076" y="772"/>
                  </a:cubicBezTo>
                  <a:close/>
                  <a:moveTo>
                    <a:pt x="1977" y="0"/>
                  </a:moveTo>
                  <a:cubicBezTo>
                    <a:pt x="1963" y="0"/>
                    <a:pt x="1949" y="1"/>
                    <a:pt x="1936" y="3"/>
                  </a:cubicBezTo>
                  <a:cubicBezTo>
                    <a:pt x="1838" y="17"/>
                    <a:pt x="1756" y="81"/>
                    <a:pt x="1717" y="170"/>
                  </a:cubicBezTo>
                  <a:cubicBezTo>
                    <a:pt x="1419" y="855"/>
                    <a:pt x="0" y="4313"/>
                    <a:pt x="1206" y="5056"/>
                  </a:cubicBezTo>
                  <a:cubicBezTo>
                    <a:pt x="1796" y="5419"/>
                    <a:pt x="2469" y="5484"/>
                    <a:pt x="3052" y="5484"/>
                  </a:cubicBezTo>
                  <a:cubicBezTo>
                    <a:pt x="3231" y="5484"/>
                    <a:pt x="3401" y="5478"/>
                    <a:pt x="3557" y="5473"/>
                  </a:cubicBezTo>
                  <a:cubicBezTo>
                    <a:pt x="3690" y="5467"/>
                    <a:pt x="3820" y="5463"/>
                    <a:pt x="3937" y="5463"/>
                  </a:cubicBezTo>
                  <a:cubicBezTo>
                    <a:pt x="4082" y="5463"/>
                    <a:pt x="4207" y="5470"/>
                    <a:pt x="4291" y="5495"/>
                  </a:cubicBezTo>
                  <a:cubicBezTo>
                    <a:pt x="4405" y="5527"/>
                    <a:pt x="4565" y="5623"/>
                    <a:pt x="4769" y="5747"/>
                  </a:cubicBezTo>
                  <a:cubicBezTo>
                    <a:pt x="5435" y="6149"/>
                    <a:pt x="6547" y="6822"/>
                    <a:pt x="8895" y="7132"/>
                  </a:cubicBezTo>
                  <a:cubicBezTo>
                    <a:pt x="9712" y="7240"/>
                    <a:pt x="10370" y="7287"/>
                    <a:pt x="10902" y="7287"/>
                  </a:cubicBezTo>
                  <a:cubicBezTo>
                    <a:pt x="12472" y="7287"/>
                    <a:pt x="12941" y="6877"/>
                    <a:pt x="13177" y="6409"/>
                  </a:cubicBezTo>
                  <a:cubicBezTo>
                    <a:pt x="13453" y="5856"/>
                    <a:pt x="12782" y="5516"/>
                    <a:pt x="11932" y="5085"/>
                  </a:cubicBezTo>
                  <a:cubicBezTo>
                    <a:pt x="11477" y="4853"/>
                    <a:pt x="10959" y="4590"/>
                    <a:pt x="10476" y="4259"/>
                  </a:cubicBezTo>
                  <a:cubicBezTo>
                    <a:pt x="9200" y="3381"/>
                    <a:pt x="6049" y="717"/>
                    <a:pt x="6018" y="690"/>
                  </a:cubicBezTo>
                  <a:cubicBezTo>
                    <a:pt x="5966" y="647"/>
                    <a:pt x="5901" y="624"/>
                    <a:pt x="5836" y="624"/>
                  </a:cubicBezTo>
                  <a:cubicBezTo>
                    <a:pt x="5788" y="624"/>
                    <a:pt x="5740" y="636"/>
                    <a:pt x="5697" y="661"/>
                  </a:cubicBezTo>
                  <a:cubicBezTo>
                    <a:pt x="5168" y="964"/>
                    <a:pt x="4681" y="1077"/>
                    <a:pt x="4250" y="1077"/>
                  </a:cubicBezTo>
                  <a:cubicBezTo>
                    <a:pt x="3017" y="1077"/>
                    <a:pt x="2236" y="154"/>
                    <a:pt x="2192" y="103"/>
                  </a:cubicBezTo>
                  <a:cubicBezTo>
                    <a:pt x="2139" y="38"/>
                    <a:pt x="2059" y="0"/>
                    <a:pt x="197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4521483" y="4255837"/>
              <a:ext cx="228431" cy="60843"/>
            </a:xfrm>
            <a:custGeom>
              <a:avLst/>
              <a:gdLst/>
              <a:ahLst/>
              <a:cxnLst/>
              <a:rect l="l" t="t" r="r" b="b"/>
              <a:pathLst>
                <a:path w="1198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457"/>
                    <a:pt x="117" y="834"/>
                    <a:pt x="396" y="1003"/>
                  </a:cubicBezTo>
                  <a:cubicBezTo>
                    <a:pt x="926" y="1329"/>
                    <a:pt x="1538" y="1390"/>
                    <a:pt x="2089" y="1390"/>
                  </a:cubicBezTo>
                  <a:cubicBezTo>
                    <a:pt x="2417" y="1390"/>
                    <a:pt x="2723" y="1369"/>
                    <a:pt x="2977" y="1369"/>
                  </a:cubicBezTo>
                  <a:cubicBezTo>
                    <a:pt x="3148" y="1369"/>
                    <a:pt x="3296" y="1378"/>
                    <a:pt x="3410" y="1411"/>
                  </a:cubicBezTo>
                  <a:cubicBezTo>
                    <a:pt x="3981" y="1573"/>
                    <a:pt x="4878" y="2633"/>
                    <a:pt x="7974" y="3040"/>
                  </a:cubicBezTo>
                  <a:cubicBezTo>
                    <a:pt x="8784" y="3147"/>
                    <a:pt x="9427" y="3192"/>
                    <a:pt x="9940" y="3192"/>
                  </a:cubicBezTo>
                  <a:cubicBezTo>
                    <a:pt x="11384" y="3192"/>
                    <a:pt x="11786" y="2832"/>
                    <a:pt x="11967" y="2472"/>
                  </a:cubicBezTo>
                  <a:cubicBezTo>
                    <a:pt x="11977" y="2447"/>
                    <a:pt x="11985" y="2422"/>
                    <a:pt x="11988" y="2396"/>
                  </a:cubicBezTo>
                  <a:lnTo>
                    <a:pt x="11988" y="2396"/>
                  </a:lnTo>
                  <a:cubicBezTo>
                    <a:pt x="11557" y="2454"/>
                    <a:pt x="11130" y="2480"/>
                    <a:pt x="10710" y="2480"/>
                  </a:cubicBezTo>
                  <a:cubicBezTo>
                    <a:pt x="9291" y="2480"/>
                    <a:pt x="7936" y="2190"/>
                    <a:pt x="6676" y="1893"/>
                  </a:cubicBezTo>
                  <a:cubicBezTo>
                    <a:pt x="4670" y="1421"/>
                    <a:pt x="4081" y="360"/>
                    <a:pt x="2195" y="360"/>
                  </a:cubicBezTo>
                  <a:cubicBezTo>
                    <a:pt x="1242" y="360"/>
                    <a:pt x="501" y="17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4516052" y="4250483"/>
              <a:ext cx="239426" cy="71571"/>
            </a:xfrm>
            <a:custGeom>
              <a:avLst/>
              <a:gdLst/>
              <a:ahLst/>
              <a:cxnLst/>
              <a:rect l="l" t="t" r="r" b="b"/>
              <a:pathLst>
                <a:path w="12565" h="3756" extrusionOk="0">
                  <a:moveTo>
                    <a:pt x="612" y="679"/>
                  </a:moveTo>
                  <a:cubicBezTo>
                    <a:pt x="1196" y="841"/>
                    <a:pt x="1821" y="922"/>
                    <a:pt x="2480" y="922"/>
                  </a:cubicBezTo>
                  <a:cubicBezTo>
                    <a:pt x="3481" y="922"/>
                    <a:pt x="4092" y="1242"/>
                    <a:pt x="4801" y="1612"/>
                  </a:cubicBezTo>
                  <a:cubicBezTo>
                    <a:pt x="5359" y="1904"/>
                    <a:pt x="5994" y="2235"/>
                    <a:pt x="6895" y="2446"/>
                  </a:cubicBezTo>
                  <a:cubicBezTo>
                    <a:pt x="8194" y="2753"/>
                    <a:pt x="9561" y="3041"/>
                    <a:pt x="10990" y="3041"/>
                  </a:cubicBezTo>
                  <a:cubicBezTo>
                    <a:pt x="11164" y="3041"/>
                    <a:pt x="11338" y="3037"/>
                    <a:pt x="11514" y="3028"/>
                  </a:cubicBezTo>
                  <a:lnTo>
                    <a:pt x="11514" y="3028"/>
                  </a:lnTo>
                  <a:cubicBezTo>
                    <a:pt x="11258" y="3122"/>
                    <a:pt x="10860" y="3193"/>
                    <a:pt x="10231" y="3193"/>
                  </a:cubicBezTo>
                  <a:cubicBezTo>
                    <a:pt x="9740" y="3193"/>
                    <a:pt x="9109" y="3150"/>
                    <a:pt x="8295" y="3043"/>
                  </a:cubicBezTo>
                  <a:cubicBezTo>
                    <a:pt x="6064" y="2750"/>
                    <a:pt x="5014" y="2114"/>
                    <a:pt x="4387" y="1735"/>
                  </a:cubicBezTo>
                  <a:cubicBezTo>
                    <a:pt x="4148" y="1590"/>
                    <a:pt x="3958" y="1475"/>
                    <a:pt x="3773" y="1422"/>
                  </a:cubicBezTo>
                  <a:cubicBezTo>
                    <a:pt x="3628" y="1382"/>
                    <a:pt x="3456" y="1368"/>
                    <a:pt x="3264" y="1368"/>
                  </a:cubicBezTo>
                  <a:cubicBezTo>
                    <a:pt x="3140" y="1368"/>
                    <a:pt x="3006" y="1374"/>
                    <a:pt x="2864" y="1379"/>
                  </a:cubicBezTo>
                  <a:cubicBezTo>
                    <a:pt x="2706" y="1385"/>
                    <a:pt x="2538" y="1391"/>
                    <a:pt x="2366" y="1391"/>
                  </a:cubicBezTo>
                  <a:cubicBezTo>
                    <a:pt x="1852" y="1391"/>
                    <a:pt x="1296" y="1334"/>
                    <a:pt x="828" y="1046"/>
                  </a:cubicBezTo>
                  <a:cubicBezTo>
                    <a:pt x="716" y="976"/>
                    <a:pt x="650" y="838"/>
                    <a:pt x="612" y="679"/>
                  </a:cubicBezTo>
                  <a:close/>
                  <a:moveTo>
                    <a:pt x="286" y="0"/>
                  </a:moveTo>
                  <a:cubicBezTo>
                    <a:pt x="134" y="0"/>
                    <a:pt x="0" y="124"/>
                    <a:pt x="4" y="288"/>
                  </a:cubicBezTo>
                  <a:cubicBezTo>
                    <a:pt x="19" y="900"/>
                    <a:pt x="197" y="1316"/>
                    <a:pt x="533" y="1525"/>
                  </a:cubicBezTo>
                  <a:cubicBezTo>
                    <a:pt x="1123" y="1888"/>
                    <a:pt x="1796" y="1953"/>
                    <a:pt x="2379" y="1953"/>
                  </a:cubicBezTo>
                  <a:cubicBezTo>
                    <a:pt x="2558" y="1953"/>
                    <a:pt x="2728" y="1947"/>
                    <a:pt x="2884" y="1942"/>
                  </a:cubicBezTo>
                  <a:cubicBezTo>
                    <a:pt x="3017" y="1936"/>
                    <a:pt x="3147" y="1932"/>
                    <a:pt x="3264" y="1932"/>
                  </a:cubicBezTo>
                  <a:cubicBezTo>
                    <a:pt x="3409" y="1932"/>
                    <a:pt x="3534" y="1939"/>
                    <a:pt x="3618" y="1964"/>
                  </a:cubicBezTo>
                  <a:cubicBezTo>
                    <a:pt x="3732" y="1996"/>
                    <a:pt x="3892" y="2092"/>
                    <a:pt x="4096" y="2216"/>
                  </a:cubicBezTo>
                  <a:cubicBezTo>
                    <a:pt x="4762" y="2618"/>
                    <a:pt x="5874" y="3291"/>
                    <a:pt x="8222" y="3601"/>
                  </a:cubicBezTo>
                  <a:cubicBezTo>
                    <a:pt x="9039" y="3709"/>
                    <a:pt x="9697" y="3756"/>
                    <a:pt x="10229" y="3756"/>
                  </a:cubicBezTo>
                  <a:cubicBezTo>
                    <a:pt x="11799" y="3756"/>
                    <a:pt x="12268" y="3346"/>
                    <a:pt x="12504" y="2879"/>
                  </a:cubicBezTo>
                  <a:cubicBezTo>
                    <a:pt x="12529" y="2827"/>
                    <a:pt x="12545" y="2772"/>
                    <a:pt x="12553" y="2715"/>
                  </a:cubicBezTo>
                  <a:cubicBezTo>
                    <a:pt x="12564" y="2627"/>
                    <a:pt x="12535" y="2540"/>
                    <a:pt x="12472" y="2478"/>
                  </a:cubicBezTo>
                  <a:cubicBezTo>
                    <a:pt x="12418" y="2425"/>
                    <a:pt x="12346" y="2396"/>
                    <a:pt x="12270" y="2396"/>
                  </a:cubicBezTo>
                  <a:cubicBezTo>
                    <a:pt x="12259" y="2396"/>
                    <a:pt x="12248" y="2397"/>
                    <a:pt x="12236" y="2398"/>
                  </a:cubicBezTo>
                  <a:cubicBezTo>
                    <a:pt x="11822" y="2454"/>
                    <a:pt x="11410" y="2479"/>
                    <a:pt x="11003" y="2479"/>
                  </a:cubicBezTo>
                  <a:cubicBezTo>
                    <a:pt x="9627" y="2479"/>
                    <a:pt x="8293" y="2199"/>
                    <a:pt x="7025" y="1899"/>
                  </a:cubicBezTo>
                  <a:cubicBezTo>
                    <a:pt x="6192" y="1704"/>
                    <a:pt x="5618" y="1403"/>
                    <a:pt x="5062" y="1115"/>
                  </a:cubicBezTo>
                  <a:cubicBezTo>
                    <a:pt x="4321" y="727"/>
                    <a:pt x="3620" y="361"/>
                    <a:pt x="2482" y="361"/>
                  </a:cubicBezTo>
                  <a:cubicBezTo>
                    <a:pt x="1540" y="361"/>
                    <a:pt x="819" y="174"/>
                    <a:pt x="380" y="16"/>
                  </a:cubicBezTo>
                  <a:cubicBezTo>
                    <a:pt x="349" y="5"/>
                    <a:pt x="317" y="0"/>
                    <a:pt x="28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818982" y="2130728"/>
              <a:ext cx="867593" cy="2102071"/>
            </a:xfrm>
            <a:custGeom>
              <a:avLst/>
              <a:gdLst/>
              <a:ahLst/>
              <a:cxnLst/>
              <a:rect l="l" t="t" r="r" b="b"/>
              <a:pathLst>
                <a:path w="45531" h="110316" extrusionOk="0">
                  <a:moveTo>
                    <a:pt x="25090" y="1"/>
                  </a:moveTo>
                  <a:cubicBezTo>
                    <a:pt x="25090" y="1"/>
                    <a:pt x="25704" y="4124"/>
                    <a:pt x="24915" y="5791"/>
                  </a:cubicBezTo>
                  <a:cubicBezTo>
                    <a:pt x="24125" y="7458"/>
                    <a:pt x="21670" y="7631"/>
                    <a:pt x="19564" y="7984"/>
                  </a:cubicBezTo>
                  <a:cubicBezTo>
                    <a:pt x="17458" y="8336"/>
                    <a:pt x="12634" y="10176"/>
                    <a:pt x="13160" y="14913"/>
                  </a:cubicBezTo>
                  <a:cubicBezTo>
                    <a:pt x="13687" y="19650"/>
                    <a:pt x="19739" y="29915"/>
                    <a:pt x="19739" y="32810"/>
                  </a:cubicBezTo>
                  <a:cubicBezTo>
                    <a:pt x="19739" y="35705"/>
                    <a:pt x="17897" y="37196"/>
                    <a:pt x="15879" y="42811"/>
                  </a:cubicBezTo>
                  <a:cubicBezTo>
                    <a:pt x="13862" y="48426"/>
                    <a:pt x="14124" y="58864"/>
                    <a:pt x="14738" y="65620"/>
                  </a:cubicBezTo>
                  <a:cubicBezTo>
                    <a:pt x="15352" y="72374"/>
                    <a:pt x="17371" y="78778"/>
                    <a:pt x="17371" y="78778"/>
                  </a:cubicBezTo>
                  <a:cubicBezTo>
                    <a:pt x="17371" y="78778"/>
                    <a:pt x="12282" y="86936"/>
                    <a:pt x="10090" y="90445"/>
                  </a:cubicBezTo>
                  <a:cubicBezTo>
                    <a:pt x="7897" y="93956"/>
                    <a:pt x="1" y="109219"/>
                    <a:pt x="1" y="109219"/>
                  </a:cubicBezTo>
                  <a:cubicBezTo>
                    <a:pt x="1" y="109219"/>
                    <a:pt x="1" y="109745"/>
                    <a:pt x="1229" y="110097"/>
                  </a:cubicBezTo>
                  <a:cubicBezTo>
                    <a:pt x="1841" y="110272"/>
                    <a:pt x="2498" y="110316"/>
                    <a:pt x="3002" y="110316"/>
                  </a:cubicBezTo>
                  <a:cubicBezTo>
                    <a:pt x="3509" y="110316"/>
                    <a:pt x="3861" y="110272"/>
                    <a:pt x="3861" y="110272"/>
                  </a:cubicBezTo>
                  <a:cubicBezTo>
                    <a:pt x="3861" y="110272"/>
                    <a:pt x="18950" y="92112"/>
                    <a:pt x="21756" y="89042"/>
                  </a:cubicBezTo>
                  <a:cubicBezTo>
                    <a:pt x="24564" y="85972"/>
                    <a:pt x="27196" y="80621"/>
                    <a:pt x="27546" y="78164"/>
                  </a:cubicBezTo>
                  <a:cubicBezTo>
                    <a:pt x="27898" y="75706"/>
                    <a:pt x="27459" y="60707"/>
                    <a:pt x="27459" y="60706"/>
                  </a:cubicBezTo>
                  <a:lnTo>
                    <a:pt x="27459" y="60706"/>
                  </a:lnTo>
                  <a:cubicBezTo>
                    <a:pt x="27459" y="60706"/>
                    <a:pt x="30618" y="68251"/>
                    <a:pt x="33074" y="72111"/>
                  </a:cubicBezTo>
                  <a:cubicBezTo>
                    <a:pt x="35532" y="75972"/>
                    <a:pt x="37191" y="79392"/>
                    <a:pt x="37191" y="79392"/>
                  </a:cubicBezTo>
                  <a:cubicBezTo>
                    <a:pt x="37191" y="79392"/>
                    <a:pt x="36583" y="84568"/>
                    <a:pt x="37197" y="88955"/>
                  </a:cubicBezTo>
                  <a:cubicBezTo>
                    <a:pt x="37811" y="93340"/>
                    <a:pt x="37293" y="107423"/>
                    <a:pt x="37907" y="108564"/>
                  </a:cubicBezTo>
                  <a:cubicBezTo>
                    <a:pt x="38185" y="109079"/>
                    <a:pt x="38821" y="109264"/>
                    <a:pt x="39484" y="109264"/>
                  </a:cubicBezTo>
                  <a:cubicBezTo>
                    <a:pt x="40288" y="109264"/>
                    <a:pt x="41132" y="108991"/>
                    <a:pt x="41421" y="108702"/>
                  </a:cubicBezTo>
                  <a:cubicBezTo>
                    <a:pt x="41947" y="108176"/>
                    <a:pt x="42198" y="104746"/>
                    <a:pt x="42198" y="104746"/>
                  </a:cubicBezTo>
                  <a:cubicBezTo>
                    <a:pt x="42198" y="104746"/>
                    <a:pt x="43250" y="94043"/>
                    <a:pt x="43864" y="89042"/>
                  </a:cubicBezTo>
                  <a:cubicBezTo>
                    <a:pt x="44479" y="84043"/>
                    <a:pt x="45531" y="79743"/>
                    <a:pt x="45181" y="78603"/>
                  </a:cubicBezTo>
                  <a:cubicBezTo>
                    <a:pt x="44829" y="77462"/>
                    <a:pt x="42636" y="65270"/>
                    <a:pt x="40969" y="59479"/>
                  </a:cubicBezTo>
                  <a:cubicBezTo>
                    <a:pt x="39302" y="53689"/>
                    <a:pt x="34215" y="42900"/>
                    <a:pt x="33074" y="40092"/>
                  </a:cubicBezTo>
                  <a:cubicBezTo>
                    <a:pt x="31934" y="37285"/>
                    <a:pt x="31320" y="34741"/>
                    <a:pt x="31495" y="33863"/>
                  </a:cubicBezTo>
                  <a:cubicBezTo>
                    <a:pt x="31670" y="32987"/>
                    <a:pt x="35091" y="27723"/>
                    <a:pt x="35969" y="26319"/>
                  </a:cubicBezTo>
                  <a:cubicBezTo>
                    <a:pt x="36846" y="24915"/>
                    <a:pt x="37197" y="22372"/>
                    <a:pt x="36144" y="20091"/>
                  </a:cubicBezTo>
                  <a:cubicBezTo>
                    <a:pt x="35091" y="17810"/>
                    <a:pt x="36144" y="14740"/>
                    <a:pt x="35969" y="12898"/>
                  </a:cubicBezTo>
                  <a:cubicBezTo>
                    <a:pt x="35793" y="11054"/>
                    <a:pt x="33074" y="10265"/>
                    <a:pt x="31670" y="9564"/>
                  </a:cubicBezTo>
                  <a:cubicBezTo>
                    <a:pt x="30267" y="8862"/>
                    <a:pt x="29740" y="7281"/>
                    <a:pt x="29740" y="5967"/>
                  </a:cubicBezTo>
                  <a:cubicBezTo>
                    <a:pt x="29740" y="4652"/>
                    <a:pt x="30529" y="2808"/>
                    <a:pt x="30529" y="2808"/>
                  </a:cubicBezTo>
                  <a:cubicBezTo>
                    <a:pt x="30529" y="2808"/>
                    <a:pt x="26231" y="1"/>
                    <a:pt x="2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813647" y="2125393"/>
              <a:ext cx="875825" cy="2112780"/>
            </a:xfrm>
            <a:custGeom>
              <a:avLst/>
              <a:gdLst/>
              <a:ahLst/>
              <a:cxnLst/>
              <a:rect l="l" t="t" r="r" b="b"/>
              <a:pathLst>
                <a:path w="45963" h="110878" extrusionOk="0">
                  <a:moveTo>
                    <a:pt x="25697" y="619"/>
                  </a:moveTo>
                  <a:lnTo>
                    <a:pt x="25697" y="619"/>
                  </a:lnTo>
                  <a:cubicBezTo>
                    <a:pt x="26709" y="908"/>
                    <a:pt x="28945" y="2219"/>
                    <a:pt x="30460" y="3196"/>
                  </a:cubicBezTo>
                  <a:cubicBezTo>
                    <a:pt x="30248" y="3736"/>
                    <a:pt x="29737" y="5146"/>
                    <a:pt x="29737" y="6246"/>
                  </a:cubicBezTo>
                  <a:cubicBezTo>
                    <a:pt x="29737" y="7602"/>
                    <a:pt x="30285" y="9325"/>
                    <a:pt x="31823" y="10093"/>
                  </a:cubicBezTo>
                  <a:cubicBezTo>
                    <a:pt x="32084" y="10224"/>
                    <a:pt x="32390" y="10359"/>
                    <a:pt x="32718" y="10502"/>
                  </a:cubicBezTo>
                  <a:cubicBezTo>
                    <a:pt x="34110" y="11108"/>
                    <a:pt x="35839" y="11864"/>
                    <a:pt x="35968" y="13203"/>
                  </a:cubicBezTo>
                  <a:cubicBezTo>
                    <a:pt x="36026" y="13820"/>
                    <a:pt x="35937" y="14611"/>
                    <a:pt x="35842" y="15450"/>
                  </a:cubicBezTo>
                  <a:cubicBezTo>
                    <a:pt x="35658" y="17084"/>
                    <a:pt x="35451" y="18936"/>
                    <a:pt x="36167" y="20488"/>
                  </a:cubicBezTo>
                  <a:cubicBezTo>
                    <a:pt x="37209" y="22742"/>
                    <a:pt x="36815" y="25159"/>
                    <a:pt x="36008" y="26448"/>
                  </a:cubicBezTo>
                  <a:cubicBezTo>
                    <a:pt x="35864" y="26680"/>
                    <a:pt x="35651" y="27016"/>
                    <a:pt x="35394" y="27418"/>
                  </a:cubicBezTo>
                  <a:cubicBezTo>
                    <a:pt x="33584" y="30265"/>
                    <a:pt x="31642" y="33363"/>
                    <a:pt x="31497" y="34086"/>
                  </a:cubicBezTo>
                  <a:cubicBezTo>
                    <a:pt x="31303" y="35059"/>
                    <a:pt x="31958" y="37687"/>
                    <a:pt x="33092" y="40476"/>
                  </a:cubicBezTo>
                  <a:cubicBezTo>
                    <a:pt x="33383" y="41192"/>
                    <a:pt x="33923" y="42408"/>
                    <a:pt x="34605" y="43947"/>
                  </a:cubicBezTo>
                  <a:cubicBezTo>
                    <a:pt x="36649" y="48560"/>
                    <a:pt x="39738" y="55531"/>
                    <a:pt x="40977" y="59835"/>
                  </a:cubicBezTo>
                  <a:cubicBezTo>
                    <a:pt x="42093" y="63707"/>
                    <a:pt x="43435" y="70406"/>
                    <a:pt x="44322" y="74838"/>
                  </a:cubicBezTo>
                  <a:cubicBezTo>
                    <a:pt x="44756" y="77007"/>
                    <a:pt x="45070" y="78576"/>
                    <a:pt x="45189" y="78964"/>
                  </a:cubicBezTo>
                  <a:cubicBezTo>
                    <a:pt x="45386" y="79602"/>
                    <a:pt x="45054" y="81609"/>
                    <a:pt x="44669" y="83932"/>
                  </a:cubicBezTo>
                  <a:cubicBezTo>
                    <a:pt x="44403" y="85533"/>
                    <a:pt x="44101" y="87349"/>
                    <a:pt x="43864" y="89287"/>
                  </a:cubicBezTo>
                  <a:cubicBezTo>
                    <a:pt x="43257" y="94233"/>
                    <a:pt x="42207" y="104890"/>
                    <a:pt x="42197" y="105004"/>
                  </a:cubicBezTo>
                  <a:cubicBezTo>
                    <a:pt x="42076" y="106639"/>
                    <a:pt x="41784" y="108498"/>
                    <a:pt x="41501" y="108783"/>
                  </a:cubicBezTo>
                  <a:cubicBezTo>
                    <a:pt x="41278" y="109004"/>
                    <a:pt x="40505" y="109262"/>
                    <a:pt x="39761" y="109262"/>
                  </a:cubicBezTo>
                  <a:cubicBezTo>
                    <a:pt x="39623" y="109262"/>
                    <a:pt x="39486" y="109253"/>
                    <a:pt x="39354" y="109233"/>
                  </a:cubicBezTo>
                  <a:cubicBezTo>
                    <a:pt x="39038" y="109187"/>
                    <a:pt x="38621" y="109058"/>
                    <a:pt x="38434" y="108710"/>
                  </a:cubicBezTo>
                  <a:cubicBezTo>
                    <a:pt x="38157" y="108196"/>
                    <a:pt x="38132" y="103924"/>
                    <a:pt x="38112" y="100156"/>
                  </a:cubicBezTo>
                  <a:cubicBezTo>
                    <a:pt x="38088" y="96047"/>
                    <a:pt x="38062" y="91389"/>
                    <a:pt x="37754" y="89195"/>
                  </a:cubicBezTo>
                  <a:cubicBezTo>
                    <a:pt x="37152" y="84896"/>
                    <a:pt x="37743" y="79755"/>
                    <a:pt x="37748" y="79704"/>
                  </a:cubicBezTo>
                  <a:cubicBezTo>
                    <a:pt x="37756" y="79651"/>
                    <a:pt x="37747" y="79597"/>
                    <a:pt x="37722" y="79548"/>
                  </a:cubicBezTo>
                  <a:cubicBezTo>
                    <a:pt x="37706" y="79514"/>
                    <a:pt x="36027" y="76068"/>
                    <a:pt x="33590" y="72239"/>
                  </a:cubicBezTo>
                  <a:cubicBezTo>
                    <a:pt x="31175" y="68445"/>
                    <a:pt x="28029" y="60952"/>
                    <a:pt x="27999" y="60878"/>
                  </a:cubicBezTo>
                  <a:cubicBezTo>
                    <a:pt x="27953" y="60772"/>
                    <a:pt x="27850" y="60705"/>
                    <a:pt x="27739" y="60705"/>
                  </a:cubicBezTo>
                  <a:cubicBezTo>
                    <a:pt x="27720" y="60705"/>
                    <a:pt x="27699" y="60707"/>
                    <a:pt x="27679" y="60712"/>
                  </a:cubicBezTo>
                  <a:cubicBezTo>
                    <a:pt x="27546" y="60741"/>
                    <a:pt x="27453" y="60859"/>
                    <a:pt x="27458" y="60995"/>
                  </a:cubicBezTo>
                  <a:cubicBezTo>
                    <a:pt x="27463" y="61145"/>
                    <a:pt x="27892" y="75999"/>
                    <a:pt x="27549" y="78404"/>
                  </a:cubicBezTo>
                  <a:cubicBezTo>
                    <a:pt x="27205" y="80805"/>
                    <a:pt x="24579" y="86127"/>
                    <a:pt x="21829" y="89133"/>
                  </a:cubicBezTo>
                  <a:cubicBezTo>
                    <a:pt x="19152" y="92063"/>
                    <a:pt x="5143" y="108907"/>
                    <a:pt x="3998" y="110283"/>
                  </a:cubicBezTo>
                  <a:cubicBezTo>
                    <a:pt x="3861" y="110296"/>
                    <a:pt x="3604" y="110314"/>
                    <a:pt x="3282" y="110314"/>
                  </a:cubicBezTo>
                  <a:cubicBezTo>
                    <a:pt x="2798" y="110314"/>
                    <a:pt x="2169" y="110272"/>
                    <a:pt x="1586" y="110107"/>
                  </a:cubicBezTo>
                  <a:cubicBezTo>
                    <a:pt x="835" y="109891"/>
                    <a:pt x="632" y="109628"/>
                    <a:pt x="580" y="109534"/>
                  </a:cubicBezTo>
                  <a:cubicBezTo>
                    <a:pt x="1249" y="108243"/>
                    <a:pt x="8535" y="94192"/>
                    <a:pt x="10606" y="90874"/>
                  </a:cubicBezTo>
                  <a:cubicBezTo>
                    <a:pt x="12799" y="87365"/>
                    <a:pt x="17887" y="79207"/>
                    <a:pt x="17887" y="79207"/>
                  </a:cubicBezTo>
                  <a:cubicBezTo>
                    <a:pt x="17931" y="79137"/>
                    <a:pt x="17943" y="79050"/>
                    <a:pt x="17918" y="78973"/>
                  </a:cubicBezTo>
                  <a:cubicBezTo>
                    <a:pt x="17897" y="78909"/>
                    <a:pt x="15902" y="72521"/>
                    <a:pt x="15297" y="65873"/>
                  </a:cubicBezTo>
                  <a:cubicBezTo>
                    <a:pt x="14611" y="58327"/>
                    <a:pt x="14546" y="48404"/>
                    <a:pt x="16423" y="43186"/>
                  </a:cubicBezTo>
                  <a:cubicBezTo>
                    <a:pt x="17279" y="40801"/>
                    <a:pt x="18106" y="39163"/>
                    <a:pt x="18769" y="37845"/>
                  </a:cubicBezTo>
                  <a:cubicBezTo>
                    <a:pt x="19658" y="36086"/>
                    <a:pt x="20299" y="34814"/>
                    <a:pt x="20299" y="33089"/>
                  </a:cubicBezTo>
                  <a:cubicBezTo>
                    <a:pt x="20299" y="31656"/>
                    <a:pt x="18968" y="28694"/>
                    <a:pt x="17428" y="25264"/>
                  </a:cubicBezTo>
                  <a:cubicBezTo>
                    <a:pt x="15816" y="21676"/>
                    <a:pt x="13990" y="17610"/>
                    <a:pt x="13717" y="15163"/>
                  </a:cubicBezTo>
                  <a:cubicBezTo>
                    <a:pt x="13235" y="10819"/>
                    <a:pt x="17543" y="8931"/>
                    <a:pt x="19888" y="8540"/>
                  </a:cubicBezTo>
                  <a:cubicBezTo>
                    <a:pt x="20132" y="8499"/>
                    <a:pt x="20380" y="8461"/>
                    <a:pt x="20629" y="8423"/>
                  </a:cubicBezTo>
                  <a:cubicBezTo>
                    <a:pt x="22624" y="8116"/>
                    <a:pt x="24686" y="7798"/>
                    <a:pt x="25448" y="6190"/>
                  </a:cubicBezTo>
                  <a:cubicBezTo>
                    <a:pt x="26129" y="4754"/>
                    <a:pt x="25830" y="1697"/>
                    <a:pt x="25697" y="619"/>
                  </a:cubicBezTo>
                  <a:close/>
                  <a:moveTo>
                    <a:pt x="25368" y="1"/>
                  </a:moveTo>
                  <a:cubicBezTo>
                    <a:pt x="25197" y="1"/>
                    <a:pt x="25067" y="153"/>
                    <a:pt x="25092" y="323"/>
                  </a:cubicBezTo>
                  <a:cubicBezTo>
                    <a:pt x="25099" y="362"/>
                    <a:pt x="25685" y="4379"/>
                    <a:pt x="24942" y="5951"/>
                  </a:cubicBezTo>
                  <a:cubicBezTo>
                    <a:pt x="24307" y="7289"/>
                    <a:pt x="22395" y="7585"/>
                    <a:pt x="20546" y="7869"/>
                  </a:cubicBezTo>
                  <a:cubicBezTo>
                    <a:pt x="20294" y="7907"/>
                    <a:pt x="20044" y="7946"/>
                    <a:pt x="19798" y="7987"/>
                  </a:cubicBezTo>
                  <a:cubicBezTo>
                    <a:pt x="17270" y="8409"/>
                    <a:pt x="12632" y="10464"/>
                    <a:pt x="13160" y="15225"/>
                  </a:cubicBezTo>
                  <a:cubicBezTo>
                    <a:pt x="13442" y="17762"/>
                    <a:pt x="15288" y="21870"/>
                    <a:pt x="16916" y="25496"/>
                  </a:cubicBezTo>
                  <a:cubicBezTo>
                    <a:pt x="18367" y="28726"/>
                    <a:pt x="19738" y="31778"/>
                    <a:pt x="19738" y="33090"/>
                  </a:cubicBezTo>
                  <a:cubicBezTo>
                    <a:pt x="19738" y="34681"/>
                    <a:pt x="19154" y="35839"/>
                    <a:pt x="18269" y="37594"/>
                  </a:cubicBezTo>
                  <a:cubicBezTo>
                    <a:pt x="17598" y="38924"/>
                    <a:pt x="16763" y="40581"/>
                    <a:pt x="15895" y="42996"/>
                  </a:cubicBezTo>
                  <a:cubicBezTo>
                    <a:pt x="13496" y="49673"/>
                    <a:pt x="14403" y="62234"/>
                    <a:pt x="14738" y="65926"/>
                  </a:cubicBezTo>
                  <a:cubicBezTo>
                    <a:pt x="15303" y="72120"/>
                    <a:pt x="17062" y="78089"/>
                    <a:pt x="17345" y="79018"/>
                  </a:cubicBezTo>
                  <a:cubicBezTo>
                    <a:pt x="16735" y="79996"/>
                    <a:pt x="12176" y="87305"/>
                    <a:pt x="10131" y="90577"/>
                  </a:cubicBezTo>
                  <a:cubicBezTo>
                    <a:pt x="7956" y="94055"/>
                    <a:pt x="110" y="109217"/>
                    <a:pt x="31" y="109370"/>
                  </a:cubicBezTo>
                  <a:cubicBezTo>
                    <a:pt x="11" y="109410"/>
                    <a:pt x="1" y="109455"/>
                    <a:pt x="1" y="109499"/>
                  </a:cubicBezTo>
                  <a:cubicBezTo>
                    <a:pt x="1" y="109623"/>
                    <a:pt x="69" y="110257"/>
                    <a:pt x="1431" y="110646"/>
                  </a:cubicBezTo>
                  <a:cubicBezTo>
                    <a:pt x="2079" y="110832"/>
                    <a:pt x="2763" y="110877"/>
                    <a:pt x="3286" y="110877"/>
                  </a:cubicBezTo>
                  <a:cubicBezTo>
                    <a:pt x="3311" y="110877"/>
                    <a:pt x="3336" y="110877"/>
                    <a:pt x="3361" y="110877"/>
                  </a:cubicBezTo>
                  <a:cubicBezTo>
                    <a:pt x="3633" y="110877"/>
                    <a:pt x="3905" y="110863"/>
                    <a:pt x="4176" y="110833"/>
                  </a:cubicBezTo>
                  <a:cubicBezTo>
                    <a:pt x="4248" y="110824"/>
                    <a:pt x="4312" y="110788"/>
                    <a:pt x="4358" y="110734"/>
                  </a:cubicBezTo>
                  <a:cubicBezTo>
                    <a:pt x="4509" y="110552"/>
                    <a:pt x="19474" y="92544"/>
                    <a:pt x="22245" y="89513"/>
                  </a:cubicBezTo>
                  <a:cubicBezTo>
                    <a:pt x="25105" y="86385"/>
                    <a:pt x="27745" y="81016"/>
                    <a:pt x="28107" y="78486"/>
                  </a:cubicBezTo>
                  <a:cubicBezTo>
                    <a:pt x="28395" y="76466"/>
                    <a:pt x="28162" y="66301"/>
                    <a:pt x="28061" y="62446"/>
                  </a:cubicBezTo>
                  <a:lnTo>
                    <a:pt x="28061" y="62446"/>
                  </a:lnTo>
                  <a:cubicBezTo>
                    <a:pt x="29092" y="64804"/>
                    <a:pt x="31305" y="69694"/>
                    <a:pt x="33118" y="72544"/>
                  </a:cubicBezTo>
                  <a:cubicBezTo>
                    <a:pt x="35342" y="76039"/>
                    <a:pt x="36929" y="79211"/>
                    <a:pt x="37183" y="79724"/>
                  </a:cubicBezTo>
                  <a:cubicBezTo>
                    <a:pt x="37110" y="80411"/>
                    <a:pt x="36630" y="85207"/>
                    <a:pt x="37199" y="89276"/>
                  </a:cubicBezTo>
                  <a:cubicBezTo>
                    <a:pt x="37500" y="91433"/>
                    <a:pt x="37527" y="96071"/>
                    <a:pt x="37550" y="100162"/>
                  </a:cubicBezTo>
                  <a:cubicBezTo>
                    <a:pt x="37579" y="105234"/>
                    <a:pt x="37614" y="108373"/>
                    <a:pt x="37939" y="108978"/>
                  </a:cubicBezTo>
                  <a:cubicBezTo>
                    <a:pt x="38176" y="109418"/>
                    <a:pt x="38638" y="109700"/>
                    <a:pt x="39274" y="109793"/>
                  </a:cubicBezTo>
                  <a:cubicBezTo>
                    <a:pt x="39434" y="109816"/>
                    <a:pt x="39599" y="109827"/>
                    <a:pt x="39765" y="109827"/>
                  </a:cubicBezTo>
                  <a:cubicBezTo>
                    <a:pt x="40643" y="109827"/>
                    <a:pt x="41554" y="109527"/>
                    <a:pt x="41899" y="109182"/>
                  </a:cubicBezTo>
                  <a:cubicBezTo>
                    <a:pt x="42469" y="108610"/>
                    <a:pt x="42713" y="105638"/>
                    <a:pt x="42755" y="105055"/>
                  </a:cubicBezTo>
                  <a:cubicBezTo>
                    <a:pt x="42765" y="104947"/>
                    <a:pt x="43816" y="94297"/>
                    <a:pt x="44422" y="89357"/>
                  </a:cubicBezTo>
                  <a:cubicBezTo>
                    <a:pt x="44659" y="87431"/>
                    <a:pt x="44958" y="85622"/>
                    <a:pt x="45223" y="84027"/>
                  </a:cubicBezTo>
                  <a:cubicBezTo>
                    <a:pt x="45652" y="81436"/>
                    <a:pt x="45962" y="79564"/>
                    <a:pt x="45728" y="78803"/>
                  </a:cubicBezTo>
                  <a:cubicBezTo>
                    <a:pt x="45615" y="78439"/>
                    <a:pt x="45289" y="76803"/>
                    <a:pt x="44873" y="74729"/>
                  </a:cubicBezTo>
                  <a:cubicBezTo>
                    <a:pt x="43983" y="70288"/>
                    <a:pt x="42640" y="63576"/>
                    <a:pt x="41519" y="59682"/>
                  </a:cubicBezTo>
                  <a:cubicBezTo>
                    <a:pt x="40270" y="55342"/>
                    <a:pt x="37169" y="48350"/>
                    <a:pt x="35119" y="43722"/>
                  </a:cubicBezTo>
                  <a:cubicBezTo>
                    <a:pt x="34439" y="42187"/>
                    <a:pt x="33901" y="40975"/>
                    <a:pt x="33614" y="40267"/>
                  </a:cubicBezTo>
                  <a:cubicBezTo>
                    <a:pt x="32405" y="37290"/>
                    <a:pt x="31906" y="34919"/>
                    <a:pt x="32050" y="34199"/>
                  </a:cubicBezTo>
                  <a:cubicBezTo>
                    <a:pt x="32186" y="33517"/>
                    <a:pt x="34767" y="29457"/>
                    <a:pt x="35870" y="27723"/>
                  </a:cubicBezTo>
                  <a:cubicBezTo>
                    <a:pt x="36128" y="27318"/>
                    <a:pt x="36342" y="26981"/>
                    <a:pt x="36487" y="26749"/>
                  </a:cubicBezTo>
                  <a:cubicBezTo>
                    <a:pt x="37371" y="25334"/>
                    <a:pt x="37808" y="22699"/>
                    <a:pt x="36679" y="20253"/>
                  </a:cubicBezTo>
                  <a:cubicBezTo>
                    <a:pt x="36029" y="18844"/>
                    <a:pt x="36227" y="17075"/>
                    <a:pt x="36402" y="15516"/>
                  </a:cubicBezTo>
                  <a:cubicBezTo>
                    <a:pt x="36500" y="14646"/>
                    <a:pt x="36592" y="13827"/>
                    <a:pt x="36528" y="13152"/>
                  </a:cubicBezTo>
                  <a:cubicBezTo>
                    <a:pt x="36370" y="11483"/>
                    <a:pt x="34390" y="10618"/>
                    <a:pt x="32944" y="9988"/>
                  </a:cubicBezTo>
                  <a:cubicBezTo>
                    <a:pt x="32626" y="9850"/>
                    <a:pt x="32329" y="9720"/>
                    <a:pt x="32075" y="9593"/>
                  </a:cubicBezTo>
                  <a:cubicBezTo>
                    <a:pt x="30767" y="8938"/>
                    <a:pt x="30301" y="7436"/>
                    <a:pt x="30301" y="6247"/>
                  </a:cubicBezTo>
                  <a:cubicBezTo>
                    <a:pt x="30301" y="5006"/>
                    <a:pt x="31060" y="3218"/>
                    <a:pt x="31067" y="3199"/>
                  </a:cubicBezTo>
                  <a:cubicBezTo>
                    <a:pt x="31121" y="3074"/>
                    <a:pt x="31077" y="2928"/>
                    <a:pt x="30964" y="2853"/>
                  </a:cubicBezTo>
                  <a:cubicBezTo>
                    <a:pt x="30516" y="2562"/>
                    <a:pt x="26561" y="1"/>
                    <a:pt x="25370" y="1"/>
                  </a:cubicBezTo>
                  <a:cubicBezTo>
                    <a:pt x="25370" y="1"/>
                    <a:pt x="25369" y="1"/>
                    <a:pt x="253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4471959" y="2414229"/>
              <a:ext cx="34032" cy="79383"/>
            </a:xfrm>
            <a:custGeom>
              <a:avLst/>
              <a:gdLst/>
              <a:ahLst/>
              <a:cxnLst/>
              <a:rect l="l" t="t" r="r" b="b"/>
              <a:pathLst>
                <a:path w="1786" h="4166" extrusionOk="0">
                  <a:moveTo>
                    <a:pt x="303" y="0"/>
                  </a:moveTo>
                  <a:cubicBezTo>
                    <a:pt x="289" y="0"/>
                    <a:pt x="274" y="1"/>
                    <a:pt x="260" y="3"/>
                  </a:cubicBezTo>
                  <a:cubicBezTo>
                    <a:pt x="107" y="28"/>
                    <a:pt x="1" y="172"/>
                    <a:pt x="27" y="327"/>
                  </a:cubicBezTo>
                  <a:cubicBezTo>
                    <a:pt x="181" y="1341"/>
                    <a:pt x="1150" y="3878"/>
                    <a:pt x="1191" y="3985"/>
                  </a:cubicBezTo>
                  <a:cubicBezTo>
                    <a:pt x="1231" y="4094"/>
                    <a:pt x="1336" y="4166"/>
                    <a:pt x="1453" y="4166"/>
                  </a:cubicBezTo>
                  <a:cubicBezTo>
                    <a:pt x="1650" y="4166"/>
                    <a:pt x="1786" y="3969"/>
                    <a:pt x="1716" y="3785"/>
                  </a:cubicBezTo>
                  <a:cubicBezTo>
                    <a:pt x="1705" y="3759"/>
                    <a:pt x="728" y="1196"/>
                    <a:pt x="581" y="241"/>
                  </a:cubicBezTo>
                  <a:cubicBezTo>
                    <a:pt x="561" y="101"/>
                    <a:pt x="440" y="0"/>
                    <a:pt x="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4276817" y="2645537"/>
              <a:ext cx="102554" cy="34871"/>
            </a:xfrm>
            <a:custGeom>
              <a:avLst/>
              <a:gdLst/>
              <a:ahLst/>
              <a:cxnLst/>
              <a:rect l="l" t="t" r="r" b="b"/>
              <a:pathLst>
                <a:path w="5382" h="1830" extrusionOk="0">
                  <a:moveTo>
                    <a:pt x="5061" y="1"/>
                  </a:moveTo>
                  <a:cubicBezTo>
                    <a:pt x="5020" y="1"/>
                    <a:pt x="4979" y="9"/>
                    <a:pt x="4940" y="28"/>
                  </a:cubicBezTo>
                  <a:cubicBezTo>
                    <a:pt x="2779" y="1110"/>
                    <a:pt x="1374" y="1265"/>
                    <a:pt x="744" y="1265"/>
                  </a:cubicBezTo>
                  <a:cubicBezTo>
                    <a:pt x="497" y="1265"/>
                    <a:pt x="369" y="1241"/>
                    <a:pt x="362" y="1240"/>
                  </a:cubicBezTo>
                  <a:cubicBezTo>
                    <a:pt x="344" y="1236"/>
                    <a:pt x="326" y="1235"/>
                    <a:pt x="308" y="1235"/>
                  </a:cubicBezTo>
                  <a:cubicBezTo>
                    <a:pt x="178" y="1235"/>
                    <a:pt x="62" y="1325"/>
                    <a:pt x="32" y="1456"/>
                  </a:cubicBezTo>
                  <a:cubicBezTo>
                    <a:pt x="0" y="1604"/>
                    <a:pt x="94" y="1753"/>
                    <a:pt x="241" y="1790"/>
                  </a:cubicBezTo>
                  <a:cubicBezTo>
                    <a:pt x="263" y="1794"/>
                    <a:pt x="433" y="1829"/>
                    <a:pt x="753" y="1829"/>
                  </a:cubicBezTo>
                  <a:cubicBezTo>
                    <a:pt x="1475" y="1829"/>
                    <a:pt x="2955" y="1648"/>
                    <a:pt x="5192" y="531"/>
                  </a:cubicBezTo>
                  <a:cubicBezTo>
                    <a:pt x="5328" y="460"/>
                    <a:pt x="5382" y="293"/>
                    <a:pt x="5313" y="156"/>
                  </a:cubicBezTo>
                  <a:cubicBezTo>
                    <a:pt x="5264" y="58"/>
                    <a:pt x="5164" y="1"/>
                    <a:pt x="506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818982" y="2883248"/>
              <a:ext cx="867593" cy="1349551"/>
            </a:xfrm>
            <a:custGeom>
              <a:avLst/>
              <a:gdLst/>
              <a:ahLst/>
              <a:cxnLst/>
              <a:rect l="l" t="t" r="r" b="b"/>
              <a:pathLst>
                <a:path w="45531" h="70824" extrusionOk="0">
                  <a:moveTo>
                    <a:pt x="17240" y="1"/>
                  </a:moveTo>
                  <a:cubicBezTo>
                    <a:pt x="16809" y="931"/>
                    <a:pt x="16350" y="2009"/>
                    <a:pt x="15879" y="3319"/>
                  </a:cubicBezTo>
                  <a:cubicBezTo>
                    <a:pt x="13862" y="8934"/>
                    <a:pt x="14124" y="19372"/>
                    <a:pt x="14738" y="26128"/>
                  </a:cubicBezTo>
                  <a:cubicBezTo>
                    <a:pt x="15352" y="32882"/>
                    <a:pt x="17371" y="39286"/>
                    <a:pt x="17371" y="39286"/>
                  </a:cubicBezTo>
                  <a:cubicBezTo>
                    <a:pt x="17371" y="39286"/>
                    <a:pt x="12282" y="47444"/>
                    <a:pt x="10090" y="50953"/>
                  </a:cubicBezTo>
                  <a:cubicBezTo>
                    <a:pt x="7897" y="54462"/>
                    <a:pt x="1" y="69727"/>
                    <a:pt x="1" y="69727"/>
                  </a:cubicBezTo>
                  <a:cubicBezTo>
                    <a:pt x="1" y="69727"/>
                    <a:pt x="1" y="70253"/>
                    <a:pt x="1229" y="70605"/>
                  </a:cubicBezTo>
                  <a:cubicBezTo>
                    <a:pt x="1843" y="70780"/>
                    <a:pt x="2501" y="70823"/>
                    <a:pt x="3006" y="70823"/>
                  </a:cubicBezTo>
                  <a:cubicBezTo>
                    <a:pt x="3510" y="70823"/>
                    <a:pt x="3861" y="70780"/>
                    <a:pt x="3861" y="70780"/>
                  </a:cubicBezTo>
                  <a:cubicBezTo>
                    <a:pt x="3861" y="70780"/>
                    <a:pt x="18950" y="52620"/>
                    <a:pt x="21756" y="49550"/>
                  </a:cubicBezTo>
                  <a:cubicBezTo>
                    <a:pt x="24564" y="46479"/>
                    <a:pt x="27196" y="41129"/>
                    <a:pt x="27546" y="38672"/>
                  </a:cubicBezTo>
                  <a:cubicBezTo>
                    <a:pt x="27898" y="36214"/>
                    <a:pt x="27459" y="21215"/>
                    <a:pt x="27459" y="21214"/>
                  </a:cubicBezTo>
                  <a:lnTo>
                    <a:pt x="27459" y="21214"/>
                  </a:lnTo>
                  <a:cubicBezTo>
                    <a:pt x="27459" y="21214"/>
                    <a:pt x="30618" y="28759"/>
                    <a:pt x="33074" y="32619"/>
                  </a:cubicBezTo>
                  <a:cubicBezTo>
                    <a:pt x="35532" y="36478"/>
                    <a:pt x="37191" y="39900"/>
                    <a:pt x="37191" y="39900"/>
                  </a:cubicBezTo>
                  <a:cubicBezTo>
                    <a:pt x="37191" y="39900"/>
                    <a:pt x="36583" y="45076"/>
                    <a:pt x="37197" y="49463"/>
                  </a:cubicBezTo>
                  <a:cubicBezTo>
                    <a:pt x="37811" y="53848"/>
                    <a:pt x="37293" y="67931"/>
                    <a:pt x="37907" y="69072"/>
                  </a:cubicBezTo>
                  <a:cubicBezTo>
                    <a:pt x="38185" y="69587"/>
                    <a:pt x="38821" y="69772"/>
                    <a:pt x="39484" y="69772"/>
                  </a:cubicBezTo>
                  <a:cubicBezTo>
                    <a:pt x="40288" y="69772"/>
                    <a:pt x="41132" y="69499"/>
                    <a:pt x="41421" y="69210"/>
                  </a:cubicBezTo>
                  <a:cubicBezTo>
                    <a:pt x="41947" y="68684"/>
                    <a:pt x="42198" y="65254"/>
                    <a:pt x="42198" y="65254"/>
                  </a:cubicBezTo>
                  <a:cubicBezTo>
                    <a:pt x="42198" y="65254"/>
                    <a:pt x="43250" y="54551"/>
                    <a:pt x="43864" y="49550"/>
                  </a:cubicBezTo>
                  <a:cubicBezTo>
                    <a:pt x="44479" y="44551"/>
                    <a:pt x="45531" y="40251"/>
                    <a:pt x="45181" y="39111"/>
                  </a:cubicBezTo>
                  <a:cubicBezTo>
                    <a:pt x="44829" y="37970"/>
                    <a:pt x="42636" y="25776"/>
                    <a:pt x="40969" y="19986"/>
                  </a:cubicBezTo>
                  <a:cubicBezTo>
                    <a:pt x="39376" y="14453"/>
                    <a:pt x="34661" y="4357"/>
                    <a:pt x="33251" y="1023"/>
                  </a:cubicBezTo>
                  <a:cubicBezTo>
                    <a:pt x="30986" y="1871"/>
                    <a:pt x="28774" y="2193"/>
                    <a:pt x="26723" y="2193"/>
                  </a:cubicBezTo>
                  <a:cubicBezTo>
                    <a:pt x="22649" y="2193"/>
                    <a:pt x="19208" y="926"/>
                    <a:pt x="172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813647" y="2877894"/>
              <a:ext cx="875844" cy="1360260"/>
            </a:xfrm>
            <a:custGeom>
              <a:avLst/>
              <a:gdLst/>
              <a:ahLst/>
              <a:cxnLst/>
              <a:rect l="l" t="t" r="r" b="b"/>
              <a:pathLst>
                <a:path w="45964" h="71386" extrusionOk="0">
                  <a:moveTo>
                    <a:pt x="17657" y="654"/>
                  </a:moveTo>
                  <a:cubicBezTo>
                    <a:pt x="19756" y="1609"/>
                    <a:pt x="23090" y="2759"/>
                    <a:pt x="26989" y="2759"/>
                  </a:cubicBezTo>
                  <a:cubicBezTo>
                    <a:pt x="28999" y="2759"/>
                    <a:pt x="31158" y="2453"/>
                    <a:pt x="33376" y="1659"/>
                  </a:cubicBezTo>
                  <a:cubicBezTo>
                    <a:pt x="33681" y="2372"/>
                    <a:pt x="34108" y="3334"/>
                    <a:pt x="34607" y="4460"/>
                  </a:cubicBezTo>
                  <a:cubicBezTo>
                    <a:pt x="36650" y="9072"/>
                    <a:pt x="39739" y="16040"/>
                    <a:pt x="40979" y="20344"/>
                  </a:cubicBezTo>
                  <a:cubicBezTo>
                    <a:pt x="42093" y="24216"/>
                    <a:pt x="43435" y="30915"/>
                    <a:pt x="44322" y="35347"/>
                  </a:cubicBezTo>
                  <a:cubicBezTo>
                    <a:pt x="44756" y="37516"/>
                    <a:pt x="45071" y="39085"/>
                    <a:pt x="45191" y="39473"/>
                  </a:cubicBezTo>
                  <a:cubicBezTo>
                    <a:pt x="45386" y="40111"/>
                    <a:pt x="45054" y="42118"/>
                    <a:pt x="44669" y="44441"/>
                  </a:cubicBezTo>
                  <a:cubicBezTo>
                    <a:pt x="44403" y="46042"/>
                    <a:pt x="44101" y="47858"/>
                    <a:pt x="43864" y="49796"/>
                  </a:cubicBezTo>
                  <a:cubicBezTo>
                    <a:pt x="43257" y="54742"/>
                    <a:pt x="42207" y="65399"/>
                    <a:pt x="42197" y="65513"/>
                  </a:cubicBezTo>
                  <a:cubicBezTo>
                    <a:pt x="42077" y="67148"/>
                    <a:pt x="41784" y="69007"/>
                    <a:pt x="41501" y="69292"/>
                  </a:cubicBezTo>
                  <a:cubicBezTo>
                    <a:pt x="41278" y="69513"/>
                    <a:pt x="40505" y="69771"/>
                    <a:pt x="39761" y="69771"/>
                  </a:cubicBezTo>
                  <a:cubicBezTo>
                    <a:pt x="39623" y="69771"/>
                    <a:pt x="39486" y="69762"/>
                    <a:pt x="39354" y="69742"/>
                  </a:cubicBezTo>
                  <a:cubicBezTo>
                    <a:pt x="39038" y="69696"/>
                    <a:pt x="38622" y="69567"/>
                    <a:pt x="38434" y="69219"/>
                  </a:cubicBezTo>
                  <a:cubicBezTo>
                    <a:pt x="38157" y="68705"/>
                    <a:pt x="38133" y="64433"/>
                    <a:pt x="38112" y="60665"/>
                  </a:cubicBezTo>
                  <a:cubicBezTo>
                    <a:pt x="38088" y="56556"/>
                    <a:pt x="38062" y="51898"/>
                    <a:pt x="37754" y="49704"/>
                  </a:cubicBezTo>
                  <a:cubicBezTo>
                    <a:pt x="37153" y="45405"/>
                    <a:pt x="37743" y="40264"/>
                    <a:pt x="37750" y="40213"/>
                  </a:cubicBezTo>
                  <a:cubicBezTo>
                    <a:pt x="37756" y="40160"/>
                    <a:pt x="37747" y="40106"/>
                    <a:pt x="37724" y="40057"/>
                  </a:cubicBezTo>
                  <a:cubicBezTo>
                    <a:pt x="37706" y="40023"/>
                    <a:pt x="36027" y="36577"/>
                    <a:pt x="33590" y="32748"/>
                  </a:cubicBezTo>
                  <a:cubicBezTo>
                    <a:pt x="31175" y="28954"/>
                    <a:pt x="28029" y="21461"/>
                    <a:pt x="27999" y="21387"/>
                  </a:cubicBezTo>
                  <a:cubicBezTo>
                    <a:pt x="27953" y="21281"/>
                    <a:pt x="27850" y="21214"/>
                    <a:pt x="27739" y="21214"/>
                  </a:cubicBezTo>
                  <a:cubicBezTo>
                    <a:pt x="27720" y="21214"/>
                    <a:pt x="27699" y="21216"/>
                    <a:pt x="27679" y="21221"/>
                  </a:cubicBezTo>
                  <a:cubicBezTo>
                    <a:pt x="27546" y="21250"/>
                    <a:pt x="27453" y="21368"/>
                    <a:pt x="27458" y="21504"/>
                  </a:cubicBezTo>
                  <a:cubicBezTo>
                    <a:pt x="27462" y="21654"/>
                    <a:pt x="27892" y="36508"/>
                    <a:pt x="27549" y="38913"/>
                  </a:cubicBezTo>
                  <a:cubicBezTo>
                    <a:pt x="27205" y="41314"/>
                    <a:pt x="24579" y="46636"/>
                    <a:pt x="21829" y="49642"/>
                  </a:cubicBezTo>
                  <a:cubicBezTo>
                    <a:pt x="19152" y="52572"/>
                    <a:pt x="5143" y="69416"/>
                    <a:pt x="3998" y="70792"/>
                  </a:cubicBezTo>
                  <a:cubicBezTo>
                    <a:pt x="3861" y="70805"/>
                    <a:pt x="3604" y="70823"/>
                    <a:pt x="3282" y="70823"/>
                  </a:cubicBezTo>
                  <a:cubicBezTo>
                    <a:pt x="2798" y="70823"/>
                    <a:pt x="2169" y="70781"/>
                    <a:pt x="1586" y="70616"/>
                  </a:cubicBezTo>
                  <a:cubicBezTo>
                    <a:pt x="835" y="70400"/>
                    <a:pt x="632" y="70137"/>
                    <a:pt x="580" y="70043"/>
                  </a:cubicBezTo>
                  <a:cubicBezTo>
                    <a:pt x="1249" y="68752"/>
                    <a:pt x="8535" y="54701"/>
                    <a:pt x="10606" y="51383"/>
                  </a:cubicBezTo>
                  <a:cubicBezTo>
                    <a:pt x="12800" y="47873"/>
                    <a:pt x="17889" y="39716"/>
                    <a:pt x="17889" y="39716"/>
                  </a:cubicBezTo>
                  <a:cubicBezTo>
                    <a:pt x="17932" y="39646"/>
                    <a:pt x="17943" y="39559"/>
                    <a:pt x="17918" y="39482"/>
                  </a:cubicBezTo>
                  <a:cubicBezTo>
                    <a:pt x="17897" y="39418"/>
                    <a:pt x="15902" y="33030"/>
                    <a:pt x="15298" y="26382"/>
                  </a:cubicBezTo>
                  <a:cubicBezTo>
                    <a:pt x="14613" y="18836"/>
                    <a:pt x="14547" y="8913"/>
                    <a:pt x="16423" y="3693"/>
                  </a:cubicBezTo>
                  <a:cubicBezTo>
                    <a:pt x="16796" y="2655"/>
                    <a:pt x="17202" y="1657"/>
                    <a:pt x="17657" y="654"/>
                  </a:cubicBezTo>
                  <a:close/>
                  <a:moveTo>
                    <a:pt x="17519" y="1"/>
                  </a:moveTo>
                  <a:cubicBezTo>
                    <a:pt x="17486" y="1"/>
                    <a:pt x="17454" y="6"/>
                    <a:pt x="17423" y="18"/>
                  </a:cubicBezTo>
                  <a:cubicBezTo>
                    <a:pt x="17353" y="44"/>
                    <a:pt x="17296" y="97"/>
                    <a:pt x="17264" y="164"/>
                  </a:cubicBezTo>
                  <a:cubicBezTo>
                    <a:pt x="16754" y="1269"/>
                    <a:pt x="16306" y="2363"/>
                    <a:pt x="15895" y="3505"/>
                  </a:cubicBezTo>
                  <a:cubicBezTo>
                    <a:pt x="13496" y="10182"/>
                    <a:pt x="14403" y="22743"/>
                    <a:pt x="14738" y="26435"/>
                  </a:cubicBezTo>
                  <a:cubicBezTo>
                    <a:pt x="15303" y="32629"/>
                    <a:pt x="17062" y="38598"/>
                    <a:pt x="17345" y="39527"/>
                  </a:cubicBezTo>
                  <a:cubicBezTo>
                    <a:pt x="16735" y="40505"/>
                    <a:pt x="12176" y="47814"/>
                    <a:pt x="10131" y="51086"/>
                  </a:cubicBezTo>
                  <a:cubicBezTo>
                    <a:pt x="7956" y="54564"/>
                    <a:pt x="110" y="69726"/>
                    <a:pt x="31" y="69879"/>
                  </a:cubicBezTo>
                  <a:cubicBezTo>
                    <a:pt x="11" y="69919"/>
                    <a:pt x="1" y="69964"/>
                    <a:pt x="1" y="70008"/>
                  </a:cubicBezTo>
                  <a:cubicBezTo>
                    <a:pt x="1" y="70132"/>
                    <a:pt x="69" y="70766"/>
                    <a:pt x="1433" y="71155"/>
                  </a:cubicBezTo>
                  <a:cubicBezTo>
                    <a:pt x="2079" y="71341"/>
                    <a:pt x="2763" y="71386"/>
                    <a:pt x="3286" y="71386"/>
                  </a:cubicBezTo>
                  <a:cubicBezTo>
                    <a:pt x="3300" y="71386"/>
                    <a:pt x="3313" y="71386"/>
                    <a:pt x="3327" y="71386"/>
                  </a:cubicBezTo>
                  <a:cubicBezTo>
                    <a:pt x="3611" y="71386"/>
                    <a:pt x="3895" y="71371"/>
                    <a:pt x="4178" y="71341"/>
                  </a:cubicBezTo>
                  <a:cubicBezTo>
                    <a:pt x="4249" y="71332"/>
                    <a:pt x="4315" y="71295"/>
                    <a:pt x="4360" y="71242"/>
                  </a:cubicBezTo>
                  <a:cubicBezTo>
                    <a:pt x="4510" y="71059"/>
                    <a:pt x="19477" y="53052"/>
                    <a:pt x="22248" y="50021"/>
                  </a:cubicBezTo>
                  <a:cubicBezTo>
                    <a:pt x="25108" y="46893"/>
                    <a:pt x="27746" y="41524"/>
                    <a:pt x="28108" y="38994"/>
                  </a:cubicBezTo>
                  <a:cubicBezTo>
                    <a:pt x="28397" y="36972"/>
                    <a:pt x="28163" y="26808"/>
                    <a:pt x="28063" y="22953"/>
                  </a:cubicBezTo>
                  <a:lnTo>
                    <a:pt x="28063" y="22953"/>
                  </a:lnTo>
                  <a:cubicBezTo>
                    <a:pt x="29094" y="25312"/>
                    <a:pt x="31306" y="30202"/>
                    <a:pt x="33119" y="33052"/>
                  </a:cubicBezTo>
                  <a:cubicBezTo>
                    <a:pt x="35343" y="36546"/>
                    <a:pt x="36932" y="39718"/>
                    <a:pt x="37185" y="40232"/>
                  </a:cubicBezTo>
                  <a:cubicBezTo>
                    <a:pt x="37111" y="40919"/>
                    <a:pt x="36631" y="45714"/>
                    <a:pt x="37201" y="49783"/>
                  </a:cubicBezTo>
                  <a:cubicBezTo>
                    <a:pt x="37503" y="51940"/>
                    <a:pt x="37530" y="56578"/>
                    <a:pt x="37553" y="60669"/>
                  </a:cubicBezTo>
                  <a:cubicBezTo>
                    <a:pt x="37581" y="65742"/>
                    <a:pt x="37616" y="68880"/>
                    <a:pt x="37941" y="69486"/>
                  </a:cubicBezTo>
                  <a:cubicBezTo>
                    <a:pt x="38179" y="69926"/>
                    <a:pt x="38640" y="70207"/>
                    <a:pt x="39275" y="70301"/>
                  </a:cubicBezTo>
                  <a:cubicBezTo>
                    <a:pt x="39435" y="70324"/>
                    <a:pt x="39600" y="70335"/>
                    <a:pt x="39767" y="70335"/>
                  </a:cubicBezTo>
                  <a:cubicBezTo>
                    <a:pt x="40646" y="70335"/>
                    <a:pt x="41556" y="70034"/>
                    <a:pt x="41901" y="69690"/>
                  </a:cubicBezTo>
                  <a:cubicBezTo>
                    <a:pt x="42471" y="69118"/>
                    <a:pt x="42714" y="66146"/>
                    <a:pt x="42757" y="65562"/>
                  </a:cubicBezTo>
                  <a:cubicBezTo>
                    <a:pt x="42768" y="65454"/>
                    <a:pt x="43817" y="54805"/>
                    <a:pt x="44424" y="49865"/>
                  </a:cubicBezTo>
                  <a:cubicBezTo>
                    <a:pt x="44660" y="47938"/>
                    <a:pt x="44960" y="46130"/>
                    <a:pt x="45224" y="44534"/>
                  </a:cubicBezTo>
                  <a:cubicBezTo>
                    <a:pt x="45653" y="41944"/>
                    <a:pt x="45964" y="40071"/>
                    <a:pt x="45729" y="39310"/>
                  </a:cubicBezTo>
                  <a:cubicBezTo>
                    <a:pt x="45618" y="38947"/>
                    <a:pt x="45290" y="37311"/>
                    <a:pt x="44874" y="35237"/>
                  </a:cubicBezTo>
                  <a:cubicBezTo>
                    <a:pt x="43985" y="30796"/>
                    <a:pt x="42642" y="24084"/>
                    <a:pt x="41520" y="20190"/>
                  </a:cubicBezTo>
                  <a:cubicBezTo>
                    <a:pt x="40270" y="15849"/>
                    <a:pt x="37171" y="8859"/>
                    <a:pt x="35120" y="4234"/>
                  </a:cubicBezTo>
                  <a:cubicBezTo>
                    <a:pt x="34563" y="2977"/>
                    <a:pt x="34096" y="1924"/>
                    <a:pt x="33789" y="1195"/>
                  </a:cubicBezTo>
                  <a:cubicBezTo>
                    <a:pt x="33744" y="1088"/>
                    <a:pt x="33640" y="1023"/>
                    <a:pt x="33531" y="1023"/>
                  </a:cubicBezTo>
                  <a:cubicBezTo>
                    <a:pt x="33498" y="1023"/>
                    <a:pt x="33464" y="1029"/>
                    <a:pt x="33431" y="1042"/>
                  </a:cubicBezTo>
                  <a:cubicBezTo>
                    <a:pt x="31195" y="1879"/>
                    <a:pt x="29014" y="2198"/>
                    <a:pt x="26988" y="2198"/>
                  </a:cubicBezTo>
                  <a:cubicBezTo>
                    <a:pt x="23030" y="2198"/>
                    <a:pt x="19665" y="980"/>
                    <a:pt x="17639" y="28"/>
                  </a:cubicBezTo>
                  <a:cubicBezTo>
                    <a:pt x="17601" y="10"/>
                    <a:pt x="17560" y="1"/>
                    <a:pt x="175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055175" y="2964518"/>
              <a:ext cx="217551" cy="233233"/>
            </a:xfrm>
            <a:custGeom>
              <a:avLst/>
              <a:gdLst/>
              <a:ahLst/>
              <a:cxnLst/>
              <a:rect l="l" t="t" r="r" b="b"/>
              <a:pathLst>
                <a:path w="11417" h="12240" extrusionOk="0">
                  <a:moveTo>
                    <a:pt x="4" y="0"/>
                  </a:moveTo>
                  <a:lnTo>
                    <a:pt x="4" y="9002"/>
                  </a:lnTo>
                  <a:lnTo>
                    <a:pt x="968" y="9002"/>
                  </a:lnTo>
                  <a:lnTo>
                    <a:pt x="968" y="10150"/>
                  </a:lnTo>
                  <a:lnTo>
                    <a:pt x="1" y="10150"/>
                  </a:lnTo>
                  <a:lnTo>
                    <a:pt x="1" y="12240"/>
                  </a:lnTo>
                  <a:lnTo>
                    <a:pt x="3704" y="12240"/>
                  </a:lnTo>
                  <a:lnTo>
                    <a:pt x="3704" y="11538"/>
                  </a:lnTo>
                  <a:lnTo>
                    <a:pt x="7713" y="11538"/>
                  </a:lnTo>
                  <a:lnTo>
                    <a:pt x="7713" y="12240"/>
                  </a:lnTo>
                  <a:lnTo>
                    <a:pt x="11416" y="12240"/>
                  </a:lnTo>
                  <a:lnTo>
                    <a:pt x="11416" y="10150"/>
                  </a:lnTo>
                  <a:lnTo>
                    <a:pt x="10451" y="10150"/>
                  </a:lnTo>
                  <a:lnTo>
                    <a:pt x="10451" y="9002"/>
                  </a:lnTo>
                  <a:lnTo>
                    <a:pt x="11415" y="9002"/>
                  </a:lnTo>
                  <a:lnTo>
                    <a:pt x="114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049840" y="2959183"/>
              <a:ext cx="228241" cy="243904"/>
            </a:xfrm>
            <a:custGeom>
              <a:avLst/>
              <a:gdLst/>
              <a:ahLst/>
              <a:cxnLst/>
              <a:rect l="l" t="t" r="r" b="b"/>
              <a:pathLst>
                <a:path w="11978" h="12800" extrusionOk="0">
                  <a:moveTo>
                    <a:pt x="11415" y="562"/>
                  </a:moveTo>
                  <a:lnTo>
                    <a:pt x="11415" y="9000"/>
                  </a:lnTo>
                  <a:lnTo>
                    <a:pt x="10732" y="9000"/>
                  </a:lnTo>
                  <a:cubicBezTo>
                    <a:pt x="10576" y="9000"/>
                    <a:pt x="10451" y="9126"/>
                    <a:pt x="10451" y="9282"/>
                  </a:cubicBezTo>
                  <a:lnTo>
                    <a:pt x="10451" y="10430"/>
                  </a:lnTo>
                  <a:cubicBezTo>
                    <a:pt x="10451" y="10584"/>
                    <a:pt x="10576" y="10711"/>
                    <a:pt x="10732" y="10711"/>
                  </a:cubicBezTo>
                  <a:lnTo>
                    <a:pt x="11416" y="10711"/>
                  </a:lnTo>
                  <a:lnTo>
                    <a:pt x="11416" y="12238"/>
                  </a:lnTo>
                  <a:lnTo>
                    <a:pt x="8276" y="12238"/>
                  </a:lnTo>
                  <a:lnTo>
                    <a:pt x="8275" y="11817"/>
                  </a:lnTo>
                  <a:cubicBezTo>
                    <a:pt x="8275" y="11662"/>
                    <a:pt x="8149" y="11537"/>
                    <a:pt x="7993" y="11537"/>
                  </a:cubicBezTo>
                  <a:lnTo>
                    <a:pt x="3984" y="11537"/>
                  </a:lnTo>
                  <a:cubicBezTo>
                    <a:pt x="3829" y="11537"/>
                    <a:pt x="3702" y="11662"/>
                    <a:pt x="3704" y="11817"/>
                  </a:cubicBezTo>
                  <a:lnTo>
                    <a:pt x="3704" y="12238"/>
                  </a:lnTo>
                  <a:lnTo>
                    <a:pt x="562" y="12238"/>
                  </a:lnTo>
                  <a:lnTo>
                    <a:pt x="562" y="10711"/>
                  </a:lnTo>
                  <a:lnTo>
                    <a:pt x="1248" y="10711"/>
                  </a:lnTo>
                  <a:cubicBezTo>
                    <a:pt x="1402" y="10711"/>
                    <a:pt x="1528" y="10584"/>
                    <a:pt x="1528" y="10430"/>
                  </a:cubicBezTo>
                  <a:lnTo>
                    <a:pt x="1528" y="9282"/>
                  </a:lnTo>
                  <a:cubicBezTo>
                    <a:pt x="1528" y="9126"/>
                    <a:pt x="1402" y="9000"/>
                    <a:pt x="1248" y="9000"/>
                  </a:cubicBezTo>
                  <a:lnTo>
                    <a:pt x="564" y="9000"/>
                  </a:lnTo>
                  <a:lnTo>
                    <a:pt x="564" y="562"/>
                  </a:lnTo>
                  <a:close/>
                  <a:moveTo>
                    <a:pt x="284" y="0"/>
                  </a:moveTo>
                  <a:cubicBezTo>
                    <a:pt x="128" y="0"/>
                    <a:pt x="2" y="126"/>
                    <a:pt x="2" y="280"/>
                  </a:cubicBezTo>
                  <a:lnTo>
                    <a:pt x="2" y="9282"/>
                  </a:lnTo>
                  <a:cubicBezTo>
                    <a:pt x="2" y="9436"/>
                    <a:pt x="128" y="9563"/>
                    <a:pt x="284" y="9563"/>
                  </a:cubicBezTo>
                  <a:lnTo>
                    <a:pt x="966" y="9563"/>
                  </a:lnTo>
                  <a:lnTo>
                    <a:pt x="966" y="10148"/>
                  </a:lnTo>
                  <a:lnTo>
                    <a:pt x="281" y="10148"/>
                  </a:lnTo>
                  <a:cubicBezTo>
                    <a:pt x="126" y="10148"/>
                    <a:pt x="1" y="10275"/>
                    <a:pt x="1" y="10430"/>
                  </a:cubicBezTo>
                  <a:lnTo>
                    <a:pt x="1" y="12520"/>
                  </a:lnTo>
                  <a:cubicBezTo>
                    <a:pt x="1" y="12674"/>
                    <a:pt x="126" y="12800"/>
                    <a:pt x="281" y="12800"/>
                  </a:cubicBezTo>
                  <a:lnTo>
                    <a:pt x="3984" y="12800"/>
                  </a:lnTo>
                  <a:cubicBezTo>
                    <a:pt x="4138" y="12800"/>
                    <a:pt x="4265" y="12674"/>
                    <a:pt x="4265" y="12520"/>
                  </a:cubicBezTo>
                  <a:lnTo>
                    <a:pt x="4265" y="12098"/>
                  </a:lnTo>
                  <a:lnTo>
                    <a:pt x="7713" y="12098"/>
                  </a:lnTo>
                  <a:lnTo>
                    <a:pt x="7713" y="12520"/>
                  </a:lnTo>
                  <a:cubicBezTo>
                    <a:pt x="7713" y="12674"/>
                    <a:pt x="7838" y="12800"/>
                    <a:pt x="7993" y="12800"/>
                  </a:cubicBezTo>
                  <a:lnTo>
                    <a:pt x="11696" y="12800"/>
                  </a:lnTo>
                  <a:cubicBezTo>
                    <a:pt x="11852" y="12800"/>
                    <a:pt x="11978" y="12674"/>
                    <a:pt x="11978" y="12520"/>
                  </a:cubicBezTo>
                  <a:lnTo>
                    <a:pt x="11978" y="10430"/>
                  </a:lnTo>
                  <a:cubicBezTo>
                    <a:pt x="11978" y="10275"/>
                    <a:pt x="11852" y="10148"/>
                    <a:pt x="11696" y="10148"/>
                  </a:cubicBezTo>
                  <a:lnTo>
                    <a:pt x="11012" y="10148"/>
                  </a:lnTo>
                  <a:lnTo>
                    <a:pt x="11012" y="9563"/>
                  </a:lnTo>
                  <a:lnTo>
                    <a:pt x="11696" y="9563"/>
                  </a:lnTo>
                  <a:cubicBezTo>
                    <a:pt x="11851" y="9563"/>
                    <a:pt x="11976" y="9436"/>
                    <a:pt x="11976" y="9282"/>
                  </a:cubicBezTo>
                  <a:lnTo>
                    <a:pt x="11976" y="280"/>
                  </a:lnTo>
                  <a:cubicBezTo>
                    <a:pt x="11976" y="126"/>
                    <a:pt x="11851" y="0"/>
                    <a:pt x="11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085943" y="2913203"/>
              <a:ext cx="1280229" cy="76601"/>
            </a:xfrm>
            <a:custGeom>
              <a:avLst/>
              <a:gdLst/>
              <a:ahLst/>
              <a:cxnLst/>
              <a:rect l="l" t="t" r="r" b="b"/>
              <a:pathLst>
                <a:path w="67186" h="4020" extrusionOk="0">
                  <a:moveTo>
                    <a:pt x="1" y="1"/>
                  </a:moveTo>
                  <a:lnTo>
                    <a:pt x="1" y="4019"/>
                  </a:lnTo>
                  <a:lnTo>
                    <a:pt x="67154" y="4019"/>
                  </a:lnTo>
                  <a:cubicBezTo>
                    <a:pt x="67171" y="4019"/>
                    <a:pt x="67186" y="4006"/>
                    <a:pt x="67186" y="3987"/>
                  </a:cubicBezTo>
                  <a:lnTo>
                    <a:pt x="67186" y="35"/>
                  </a:lnTo>
                  <a:cubicBezTo>
                    <a:pt x="67186" y="16"/>
                    <a:pt x="67171" y="1"/>
                    <a:pt x="6715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080588" y="2907868"/>
              <a:ext cx="1290957" cy="87291"/>
            </a:xfrm>
            <a:custGeom>
              <a:avLst/>
              <a:gdLst/>
              <a:ahLst/>
              <a:cxnLst/>
              <a:rect l="l" t="t" r="r" b="b"/>
              <a:pathLst>
                <a:path w="67749" h="4581" extrusionOk="0">
                  <a:moveTo>
                    <a:pt x="66465" y="562"/>
                  </a:moveTo>
                  <a:cubicBezTo>
                    <a:pt x="66863" y="562"/>
                    <a:pt x="67185" y="886"/>
                    <a:pt x="67185" y="1284"/>
                  </a:cubicBezTo>
                  <a:lnTo>
                    <a:pt x="67185" y="3297"/>
                  </a:lnTo>
                  <a:cubicBezTo>
                    <a:pt x="67185" y="3695"/>
                    <a:pt x="66863" y="4018"/>
                    <a:pt x="66465" y="4019"/>
                  </a:cubicBezTo>
                  <a:lnTo>
                    <a:pt x="563" y="4019"/>
                  </a:lnTo>
                  <a:lnTo>
                    <a:pt x="563" y="562"/>
                  </a:lnTo>
                  <a:close/>
                  <a:moveTo>
                    <a:pt x="282" y="1"/>
                  </a:moveTo>
                  <a:cubicBezTo>
                    <a:pt x="127" y="1"/>
                    <a:pt x="0" y="126"/>
                    <a:pt x="0" y="282"/>
                  </a:cubicBezTo>
                  <a:lnTo>
                    <a:pt x="0" y="4299"/>
                  </a:lnTo>
                  <a:cubicBezTo>
                    <a:pt x="0" y="4455"/>
                    <a:pt x="127" y="4581"/>
                    <a:pt x="282" y="4581"/>
                  </a:cubicBezTo>
                  <a:lnTo>
                    <a:pt x="66465" y="4581"/>
                  </a:lnTo>
                  <a:cubicBezTo>
                    <a:pt x="67174" y="4581"/>
                    <a:pt x="67747" y="4006"/>
                    <a:pt x="67748" y="3297"/>
                  </a:cubicBezTo>
                  <a:lnTo>
                    <a:pt x="67748" y="1284"/>
                  </a:lnTo>
                  <a:cubicBezTo>
                    <a:pt x="67747" y="576"/>
                    <a:pt x="67174" y="1"/>
                    <a:pt x="6646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4903783" y="2901732"/>
              <a:ext cx="98000" cy="99562"/>
            </a:xfrm>
            <a:custGeom>
              <a:avLst/>
              <a:gdLst/>
              <a:ahLst/>
              <a:cxnLst/>
              <a:rect l="l" t="t" r="r" b="b"/>
              <a:pathLst>
                <a:path w="5143" h="5225" extrusionOk="0">
                  <a:moveTo>
                    <a:pt x="18" y="1"/>
                  </a:moveTo>
                  <a:cubicBezTo>
                    <a:pt x="7" y="1"/>
                    <a:pt x="0" y="9"/>
                    <a:pt x="0" y="18"/>
                  </a:cubicBezTo>
                  <a:lnTo>
                    <a:pt x="0" y="5206"/>
                  </a:lnTo>
                  <a:cubicBezTo>
                    <a:pt x="0" y="5216"/>
                    <a:pt x="7" y="5225"/>
                    <a:pt x="18" y="5225"/>
                  </a:cubicBezTo>
                  <a:lnTo>
                    <a:pt x="5125" y="5225"/>
                  </a:lnTo>
                  <a:cubicBezTo>
                    <a:pt x="5135" y="5225"/>
                    <a:pt x="5143" y="5216"/>
                    <a:pt x="5143" y="5206"/>
                  </a:cubicBezTo>
                  <a:lnTo>
                    <a:pt x="5143" y="18"/>
                  </a:lnTo>
                  <a:cubicBezTo>
                    <a:pt x="5143" y="9"/>
                    <a:pt x="5135" y="1"/>
                    <a:pt x="512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4898391" y="2896396"/>
              <a:ext cx="108766" cy="110271"/>
            </a:xfrm>
            <a:custGeom>
              <a:avLst/>
              <a:gdLst/>
              <a:ahLst/>
              <a:cxnLst/>
              <a:rect l="l" t="t" r="r" b="b"/>
              <a:pathLst>
                <a:path w="5708" h="5787" extrusionOk="0">
                  <a:moveTo>
                    <a:pt x="4871" y="562"/>
                  </a:moveTo>
                  <a:cubicBezTo>
                    <a:pt x="5022" y="562"/>
                    <a:pt x="5144" y="685"/>
                    <a:pt x="5144" y="836"/>
                  </a:cubicBezTo>
                  <a:lnTo>
                    <a:pt x="5144" y="4949"/>
                  </a:lnTo>
                  <a:cubicBezTo>
                    <a:pt x="5144" y="5101"/>
                    <a:pt x="5022" y="5223"/>
                    <a:pt x="4871" y="5223"/>
                  </a:cubicBezTo>
                  <a:lnTo>
                    <a:pt x="837" y="5223"/>
                  </a:lnTo>
                  <a:cubicBezTo>
                    <a:pt x="686" y="5223"/>
                    <a:pt x="563" y="5101"/>
                    <a:pt x="563" y="4949"/>
                  </a:cubicBezTo>
                  <a:lnTo>
                    <a:pt x="563" y="835"/>
                  </a:lnTo>
                  <a:cubicBezTo>
                    <a:pt x="563" y="685"/>
                    <a:pt x="686" y="562"/>
                    <a:pt x="837" y="562"/>
                  </a:cubicBezTo>
                  <a:close/>
                  <a:moveTo>
                    <a:pt x="837" y="1"/>
                  </a:moveTo>
                  <a:cubicBezTo>
                    <a:pt x="375" y="1"/>
                    <a:pt x="2" y="374"/>
                    <a:pt x="0" y="836"/>
                  </a:cubicBezTo>
                  <a:lnTo>
                    <a:pt x="0" y="4951"/>
                  </a:lnTo>
                  <a:cubicBezTo>
                    <a:pt x="2" y="5411"/>
                    <a:pt x="375" y="5785"/>
                    <a:pt x="837" y="5786"/>
                  </a:cubicBezTo>
                  <a:lnTo>
                    <a:pt x="4871" y="5786"/>
                  </a:lnTo>
                  <a:cubicBezTo>
                    <a:pt x="5332" y="5785"/>
                    <a:pt x="5707" y="5411"/>
                    <a:pt x="5707" y="4951"/>
                  </a:cubicBezTo>
                  <a:lnTo>
                    <a:pt x="5707" y="836"/>
                  </a:lnTo>
                  <a:cubicBezTo>
                    <a:pt x="5707" y="374"/>
                    <a:pt x="5332" y="1"/>
                    <a:pt x="48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3729919" y="2752436"/>
              <a:ext cx="398154" cy="398154"/>
            </a:xfrm>
            <a:custGeom>
              <a:avLst/>
              <a:gdLst/>
              <a:ahLst/>
              <a:cxnLst/>
              <a:rect l="l" t="t" r="r" b="b"/>
              <a:pathLst>
                <a:path w="20895" h="20895" extrusionOk="0">
                  <a:moveTo>
                    <a:pt x="10447" y="1"/>
                  </a:moveTo>
                  <a:cubicBezTo>
                    <a:pt x="7676" y="1"/>
                    <a:pt x="5019" y="1100"/>
                    <a:pt x="3060" y="3061"/>
                  </a:cubicBezTo>
                  <a:cubicBezTo>
                    <a:pt x="1100" y="5019"/>
                    <a:pt x="0" y="7677"/>
                    <a:pt x="0" y="10448"/>
                  </a:cubicBezTo>
                  <a:cubicBezTo>
                    <a:pt x="0" y="13219"/>
                    <a:pt x="1100" y="15876"/>
                    <a:pt x="3060" y="17835"/>
                  </a:cubicBezTo>
                  <a:cubicBezTo>
                    <a:pt x="5019" y="19795"/>
                    <a:pt x="7676" y="20895"/>
                    <a:pt x="10447" y="20895"/>
                  </a:cubicBezTo>
                  <a:cubicBezTo>
                    <a:pt x="13218" y="20895"/>
                    <a:pt x="15876" y="19795"/>
                    <a:pt x="17834" y="17835"/>
                  </a:cubicBezTo>
                  <a:cubicBezTo>
                    <a:pt x="19794" y="15876"/>
                    <a:pt x="20894" y="13219"/>
                    <a:pt x="20894" y="10448"/>
                  </a:cubicBezTo>
                  <a:cubicBezTo>
                    <a:pt x="20894" y="7677"/>
                    <a:pt x="19794" y="5019"/>
                    <a:pt x="17834" y="3061"/>
                  </a:cubicBezTo>
                  <a:cubicBezTo>
                    <a:pt x="15876" y="1100"/>
                    <a:pt x="13218" y="1"/>
                    <a:pt x="1044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3724546" y="2747101"/>
              <a:ext cx="408882" cy="408882"/>
            </a:xfrm>
            <a:custGeom>
              <a:avLst/>
              <a:gdLst/>
              <a:ahLst/>
              <a:cxnLst/>
              <a:rect l="l" t="t" r="r" b="b"/>
              <a:pathLst>
                <a:path w="21458" h="21458" extrusionOk="0">
                  <a:moveTo>
                    <a:pt x="10729" y="561"/>
                  </a:moveTo>
                  <a:cubicBezTo>
                    <a:pt x="16335" y="561"/>
                    <a:pt x="20896" y="5123"/>
                    <a:pt x="20896" y="10729"/>
                  </a:cubicBezTo>
                  <a:cubicBezTo>
                    <a:pt x="20896" y="16334"/>
                    <a:pt x="16335" y="20895"/>
                    <a:pt x="10729" y="20895"/>
                  </a:cubicBezTo>
                  <a:cubicBezTo>
                    <a:pt x="5123" y="20895"/>
                    <a:pt x="562" y="16334"/>
                    <a:pt x="562" y="10729"/>
                  </a:cubicBezTo>
                  <a:cubicBezTo>
                    <a:pt x="562" y="5123"/>
                    <a:pt x="5123" y="562"/>
                    <a:pt x="10729" y="562"/>
                  </a:cubicBezTo>
                  <a:lnTo>
                    <a:pt x="10729" y="561"/>
                  </a:lnTo>
                  <a:close/>
                  <a:moveTo>
                    <a:pt x="10729" y="1"/>
                  </a:moveTo>
                  <a:cubicBezTo>
                    <a:pt x="4814" y="1"/>
                    <a:pt x="1" y="4814"/>
                    <a:pt x="1" y="10729"/>
                  </a:cubicBezTo>
                  <a:cubicBezTo>
                    <a:pt x="1" y="16645"/>
                    <a:pt x="4814" y="21458"/>
                    <a:pt x="10729" y="21458"/>
                  </a:cubicBezTo>
                  <a:cubicBezTo>
                    <a:pt x="16645" y="21458"/>
                    <a:pt x="21458" y="16643"/>
                    <a:pt x="21458" y="10728"/>
                  </a:cubicBezTo>
                  <a:cubicBezTo>
                    <a:pt x="21458" y="4812"/>
                    <a:pt x="16645" y="1"/>
                    <a:pt x="1072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848575" y="2819814"/>
              <a:ext cx="160824" cy="263416"/>
            </a:xfrm>
            <a:custGeom>
              <a:avLst/>
              <a:gdLst/>
              <a:ahLst/>
              <a:cxnLst/>
              <a:rect l="l" t="t" r="r" b="b"/>
              <a:pathLst>
                <a:path w="8440" h="13824" extrusionOk="0">
                  <a:moveTo>
                    <a:pt x="4220" y="0"/>
                  </a:moveTo>
                  <a:cubicBezTo>
                    <a:pt x="1890" y="0"/>
                    <a:pt x="1" y="1664"/>
                    <a:pt x="1" y="3716"/>
                  </a:cubicBezTo>
                  <a:cubicBezTo>
                    <a:pt x="1" y="5077"/>
                    <a:pt x="834" y="6264"/>
                    <a:pt x="2072" y="6912"/>
                  </a:cubicBezTo>
                  <a:cubicBezTo>
                    <a:pt x="834" y="7559"/>
                    <a:pt x="1" y="8745"/>
                    <a:pt x="1" y="10106"/>
                  </a:cubicBezTo>
                  <a:cubicBezTo>
                    <a:pt x="1" y="12159"/>
                    <a:pt x="1890" y="13823"/>
                    <a:pt x="4220" y="13823"/>
                  </a:cubicBezTo>
                  <a:cubicBezTo>
                    <a:pt x="6551" y="13823"/>
                    <a:pt x="8439" y="12159"/>
                    <a:pt x="8439" y="10107"/>
                  </a:cubicBezTo>
                  <a:cubicBezTo>
                    <a:pt x="8439" y="8746"/>
                    <a:pt x="7607" y="7559"/>
                    <a:pt x="6368" y="6912"/>
                  </a:cubicBezTo>
                  <a:cubicBezTo>
                    <a:pt x="7607" y="6266"/>
                    <a:pt x="8439" y="5077"/>
                    <a:pt x="8439" y="3716"/>
                  </a:cubicBezTo>
                  <a:cubicBezTo>
                    <a:pt x="8439" y="1664"/>
                    <a:pt x="6551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43220" y="2814441"/>
              <a:ext cx="171533" cy="274144"/>
            </a:xfrm>
            <a:custGeom>
              <a:avLst/>
              <a:gdLst/>
              <a:ahLst/>
              <a:cxnLst/>
              <a:rect l="l" t="t" r="r" b="b"/>
              <a:pathLst>
                <a:path w="9002" h="14387" extrusionOk="0">
                  <a:moveTo>
                    <a:pt x="4501" y="564"/>
                  </a:moveTo>
                  <a:cubicBezTo>
                    <a:pt x="6673" y="564"/>
                    <a:pt x="8439" y="2104"/>
                    <a:pt x="8439" y="3998"/>
                  </a:cubicBezTo>
                  <a:cubicBezTo>
                    <a:pt x="8439" y="5215"/>
                    <a:pt x="7721" y="6316"/>
                    <a:pt x="6518" y="6944"/>
                  </a:cubicBezTo>
                  <a:cubicBezTo>
                    <a:pt x="6317" y="7049"/>
                    <a:pt x="6317" y="7338"/>
                    <a:pt x="6518" y="7443"/>
                  </a:cubicBezTo>
                  <a:cubicBezTo>
                    <a:pt x="7721" y="8072"/>
                    <a:pt x="8439" y="9173"/>
                    <a:pt x="8439" y="10389"/>
                  </a:cubicBezTo>
                  <a:cubicBezTo>
                    <a:pt x="8439" y="12282"/>
                    <a:pt x="6673" y="13824"/>
                    <a:pt x="4501" y="13824"/>
                  </a:cubicBezTo>
                  <a:cubicBezTo>
                    <a:pt x="2330" y="13824"/>
                    <a:pt x="563" y="12282"/>
                    <a:pt x="563" y="10389"/>
                  </a:cubicBezTo>
                  <a:cubicBezTo>
                    <a:pt x="563" y="9173"/>
                    <a:pt x="1281" y="8072"/>
                    <a:pt x="2484" y="7443"/>
                  </a:cubicBezTo>
                  <a:cubicBezTo>
                    <a:pt x="2685" y="7338"/>
                    <a:pt x="2685" y="7049"/>
                    <a:pt x="2484" y="6944"/>
                  </a:cubicBezTo>
                  <a:cubicBezTo>
                    <a:pt x="1281" y="6316"/>
                    <a:pt x="563" y="5215"/>
                    <a:pt x="563" y="3998"/>
                  </a:cubicBezTo>
                  <a:cubicBezTo>
                    <a:pt x="563" y="2104"/>
                    <a:pt x="2330" y="564"/>
                    <a:pt x="4501" y="564"/>
                  </a:cubicBezTo>
                  <a:close/>
                  <a:moveTo>
                    <a:pt x="4501" y="1"/>
                  </a:moveTo>
                  <a:cubicBezTo>
                    <a:pt x="2020" y="1"/>
                    <a:pt x="0" y="1795"/>
                    <a:pt x="0" y="3998"/>
                  </a:cubicBezTo>
                  <a:cubicBezTo>
                    <a:pt x="0" y="5257"/>
                    <a:pt x="681" y="6444"/>
                    <a:pt x="1803" y="7194"/>
                  </a:cubicBezTo>
                  <a:cubicBezTo>
                    <a:pt x="681" y="7943"/>
                    <a:pt x="0" y="9131"/>
                    <a:pt x="0" y="10389"/>
                  </a:cubicBezTo>
                  <a:cubicBezTo>
                    <a:pt x="0" y="12593"/>
                    <a:pt x="2020" y="14387"/>
                    <a:pt x="4501" y="14387"/>
                  </a:cubicBezTo>
                  <a:cubicBezTo>
                    <a:pt x="6982" y="14387"/>
                    <a:pt x="9002" y="12593"/>
                    <a:pt x="9002" y="10389"/>
                  </a:cubicBezTo>
                  <a:cubicBezTo>
                    <a:pt x="9002" y="9131"/>
                    <a:pt x="8322" y="7943"/>
                    <a:pt x="7199" y="7194"/>
                  </a:cubicBezTo>
                  <a:cubicBezTo>
                    <a:pt x="8322" y="6444"/>
                    <a:pt x="9002" y="5257"/>
                    <a:pt x="9002" y="3998"/>
                  </a:cubicBezTo>
                  <a:cubicBezTo>
                    <a:pt x="9002" y="1795"/>
                    <a:pt x="6982" y="1"/>
                    <a:pt x="450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4744636" y="2935878"/>
              <a:ext cx="144913" cy="81841"/>
            </a:xfrm>
            <a:custGeom>
              <a:avLst/>
              <a:gdLst/>
              <a:ahLst/>
              <a:cxnLst/>
              <a:rect l="l" t="t" r="r" b="b"/>
              <a:pathLst>
                <a:path w="7605" h="4295" extrusionOk="0">
                  <a:moveTo>
                    <a:pt x="6557" y="1"/>
                  </a:moveTo>
                  <a:cubicBezTo>
                    <a:pt x="6528" y="1"/>
                    <a:pt x="6495" y="5"/>
                    <a:pt x="6459" y="13"/>
                  </a:cubicBezTo>
                  <a:cubicBezTo>
                    <a:pt x="5806" y="157"/>
                    <a:pt x="5444" y="883"/>
                    <a:pt x="5444" y="883"/>
                  </a:cubicBezTo>
                  <a:cubicBezTo>
                    <a:pt x="5444" y="883"/>
                    <a:pt x="5396" y="168"/>
                    <a:pt x="5069" y="168"/>
                  </a:cubicBezTo>
                  <a:cubicBezTo>
                    <a:pt x="4992" y="168"/>
                    <a:pt x="4900" y="207"/>
                    <a:pt x="4791" y="303"/>
                  </a:cubicBezTo>
                  <a:cubicBezTo>
                    <a:pt x="4210" y="811"/>
                    <a:pt x="3774" y="1464"/>
                    <a:pt x="3774" y="1464"/>
                  </a:cubicBezTo>
                  <a:cubicBezTo>
                    <a:pt x="3774" y="1464"/>
                    <a:pt x="3717" y="387"/>
                    <a:pt x="3454" y="387"/>
                  </a:cubicBezTo>
                  <a:cubicBezTo>
                    <a:pt x="3419" y="387"/>
                    <a:pt x="3381" y="405"/>
                    <a:pt x="3339" y="447"/>
                  </a:cubicBezTo>
                  <a:cubicBezTo>
                    <a:pt x="2976" y="811"/>
                    <a:pt x="1598" y="2771"/>
                    <a:pt x="1598" y="2771"/>
                  </a:cubicBezTo>
                  <a:lnTo>
                    <a:pt x="1" y="2917"/>
                  </a:lnTo>
                  <a:cubicBezTo>
                    <a:pt x="1" y="2917"/>
                    <a:pt x="3266" y="4295"/>
                    <a:pt x="4283" y="4295"/>
                  </a:cubicBezTo>
                  <a:cubicBezTo>
                    <a:pt x="5300" y="4295"/>
                    <a:pt x="6460" y="3278"/>
                    <a:pt x="7041" y="2044"/>
                  </a:cubicBezTo>
                  <a:cubicBezTo>
                    <a:pt x="7523" y="1021"/>
                    <a:pt x="7605" y="447"/>
                    <a:pt x="7411" y="447"/>
                  </a:cubicBezTo>
                  <a:cubicBezTo>
                    <a:pt x="7371" y="447"/>
                    <a:pt x="7320" y="471"/>
                    <a:pt x="7258" y="520"/>
                  </a:cubicBezTo>
                  <a:lnTo>
                    <a:pt x="6532" y="1101"/>
                  </a:lnTo>
                  <a:cubicBezTo>
                    <a:pt x="6532" y="1101"/>
                    <a:pt x="7049" y="1"/>
                    <a:pt x="65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4738977" y="2930543"/>
              <a:ext cx="158976" cy="92550"/>
            </a:xfrm>
            <a:custGeom>
              <a:avLst/>
              <a:gdLst/>
              <a:ahLst/>
              <a:cxnLst/>
              <a:rect l="l" t="t" r="r" b="b"/>
              <a:pathLst>
                <a:path w="8343" h="4857" extrusionOk="0">
                  <a:moveTo>
                    <a:pt x="6787" y="580"/>
                  </a:moveTo>
                  <a:cubicBezTo>
                    <a:pt x="6776" y="730"/>
                    <a:pt x="6689" y="1021"/>
                    <a:pt x="6575" y="1261"/>
                  </a:cubicBezTo>
                  <a:cubicBezTo>
                    <a:pt x="6520" y="1381"/>
                    <a:pt x="6553" y="1521"/>
                    <a:pt x="6655" y="1602"/>
                  </a:cubicBezTo>
                  <a:cubicBezTo>
                    <a:pt x="6707" y="1642"/>
                    <a:pt x="6769" y="1662"/>
                    <a:pt x="6830" y="1662"/>
                  </a:cubicBezTo>
                  <a:cubicBezTo>
                    <a:pt x="6892" y="1662"/>
                    <a:pt x="6954" y="1642"/>
                    <a:pt x="7005" y="1601"/>
                  </a:cubicBezTo>
                  <a:lnTo>
                    <a:pt x="7465" y="1235"/>
                  </a:lnTo>
                  <a:lnTo>
                    <a:pt x="7465" y="1235"/>
                  </a:lnTo>
                  <a:cubicBezTo>
                    <a:pt x="7404" y="1451"/>
                    <a:pt x="7290" y="1766"/>
                    <a:pt x="7083" y="2205"/>
                  </a:cubicBezTo>
                  <a:cubicBezTo>
                    <a:pt x="6523" y="3396"/>
                    <a:pt x="5446" y="4293"/>
                    <a:pt x="4580" y="4293"/>
                  </a:cubicBezTo>
                  <a:cubicBezTo>
                    <a:pt x="4017" y="4293"/>
                    <a:pt x="2583" y="3793"/>
                    <a:pt x="1485" y="3370"/>
                  </a:cubicBezTo>
                  <a:lnTo>
                    <a:pt x="1920" y="3331"/>
                  </a:lnTo>
                  <a:cubicBezTo>
                    <a:pt x="2001" y="3323"/>
                    <a:pt x="2077" y="3280"/>
                    <a:pt x="2124" y="3213"/>
                  </a:cubicBezTo>
                  <a:cubicBezTo>
                    <a:pt x="2456" y="2740"/>
                    <a:pt x="3299" y="1562"/>
                    <a:pt x="3698" y="1082"/>
                  </a:cubicBezTo>
                  <a:cubicBezTo>
                    <a:pt x="3749" y="1305"/>
                    <a:pt x="3779" y="1531"/>
                    <a:pt x="3791" y="1758"/>
                  </a:cubicBezTo>
                  <a:cubicBezTo>
                    <a:pt x="3800" y="1925"/>
                    <a:pt x="3936" y="2026"/>
                    <a:pt x="4074" y="2026"/>
                  </a:cubicBezTo>
                  <a:cubicBezTo>
                    <a:pt x="4161" y="2026"/>
                    <a:pt x="4248" y="1986"/>
                    <a:pt x="4306" y="1900"/>
                  </a:cubicBezTo>
                  <a:cubicBezTo>
                    <a:pt x="4310" y="1894"/>
                    <a:pt x="4726" y="1273"/>
                    <a:pt x="5273" y="794"/>
                  </a:cubicBezTo>
                  <a:cubicBezTo>
                    <a:pt x="5309" y="764"/>
                    <a:pt x="5335" y="746"/>
                    <a:pt x="5344" y="736"/>
                  </a:cubicBezTo>
                  <a:cubicBezTo>
                    <a:pt x="5394" y="808"/>
                    <a:pt x="5449" y="1010"/>
                    <a:pt x="5461" y="1182"/>
                  </a:cubicBezTo>
                  <a:cubicBezTo>
                    <a:pt x="5470" y="1309"/>
                    <a:pt x="5562" y="1414"/>
                    <a:pt x="5685" y="1439"/>
                  </a:cubicBezTo>
                  <a:cubicBezTo>
                    <a:pt x="5704" y="1443"/>
                    <a:pt x="5722" y="1445"/>
                    <a:pt x="5741" y="1445"/>
                  </a:cubicBezTo>
                  <a:cubicBezTo>
                    <a:pt x="5845" y="1445"/>
                    <a:pt x="5943" y="1386"/>
                    <a:pt x="5992" y="1289"/>
                  </a:cubicBezTo>
                  <a:cubicBezTo>
                    <a:pt x="5995" y="1283"/>
                    <a:pt x="6283" y="732"/>
                    <a:pt x="6787" y="580"/>
                  </a:cubicBezTo>
                  <a:close/>
                  <a:moveTo>
                    <a:pt x="6854" y="1"/>
                  </a:moveTo>
                  <a:cubicBezTo>
                    <a:pt x="6807" y="1"/>
                    <a:pt x="6755" y="6"/>
                    <a:pt x="6698" y="19"/>
                  </a:cubicBezTo>
                  <a:cubicBezTo>
                    <a:pt x="6345" y="97"/>
                    <a:pt x="6066" y="309"/>
                    <a:pt x="5866" y="519"/>
                  </a:cubicBezTo>
                  <a:cubicBezTo>
                    <a:pt x="5796" y="383"/>
                    <a:pt x="5697" y="265"/>
                    <a:pt x="5556" y="205"/>
                  </a:cubicBezTo>
                  <a:cubicBezTo>
                    <a:pt x="5504" y="183"/>
                    <a:pt x="5440" y="166"/>
                    <a:pt x="5367" y="166"/>
                  </a:cubicBezTo>
                  <a:cubicBezTo>
                    <a:pt x="5240" y="166"/>
                    <a:pt x="5083" y="216"/>
                    <a:pt x="4904" y="373"/>
                  </a:cubicBezTo>
                  <a:cubicBezTo>
                    <a:pt x="4675" y="574"/>
                    <a:pt x="4462" y="794"/>
                    <a:pt x="4266" y="1029"/>
                  </a:cubicBezTo>
                  <a:cubicBezTo>
                    <a:pt x="4150" y="512"/>
                    <a:pt x="3959" y="440"/>
                    <a:pt x="3887" y="411"/>
                  </a:cubicBezTo>
                  <a:cubicBezTo>
                    <a:pt x="3858" y="400"/>
                    <a:pt x="3810" y="386"/>
                    <a:pt x="3751" y="386"/>
                  </a:cubicBezTo>
                  <a:cubicBezTo>
                    <a:pt x="3664" y="386"/>
                    <a:pt x="3551" y="416"/>
                    <a:pt x="3438" y="529"/>
                  </a:cubicBezTo>
                  <a:cubicBezTo>
                    <a:pt x="3105" y="862"/>
                    <a:pt x="2052" y="2340"/>
                    <a:pt x="1740" y="2782"/>
                  </a:cubicBezTo>
                  <a:lnTo>
                    <a:pt x="273" y="2917"/>
                  </a:lnTo>
                  <a:cubicBezTo>
                    <a:pt x="143" y="2927"/>
                    <a:pt x="40" y="3024"/>
                    <a:pt x="19" y="3153"/>
                  </a:cubicBezTo>
                  <a:cubicBezTo>
                    <a:pt x="0" y="3280"/>
                    <a:pt x="69" y="3405"/>
                    <a:pt x="189" y="3455"/>
                  </a:cubicBezTo>
                  <a:cubicBezTo>
                    <a:pt x="528" y="3598"/>
                    <a:pt x="3537" y="4856"/>
                    <a:pt x="4580" y="4856"/>
                  </a:cubicBezTo>
                  <a:cubicBezTo>
                    <a:pt x="5668" y="4856"/>
                    <a:pt x="6934" y="3841"/>
                    <a:pt x="7592" y="2445"/>
                  </a:cubicBezTo>
                  <a:cubicBezTo>
                    <a:pt x="8343" y="848"/>
                    <a:pt x="8042" y="612"/>
                    <a:pt x="7930" y="523"/>
                  </a:cubicBezTo>
                  <a:cubicBezTo>
                    <a:pt x="7890" y="492"/>
                    <a:pt x="7814" y="446"/>
                    <a:pt x="7708" y="446"/>
                  </a:cubicBezTo>
                  <a:cubicBezTo>
                    <a:pt x="7618" y="446"/>
                    <a:pt x="7508" y="479"/>
                    <a:pt x="7380" y="582"/>
                  </a:cubicBezTo>
                  <a:lnTo>
                    <a:pt x="7348" y="608"/>
                  </a:lnTo>
                  <a:cubicBezTo>
                    <a:pt x="7355" y="442"/>
                    <a:pt x="7325" y="287"/>
                    <a:pt x="7234" y="173"/>
                  </a:cubicBezTo>
                  <a:cubicBezTo>
                    <a:pt x="7177" y="102"/>
                    <a:pt x="7061" y="1"/>
                    <a:pt x="685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4791664" y="2963756"/>
              <a:ext cx="24924" cy="38758"/>
            </a:xfrm>
            <a:custGeom>
              <a:avLst/>
              <a:gdLst/>
              <a:ahLst/>
              <a:cxnLst/>
              <a:rect l="l" t="t" r="r" b="b"/>
              <a:pathLst>
                <a:path w="1308" h="2034" extrusionOk="0">
                  <a:moveTo>
                    <a:pt x="1307" y="1"/>
                  </a:moveTo>
                  <a:lnTo>
                    <a:pt x="1" y="2034"/>
                  </a:lnTo>
                  <a:cubicBezTo>
                    <a:pt x="1089" y="1744"/>
                    <a:pt x="1307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4785966" y="2958306"/>
              <a:ext cx="36338" cy="49562"/>
            </a:xfrm>
            <a:custGeom>
              <a:avLst/>
              <a:gdLst/>
              <a:ahLst/>
              <a:cxnLst/>
              <a:rect l="l" t="t" r="r" b="b"/>
              <a:pathLst>
                <a:path w="1907" h="2601" extrusionOk="0">
                  <a:moveTo>
                    <a:pt x="1606" y="0"/>
                  </a:moveTo>
                  <a:cubicBezTo>
                    <a:pt x="1464" y="0"/>
                    <a:pt x="1341" y="108"/>
                    <a:pt x="1326" y="253"/>
                  </a:cubicBezTo>
                  <a:cubicBezTo>
                    <a:pt x="1325" y="268"/>
                    <a:pt x="1108" y="1812"/>
                    <a:pt x="227" y="2047"/>
                  </a:cubicBezTo>
                  <a:cubicBezTo>
                    <a:pt x="90" y="2084"/>
                    <a:pt x="1" y="2216"/>
                    <a:pt x="20" y="2356"/>
                  </a:cubicBezTo>
                  <a:cubicBezTo>
                    <a:pt x="38" y="2496"/>
                    <a:pt x="157" y="2600"/>
                    <a:pt x="297" y="2600"/>
                  </a:cubicBezTo>
                  <a:cubicBezTo>
                    <a:pt x="298" y="2600"/>
                    <a:pt x="299" y="2600"/>
                    <a:pt x="300" y="2600"/>
                  </a:cubicBezTo>
                  <a:cubicBezTo>
                    <a:pt x="323" y="2600"/>
                    <a:pt x="348" y="2597"/>
                    <a:pt x="371" y="2591"/>
                  </a:cubicBezTo>
                  <a:cubicBezTo>
                    <a:pt x="1628" y="2256"/>
                    <a:pt x="1873" y="401"/>
                    <a:pt x="1884" y="322"/>
                  </a:cubicBezTo>
                  <a:cubicBezTo>
                    <a:pt x="1907" y="166"/>
                    <a:pt x="1796" y="23"/>
                    <a:pt x="1640" y="3"/>
                  </a:cubicBezTo>
                  <a:cubicBezTo>
                    <a:pt x="1628" y="1"/>
                    <a:pt x="1617" y="0"/>
                    <a:pt x="160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4820704" y="2952704"/>
              <a:ext cx="27668" cy="60881"/>
            </a:xfrm>
            <a:custGeom>
              <a:avLst/>
              <a:gdLst/>
              <a:ahLst/>
              <a:cxnLst/>
              <a:rect l="l" t="t" r="r" b="b"/>
              <a:pathLst>
                <a:path w="1452" h="3195" extrusionOk="0">
                  <a:moveTo>
                    <a:pt x="1452" y="0"/>
                  </a:moveTo>
                  <a:lnTo>
                    <a:pt x="1" y="3194"/>
                  </a:lnTo>
                  <a:cubicBezTo>
                    <a:pt x="871" y="2758"/>
                    <a:pt x="1452" y="1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4814930" y="2947464"/>
              <a:ext cx="39234" cy="71475"/>
            </a:xfrm>
            <a:custGeom>
              <a:avLst/>
              <a:gdLst/>
              <a:ahLst/>
              <a:cxnLst/>
              <a:rect l="l" t="t" r="r" b="b"/>
              <a:pathLst>
                <a:path w="2059" h="3751" extrusionOk="0">
                  <a:moveTo>
                    <a:pt x="1752" y="1"/>
                  </a:moveTo>
                  <a:cubicBezTo>
                    <a:pt x="1625" y="1"/>
                    <a:pt x="1511" y="88"/>
                    <a:pt x="1481" y="217"/>
                  </a:cubicBezTo>
                  <a:cubicBezTo>
                    <a:pt x="1266" y="1232"/>
                    <a:pt x="724" y="2944"/>
                    <a:pt x="178" y="3219"/>
                  </a:cubicBezTo>
                  <a:cubicBezTo>
                    <a:pt x="62" y="3275"/>
                    <a:pt x="0" y="3407"/>
                    <a:pt x="30" y="3534"/>
                  </a:cubicBezTo>
                  <a:cubicBezTo>
                    <a:pt x="60" y="3661"/>
                    <a:pt x="174" y="3751"/>
                    <a:pt x="304" y="3751"/>
                  </a:cubicBezTo>
                  <a:cubicBezTo>
                    <a:pt x="347" y="3751"/>
                    <a:pt x="390" y="3741"/>
                    <a:pt x="429" y="3720"/>
                  </a:cubicBezTo>
                  <a:cubicBezTo>
                    <a:pt x="1393" y="3238"/>
                    <a:pt x="1968" y="630"/>
                    <a:pt x="2031" y="334"/>
                  </a:cubicBezTo>
                  <a:cubicBezTo>
                    <a:pt x="2058" y="184"/>
                    <a:pt x="1961" y="38"/>
                    <a:pt x="1812" y="7"/>
                  </a:cubicBezTo>
                  <a:cubicBezTo>
                    <a:pt x="1792" y="3"/>
                    <a:pt x="1772" y="1"/>
                    <a:pt x="17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4846961" y="2956877"/>
              <a:ext cx="22180" cy="55317"/>
            </a:xfrm>
            <a:custGeom>
              <a:avLst/>
              <a:gdLst/>
              <a:ahLst/>
              <a:cxnLst/>
              <a:rect l="l" t="t" r="r" b="b"/>
              <a:pathLst>
                <a:path w="1164" h="2903" extrusionOk="0">
                  <a:moveTo>
                    <a:pt x="1163" y="0"/>
                  </a:moveTo>
                  <a:lnTo>
                    <a:pt x="1" y="2903"/>
                  </a:lnTo>
                  <a:cubicBezTo>
                    <a:pt x="510" y="2176"/>
                    <a:pt x="1163" y="1"/>
                    <a:pt x="1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4840883" y="2951504"/>
              <a:ext cx="34223" cy="66026"/>
            </a:xfrm>
            <a:custGeom>
              <a:avLst/>
              <a:gdLst/>
              <a:ahLst/>
              <a:cxnLst/>
              <a:rect l="l" t="t" r="r" b="b"/>
              <a:pathLst>
                <a:path w="1796" h="3465" extrusionOk="0">
                  <a:moveTo>
                    <a:pt x="1481" y="0"/>
                  </a:moveTo>
                  <a:cubicBezTo>
                    <a:pt x="1360" y="0"/>
                    <a:pt x="1248" y="79"/>
                    <a:pt x="1213" y="201"/>
                  </a:cubicBezTo>
                  <a:cubicBezTo>
                    <a:pt x="1207" y="222"/>
                    <a:pt x="566" y="2343"/>
                    <a:pt x="90" y="3023"/>
                  </a:cubicBezTo>
                  <a:cubicBezTo>
                    <a:pt x="1" y="3150"/>
                    <a:pt x="31" y="3325"/>
                    <a:pt x="160" y="3414"/>
                  </a:cubicBezTo>
                  <a:cubicBezTo>
                    <a:pt x="206" y="3447"/>
                    <a:pt x="263" y="3465"/>
                    <a:pt x="320" y="3465"/>
                  </a:cubicBezTo>
                  <a:cubicBezTo>
                    <a:pt x="412" y="3465"/>
                    <a:pt x="498" y="3421"/>
                    <a:pt x="550" y="3345"/>
                  </a:cubicBezTo>
                  <a:cubicBezTo>
                    <a:pt x="1078" y="2591"/>
                    <a:pt x="1723" y="453"/>
                    <a:pt x="1751" y="362"/>
                  </a:cubicBezTo>
                  <a:cubicBezTo>
                    <a:pt x="1796" y="214"/>
                    <a:pt x="1711" y="56"/>
                    <a:pt x="1563" y="12"/>
                  </a:cubicBezTo>
                  <a:cubicBezTo>
                    <a:pt x="1535" y="4"/>
                    <a:pt x="1508" y="0"/>
                    <a:pt x="14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4270967" y="2130728"/>
              <a:ext cx="148038" cy="292799"/>
            </a:xfrm>
            <a:custGeom>
              <a:avLst/>
              <a:gdLst/>
              <a:ahLst/>
              <a:cxnLst/>
              <a:rect l="l" t="t" r="r" b="b"/>
              <a:pathLst>
                <a:path w="7769" h="15366" extrusionOk="0">
                  <a:moveTo>
                    <a:pt x="1370" y="1"/>
                  </a:moveTo>
                  <a:cubicBezTo>
                    <a:pt x="1370" y="1"/>
                    <a:pt x="1984" y="4124"/>
                    <a:pt x="1195" y="5791"/>
                  </a:cubicBezTo>
                  <a:cubicBezTo>
                    <a:pt x="945" y="6320"/>
                    <a:pt x="523" y="6698"/>
                    <a:pt x="1" y="6979"/>
                  </a:cubicBezTo>
                  <a:cubicBezTo>
                    <a:pt x="576" y="8931"/>
                    <a:pt x="2912" y="13287"/>
                    <a:pt x="4185" y="14855"/>
                  </a:cubicBezTo>
                  <a:cubicBezTo>
                    <a:pt x="4473" y="15209"/>
                    <a:pt x="4733" y="15365"/>
                    <a:pt x="4975" y="15365"/>
                  </a:cubicBezTo>
                  <a:cubicBezTo>
                    <a:pt x="6081" y="15365"/>
                    <a:pt x="6780" y="12079"/>
                    <a:pt x="7769" y="9450"/>
                  </a:cubicBezTo>
                  <a:cubicBezTo>
                    <a:pt x="6509" y="8706"/>
                    <a:pt x="6020" y="7220"/>
                    <a:pt x="6020" y="5966"/>
                  </a:cubicBezTo>
                  <a:cubicBezTo>
                    <a:pt x="6020" y="4650"/>
                    <a:pt x="6809" y="2808"/>
                    <a:pt x="6809" y="2808"/>
                  </a:cubicBezTo>
                  <a:cubicBezTo>
                    <a:pt x="6809" y="2808"/>
                    <a:pt x="2511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4265117" y="2125393"/>
              <a:ext cx="159833" cy="303489"/>
            </a:xfrm>
            <a:custGeom>
              <a:avLst/>
              <a:gdLst/>
              <a:ahLst/>
              <a:cxnLst/>
              <a:rect l="l" t="t" r="r" b="b"/>
              <a:pathLst>
                <a:path w="8388" h="15927" extrusionOk="0">
                  <a:moveTo>
                    <a:pt x="2006" y="618"/>
                  </a:moveTo>
                  <a:lnTo>
                    <a:pt x="2006" y="618"/>
                  </a:lnTo>
                  <a:cubicBezTo>
                    <a:pt x="3018" y="908"/>
                    <a:pt x="5254" y="2218"/>
                    <a:pt x="6769" y="3196"/>
                  </a:cubicBezTo>
                  <a:cubicBezTo>
                    <a:pt x="6556" y="3734"/>
                    <a:pt x="6046" y="5146"/>
                    <a:pt x="6046" y="6244"/>
                  </a:cubicBezTo>
                  <a:cubicBezTo>
                    <a:pt x="6046" y="7445"/>
                    <a:pt x="6495" y="8988"/>
                    <a:pt x="7734" y="9844"/>
                  </a:cubicBezTo>
                  <a:cubicBezTo>
                    <a:pt x="7510" y="10455"/>
                    <a:pt x="7301" y="11092"/>
                    <a:pt x="7097" y="11712"/>
                  </a:cubicBezTo>
                  <a:cubicBezTo>
                    <a:pt x="6556" y="13369"/>
                    <a:pt x="5941" y="15246"/>
                    <a:pt x="5332" y="15358"/>
                  </a:cubicBezTo>
                  <a:cubicBezTo>
                    <a:pt x="5317" y="15361"/>
                    <a:pt x="5302" y="15362"/>
                    <a:pt x="5286" y="15362"/>
                  </a:cubicBezTo>
                  <a:cubicBezTo>
                    <a:pt x="5082" y="15362"/>
                    <a:pt x="4864" y="15148"/>
                    <a:pt x="4711" y="14957"/>
                  </a:cubicBezTo>
                  <a:cubicBezTo>
                    <a:pt x="3487" y="13453"/>
                    <a:pt x="1289" y="9346"/>
                    <a:pt x="643" y="7392"/>
                  </a:cubicBezTo>
                  <a:cubicBezTo>
                    <a:pt x="1160" y="7073"/>
                    <a:pt x="1526" y="6679"/>
                    <a:pt x="1756" y="6189"/>
                  </a:cubicBezTo>
                  <a:cubicBezTo>
                    <a:pt x="2437" y="4752"/>
                    <a:pt x="2140" y="1695"/>
                    <a:pt x="2006" y="618"/>
                  </a:cubicBezTo>
                  <a:close/>
                  <a:moveTo>
                    <a:pt x="1675" y="1"/>
                  </a:moveTo>
                  <a:cubicBezTo>
                    <a:pt x="1504" y="1"/>
                    <a:pt x="1374" y="153"/>
                    <a:pt x="1400" y="323"/>
                  </a:cubicBezTo>
                  <a:cubicBezTo>
                    <a:pt x="1406" y="362"/>
                    <a:pt x="1992" y="4380"/>
                    <a:pt x="1249" y="5951"/>
                  </a:cubicBezTo>
                  <a:cubicBezTo>
                    <a:pt x="1040" y="6389"/>
                    <a:pt x="690" y="6736"/>
                    <a:pt x="174" y="7014"/>
                  </a:cubicBezTo>
                  <a:cubicBezTo>
                    <a:pt x="57" y="7077"/>
                    <a:pt x="0" y="7213"/>
                    <a:pt x="38" y="7341"/>
                  </a:cubicBezTo>
                  <a:cubicBezTo>
                    <a:pt x="611" y="9282"/>
                    <a:pt x="2946" y="13680"/>
                    <a:pt x="4274" y="15313"/>
                  </a:cubicBezTo>
                  <a:cubicBezTo>
                    <a:pt x="4606" y="15721"/>
                    <a:pt x="4944" y="15927"/>
                    <a:pt x="5281" y="15927"/>
                  </a:cubicBezTo>
                  <a:cubicBezTo>
                    <a:pt x="5332" y="15927"/>
                    <a:pt x="5383" y="15923"/>
                    <a:pt x="5434" y="15914"/>
                  </a:cubicBezTo>
                  <a:cubicBezTo>
                    <a:pt x="6371" y="15740"/>
                    <a:pt x="6928" y="14041"/>
                    <a:pt x="7632" y="11890"/>
                  </a:cubicBezTo>
                  <a:cubicBezTo>
                    <a:pt x="7857" y="11205"/>
                    <a:pt x="8089" y="10494"/>
                    <a:pt x="8340" y="9831"/>
                  </a:cubicBezTo>
                  <a:cubicBezTo>
                    <a:pt x="8388" y="9702"/>
                    <a:pt x="8337" y="9559"/>
                    <a:pt x="8219" y="9489"/>
                  </a:cubicBezTo>
                  <a:cubicBezTo>
                    <a:pt x="7031" y="8788"/>
                    <a:pt x="6608" y="7354"/>
                    <a:pt x="6608" y="6247"/>
                  </a:cubicBezTo>
                  <a:cubicBezTo>
                    <a:pt x="6608" y="5006"/>
                    <a:pt x="7367" y="3218"/>
                    <a:pt x="7374" y="3199"/>
                  </a:cubicBezTo>
                  <a:cubicBezTo>
                    <a:pt x="7430" y="3074"/>
                    <a:pt x="7384" y="2928"/>
                    <a:pt x="7271" y="2853"/>
                  </a:cubicBezTo>
                  <a:cubicBezTo>
                    <a:pt x="6823" y="2560"/>
                    <a:pt x="2868" y="1"/>
                    <a:pt x="1677" y="1"/>
                  </a:cubicBezTo>
                  <a:cubicBezTo>
                    <a:pt x="1677" y="1"/>
                    <a:pt x="1676" y="1"/>
                    <a:pt x="167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892630" y="2293668"/>
              <a:ext cx="561932" cy="719231"/>
            </a:xfrm>
            <a:custGeom>
              <a:avLst/>
              <a:gdLst/>
              <a:ahLst/>
              <a:cxnLst/>
              <a:rect l="l" t="t" r="r" b="b"/>
              <a:pathLst>
                <a:path w="29490" h="37745" extrusionOk="0">
                  <a:moveTo>
                    <a:pt x="14359" y="1"/>
                  </a:moveTo>
                  <a:cubicBezTo>
                    <a:pt x="14359" y="1"/>
                    <a:pt x="11024" y="371"/>
                    <a:pt x="9291" y="3708"/>
                  </a:cubicBezTo>
                  <a:cubicBezTo>
                    <a:pt x="7560" y="7046"/>
                    <a:pt x="0" y="22197"/>
                    <a:pt x="645" y="23103"/>
                  </a:cubicBezTo>
                  <a:cubicBezTo>
                    <a:pt x="4320" y="28273"/>
                    <a:pt x="17690" y="31992"/>
                    <a:pt x="19051" y="33351"/>
                  </a:cubicBezTo>
                  <a:cubicBezTo>
                    <a:pt x="20410" y="34710"/>
                    <a:pt x="22146" y="36337"/>
                    <a:pt x="23505" y="37203"/>
                  </a:cubicBezTo>
                  <a:cubicBezTo>
                    <a:pt x="24148" y="37612"/>
                    <a:pt x="25097" y="37745"/>
                    <a:pt x="25970" y="37745"/>
                  </a:cubicBezTo>
                  <a:cubicBezTo>
                    <a:pt x="26941" y="37745"/>
                    <a:pt x="27819" y="37581"/>
                    <a:pt x="28079" y="37451"/>
                  </a:cubicBezTo>
                  <a:cubicBezTo>
                    <a:pt x="28572" y="37203"/>
                    <a:pt x="28944" y="36090"/>
                    <a:pt x="28079" y="36090"/>
                  </a:cubicBezTo>
                  <a:cubicBezTo>
                    <a:pt x="27214" y="36090"/>
                    <a:pt x="26771" y="35466"/>
                    <a:pt x="26647" y="34971"/>
                  </a:cubicBezTo>
                  <a:cubicBezTo>
                    <a:pt x="26621" y="34869"/>
                    <a:pt x="26665" y="34830"/>
                    <a:pt x="26757" y="34830"/>
                  </a:cubicBezTo>
                  <a:cubicBezTo>
                    <a:pt x="27035" y="34830"/>
                    <a:pt x="27753" y="35181"/>
                    <a:pt x="28332" y="35181"/>
                  </a:cubicBezTo>
                  <a:cubicBezTo>
                    <a:pt x="28484" y="35181"/>
                    <a:pt x="28626" y="35156"/>
                    <a:pt x="28748" y="35095"/>
                  </a:cubicBezTo>
                  <a:cubicBezTo>
                    <a:pt x="29489" y="34725"/>
                    <a:pt x="27088" y="33372"/>
                    <a:pt x="26348" y="32753"/>
                  </a:cubicBezTo>
                  <a:cubicBezTo>
                    <a:pt x="25607" y="32136"/>
                    <a:pt x="24988" y="31270"/>
                    <a:pt x="23999" y="31270"/>
                  </a:cubicBezTo>
                  <a:cubicBezTo>
                    <a:pt x="23011" y="31270"/>
                    <a:pt x="21154" y="31248"/>
                    <a:pt x="21154" y="31248"/>
                  </a:cubicBezTo>
                  <a:cubicBezTo>
                    <a:pt x="21154" y="31248"/>
                    <a:pt x="16599" y="27949"/>
                    <a:pt x="13849" y="25493"/>
                  </a:cubicBezTo>
                  <a:cubicBezTo>
                    <a:pt x="10143" y="22185"/>
                    <a:pt x="6876" y="20401"/>
                    <a:pt x="6876" y="20401"/>
                  </a:cubicBezTo>
                  <a:lnTo>
                    <a:pt x="15225" y="6675"/>
                  </a:lnTo>
                  <a:lnTo>
                    <a:pt x="14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890801" y="2288332"/>
              <a:ext cx="558273" cy="729845"/>
            </a:xfrm>
            <a:custGeom>
              <a:avLst/>
              <a:gdLst/>
              <a:ahLst/>
              <a:cxnLst/>
              <a:rect l="l" t="t" r="r" b="b"/>
              <a:pathLst>
                <a:path w="29298" h="38302" extrusionOk="0">
                  <a:moveTo>
                    <a:pt x="14455" y="0"/>
                  </a:moveTo>
                  <a:cubicBezTo>
                    <a:pt x="14444" y="0"/>
                    <a:pt x="14434" y="1"/>
                    <a:pt x="14423" y="2"/>
                  </a:cubicBezTo>
                  <a:cubicBezTo>
                    <a:pt x="14281" y="18"/>
                    <a:pt x="10917" y="428"/>
                    <a:pt x="9137" y="3860"/>
                  </a:cubicBezTo>
                  <a:cubicBezTo>
                    <a:pt x="8325" y="5426"/>
                    <a:pt x="5981" y="10083"/>
                    <a:pt x="3919" y="14477"/>
                  </a:cubicBezTo>
                  <a:cubicBezTo>
                    <a:pt x="0" y="22828"/>
                    <a:pt x="333" y="23295"/>
                    <a:pt x="511" y="23546"/>
                  </a:cubicBezTo>
                  <a:cubicBezTo>
                    <a:pt x="3062" y="27132"/>
                    <a:pt x="10112" y="30001"/>
                    <a:pt x="14776" y="31900"/>
                  </a:cubicBezTo>
                  <a:cubicBezTo>
                    <a:pt x="16803" y="32724"/>
                    <a:pt x="18553" y="33437"/>
                    <a:pt x="18947" y="33831"/>
                  </a:cubicBezTo>
                  <a:cubicBezTo>
                    <a:pt x="20817" y="35699"/>
                    <a:pt x="22331" y="37007"/>
                    <a:pt x="23451" y="37721"/>
                  </a:cubicBezTo>
                  <a:cubicBezTo>
                    <a:pt x="24142" y="38160"/>
                    <a:pt x="25135" y="38301"/>
                    <a:pt x="26050" y="38301"/>
                  </a:cubicBezTo>
                  <a:cubicBezTo>
                    <a:pt x="27090" y="38301"/>
                    <a:pt x="28026" y="38119"/>
                    <a:pt x="28299" y="37982"/>
                  </a:cubicBezTo>
                  <a:cubicBezTo>
                    <a:pt x="28745" y="37760"/>
                    <a:pt x="29061" y="37107"/>
                    <a:pt x="28951" y="36638"/>
                  </a:cubicBezTo>
                  <a:cubicBezTo>
                    <a:pt x="28870" y="36296"/>
                    <a:pt x="28580" y="36090"/>
                    <a:pt x="28173" y="36090"/>
                  </a:cubicBezTo>
                  <a:cubicBezTo>
                    <a:pt x="27631" y="36090"/>
                    <a:pt x="27288" y="35785"/>
                    <a:pt x="27116" y="35451"/>
                  </a:cubicBezTo>
                  <a:lnTo>
                    <a:pt x="27116" y="35451"/>
                  </a:lnTo>
                  <a:cubicBezTo>
                    <a:pt x="27176" y="35469"/>
                    <a:pt x="27237" y="35489"/>
                    <a:pt x="27292" y="35505"/>
                  </a:cubicBezTo>
                  <a:cubicBezTo>
                    <a:pt x="27625" y="35610"/>
                    <a:pt x="28041" y="35740"/>
                    <a:pt x="28429" y="35740"/>
                  </a:cubicBezTo>
                  <a:cubicBezTo>
                    <a:pt x="28620" y="35740"/>
                    <a:pt x="28805" y="35708"/>
                    <a:pt x="28970" y="35626"/>
                  </a:cubicBezTo>
                  <a:cubicBezTo>
                    <a:pt x="29209" y="35507"/>
                    <a:pt x="29257" y="35319"/>
                    <a:pt x="29263" y="35216"/>
                  </a:cubicBezTo>
                  <a:cubicBezTo>
                    <a:pt x="29298" y="34728"/>
                    <a:pt x="28590" y="34203"/>
                    <a:pt x="27422" y="33395"/>
                  </a:cubicBezTo>
                  <a:cubicBezTo>
                    <a:pt x="27104" y="33175"/>
                    <a:pt x="26804" y="32968"/>
                    <a:pt x="26623" y="32817"/>
                  </a:cubicBezTo>
                  <a:cubicBezTo>
                    <a:pt x="26457" y="32679"/>
                    <a:pt x="26298" y="32527"/>
                    <a:pt x="26137" y="32377"/>
                  </a:cubicBezTo>
                  <a:cubicBezTo>
                    <a:pt x="25564" y="31831"/>
                    <a:pt x="24969" y="31268"/>
                    <a:pt x="24095" y="31268"/>
                  </a:cubicBezTo>
                  <a:cubicBezTo>
                    <a:pt x="23239" y="31268"/>
                    <a:pt x="21725" y="31254"/>
                    <a:pt x="21343" y="31249"/>
                  </a:cubicBezTo>
                  <a:cubicBezTo>
                    <a:pt x="20750" y="30816"/>
                    <a:pt x="16653" y="27813"/>
                    <a:pt x="14133" y="25564"/>
                  </a:cubicBezTo>
                  <a:cubicBezTo>
                    <a:pt x="11035" y="22799"/>
                    <a:pt x="8208" y="21074"/>
                    <a:pt x="7363" y="20581"/>
                  </a:cubicBezTo>
                  <a:lnTo>
                    <a:pt x="15562" y="7100"/>
                  </a:lnTo>
                  <a:cubicBezTo>
                    <a:pt x="15641" y="6968"/>
                    <a:pt x="15597" y="6797"/>
                    <a:pt x="15466" y="6717"/>
                  </a:cubicBezTo>
                  <a:cubicBezTo>
                    <a:pt x="15420" y="6689"/>
                    <a:pt x="15370" y="6676"/>
                    <a:pt x="15320" y="6676"/>
                  </a:cubicBezTo>
                  <a:cubicBezTo>
                    <a:pt x="15226" y="6676"/>
                    <a:pt x="15134" y="6723"/>
                    <a:pt x="15081" y="6809"/>
                  </a:cubicBezTo>
                  <a:lnTo>
                    <a:pt x="6732" y="20537"/>
                  </a:lnTo>
                  <a:cubicBezTo>
                    <a:pt x="6649" y="20674"/>
                    <a:pt x="6697" y="20852"/>
                    <a:pt x="6837" y="20929"/>
                  </a:cubicBezTo>
                  <a:cubicBezTo>
                    <a:pt x="6871" y="20947"/>
                    <a:pt x="10122" y="22738"/>
                    <a:pt x="13758" y="25983"/>
                  </a:cubicBezTo>
                  <a:cubicBezTo>
                    <a:pt x="16488" y="28420"/>
                    <a:pt x="21040" y="31723"/>
                    <a:pt x="21085" y="31757"/>
                  </a:cubicBezTo>
                  <a:cubicBezTo>
                    <a:pt x="21132" y="31791"/>
                    <a:pt x="21189" y="31810"/>
                    <a:pt x="21247" y="31811"/>
                  </a:cubicBezTo>
                  <a:cubicBezTo>
                    <a:pt x="21247" y="31811"/>
                    <a:pt x="23107" y="31831"/>
                    <a:pt x="24097" y="31831"/>
                  </a:cubicBezTo>
                  <a:cubicBezTo>
                    <a:pt x="24746" y="31831"/>
                    <a:pt x="25234" y="32295"/>
                    <a:pt x="25752" y="32785"/>
                  </a:cubicBezTo>
                  <a:cubicBezTo>
                    <a:pt x="25921" y="32944"/>
                    <a:pt x="26089" y="33103"/>
                    <a:pt x="26264" y="33249"/>
                  </a:cubicBezTo>
                  <a:cubicBezTo>
                    <a:pt x="26465" y="33417"/>
                    <a:pt x="26775" y="33631"/>
                    <a:pt x="27103" y="33859"/>
                  </a:cubicBezTo>
                  <a:cubicBezTo>
                    <a:pt x="27577" y="34185"/>
                    <a:pt x="28534" y="34846"/>
                    <a:pt x="28685" y="35138"/>
                  </a:cubicBezTo>
                  <a:cubicBezTo>
                    <a:pt x="28611" y="35168"/>
                    <a:pt x="28523" y="35180"/>
                    <a:pt x="28426" y="35180"/>
                  </a:cubicBezTo>
                  <a:cubicBezTo>
                    <a:pt x="28130" y="35180"/>
                    <a:pt x="27756" y="35062"/>
                    <a:pt x="27460" y="34970"/>
                  </a:cubicBezTo>
                  <a:cubicBezTo>
                    <a:pt x="27210" y="34891"/>
                    <a:pt x="27010" y="34828"/>
                    <a:pt x="26848" y="34828"/>
                  </a:cubicBezTo>
                  <a:cubicBezTo>
                    <a:pt x="26737" y="34828"/>
                    <a:pt x="26644" y="34858"/>
                    <a:pt x="26566" y="34932"/>
                  </a:cubicBezTo>
                  <a:cubicBezTo>
                    <a:pt x="26508" y="34987"/>
                    <a:pt x="26417" y="35110"/>
                    <a:pt x="26470" y="35320"/>
                  </a:cubicBezTo>
                  <a:cubicBezTo>
                    <a:pt x="26624" y="35934"/>
                    <a:pt x="27163" y="36652"/>
                    <a:pt x="28175" y="36652"/>
                  </a:cubicBezTo>
                  <a:cubicBezTo>
                    <a:pt x="28377" y="36652"/>
                    <a:pt x="28395" y="36727"/>
                    <a:pt x="28405" y="36767"/>
                  </a:cubicBezTo>
                  <a:cubicBezTo>
                    <a:pt x="28455" y="36981"/>
                    <a:pt x="28259" y="37374"/>
                    <a:pt x="28048" y="37479"/>
                  </a:cubicBezTo>
                  <a:cubicBezTo>
                    <a:pt x="27823" y="37591"/>
                    <a:pt x="26986" y="37744"/>
                    <a:pt x="26061" y="37744"/>
                  </a:cubicBezTo>
                  <a:cubicBezTo>
                    <a:pt x="25238" y="37744"/>
                    <a:pt x="24345" y="37623"/>
                    <a:pt x="23753" y="37245"/>
                  </a:cubicBezTo>
                  <a:cubicBezTo>
                    <a:pt x="22668" y="36555"/>
                    <a:pt x="21184" y="35272"/>
                    <a:pt x="19345" y="33433"/>
                  </a:cubicBezTo>
                  <a:cubicBezTo>
                    <a:pt x="18871" y="32959"/>
                    <a:pt x="17242" y="32297"/>
                    <a:pt x="14989" y="31379"/>
                  </a:cubicBezTo>
                  <a:cubicBezTo>
                    <a:pt x="10383" y="29505"/>
                    <a:pt x="3425" y="26674"/>
                    <a:pt x="986" y="23253"/>
                  </a:cubicBezTo>
                  <a:cubicBezTo>
                    <a:pt x="713" y="22192"/>
                    <a:pt x="6557" y="10057"/>
                    <a:pt x="9636" y="4118"/>
                  </a:cubicBezTo>
                  <a:cubicBezTo>
                    <a:pt x="11274" y="962"/>
                    <a:pt x="14454" y="564"/>
                    <a:pt x="14486" y="561"/>
                  </a:cubicBezTo>
                  <a:cubicBezTo>
                    <a:pt x="14640" y="543"/>
                    <a:pt x="14751" y="403"/>
                    <a:pt x="14734" y="250"/>
                  </a:cubicBezTo>
                  <a:cubicBezTo>
                    <a:pt x="14719" y="106"/>
                    <a:pt x="14596" y="0"/>
                    <a:pt x="1445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898308" y="2547004"/>
              <a:ext cx="556254" cy="465895"/>
            </a:xfrm>
            <a:custGeom>
              <a:avLst/>
              <a:gdLst/>
              <a:ahLst/>
              <a:cxnLst/>
              <a:rect l="l" t="t" r="r" b="b"/>
              <a:pathLst>
                <a:path w="29192" h="24450" extrusionOk="0">
                  <a:moveTo>
                    <a:pt x="4262" y="1"/>
                  </a:moveTo>
                  <a:cubicBezTo>
                    <a:pt x="2037" y="4688"/>
                    <a:pt x="0" y="9319"/>
                    <a:pt x="347" y="9808"/>
                  </a:cubicBezTo>
                  <a:cubicBezTo>
                    <a:pt x="4022" y="14978"/>
                    <a:pt x="17392" y="18697"/>
                    <a:pt x="18753" y="20056"/>
                  </a:cubicBezTo>
                  <a:cubicBezTo>
                    <a:pt x="20112" y="21415"/>
                    <a:pt x="21848" y="23042"/>
                    <a:pt x="23207" y="23908"/>
                  </a:cubicBezTo>
                  <a:cubicBezTo>
                    <a:pt x="23850" y="24317"/>
                    <a:pt x="24799" y="24450"/>
                    <a:pt x="25672" y="24450"/>
                  </a:cubicBezTo>
                  <a:cubicBezTo>
                    <a:pt x="26643" y="24450"/>
                    <a:pt x="27521" y="24286"/>
                    <a:pt x="27781" y="24156"/>
                  </a:cubicBezTo>
                  <a:cubicBezTo>
                    <a:pt x="28274" y="23908"/>
                    <a:pt x="28646" y="22795"/>
                    <a:pt x="27781" y="22795"/>
                  </a:cubicBezTo>
                  <a:cubicBezTo>
                    <a:pt x="26916" y="22795"/>
                    <a:pt x="26473" y="22171"/>
                    <a:pt x="26349" y="21676"/>
                  </a:cubicBezTo>
                  <a:cubicBezTo>
                    <a:pt x="26323" y="21574"/>
                    <a:pt x="26367" y="21535"/>
                    <a:pt x="26459" y="21535"/>
                  </a:cubicBezTo>
                  <a:cubicBezTo>
                    <a:pt x="26737" y="21535"/>
                    <a:pt x="27455" y="21886"/>
                    <a:pt x="28034" y="21886"/>
                  </a:cubicBezTo>
                  <a:cubicBezTo>
                    <a:pt x="28186" y="21886"/>
                    <a:pt x="28328" y="21861"/>
                    <a:pt x="28450" y="21800"/>
                  </a:cubicBezTo>
                  <a:cubicBezTo>
                    <a:pt x="29191" y="21429"/>
                    <a:pt x="26792" y="20077"/>
                    <a:pt x="26050" y="19458"/>
                  </a:cubicBezTo>
                  <a:cubicBezTo>
                    <a:pt x="25309" y="18840"/>
                    <a:pt x="24690" y="17975"/>
                    <a:pt x="23701" y="17975"/>
                  </a:cubicBezTo>
                  <a:cubicBezTo>
                    <a:pt x="22713" y="17975"/>
                    <a:pt x="20856" y="17953"/>
                    <a:pt x="20856" y="17953"/>
                  </a:cubicBezTo>
                  <a:cubicBezTo>
                    <a:pt x="20856" y="17953"/>
                    <a:pt x="16301" y="14654"/>
                    <a:pt x="13551" y="12198"/>
                  </a:cubicBezTo>
                  <a:cubicBezTo>
                    <a:pt x="9845" y="8890"/>
                    <a:pt x="6578" y="7106"/>
                    <a:pt x="6578" y="7106"/>
                  </a:cubicBezTo>
                  <a:lnTo>
                    <a:pt x="9919" y="1614"/>
                  </a:lnTo>
                  <a:cubicBezTo>
                    <a:pt x="7727" y="240"/>
                    <a:pt x="5424" y="15"/>
                    <a:pt x="4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890286" y="2541669"/>
              <a:ext cx="558788" cy="476508"/>
            </a:xfrm>
            <a:custGeom>
              <a:avLst/>
              <a:gdLst/>
              <a:ahLst/>
              <a:cxnLst/>
              <a:rect l="l" t="t" r="r" b="b"/>
              <a:pathLst>
                <a:path w="29325" h="25007" extrusionOk="0">
                  <a:moveTo>
                    <a:pt x="4859" y="567"/>
                  </a:moveTo>
                  <a:cubicBezTo>
                    <a:pt x="6001" y="600"/>
                    <a:pt x="8006" y="845"/>
                    <a:pt x="9955" y="1989"/>
                  </a:cubicBezTo>
                  <a:lnTo>
                    <a:pt x="6761" y="7242"/>
                  </a:lnTo>
                  <a:cubicBezTo>
                    <a:pt x="6676" y="7379"/>
                    <a:pt x="6724" y="7557"/>
                    <a:pt x="6866" y="7634"/>
                  </a:cubicBezTo>
                  <a:cubicBezTo>
                    <a:pt x="6898" y="7652"/>
                    <a:pt x="10146" y="9440"/>
                    <a:pt x="13786" y="12688"/>
                  </a:cubicBezTo>
                  <a:cubicBezTo>
                    <a:pt x="16517" y="15125"/>
                    <a:pt x="21067" y="18428"/>
                    <a:pt x="21112" y="18462"/>
                  </a:cubicBezTo>
                  <a:cubicBezTo>
                    <a:pt x="21160" y="18496"/>
                    <a:pt x="21217" y="18515"/>
                    <a:pt x="21276" y="18516"/>
                  </a:cubicBezTo>
                  <a:cubicBezTo>
                    <a:pt x="21276" y="18516"/>
                    <a:pt x="23134" y="18536"/>
                    <a:pt x="24124" y="18536"/>
                  </a:cubicBezTo>
                  <a:cubicBezTo>
                    <a:pt x="24773" y="18536"/>
                    <a:pt x="25261" y="18999"/>
                    <a:pt x="25781" y="19489"/>
                  </a:cubicBezTo>
                  <a:cubicBezTo>
                    <a:pt x="25948" y="19649"/>
                    <a:pt x="26118" y="19808"/>
                    <a:pt x="26293" y="19954"/>
                  </a:cubicBezTo>
                  <a:cubicBezTo>
                    <a:pt x="26492" y="20122"/>
                    <a:pt x="26803" y="20336"/>
                    <a:pt x="27131" y="20564"/>
                  </a:cubicBezTo>
                  <a:cubicBezTo>
                    <a:pt x="27605" y="20890"/>
                    <a:pt x="28561" y="21551"/>
                    <a:pt x="28712" y="21843"/>
                  </a:cubicBezTo>
                  <a:cubicBezTo>
                    <a:pt x="28638" y="21873"/>
                    <a:pt x="28550" y="21885"/>
                    <a:pt x="28453" y="21885"/>
                  </a:cubicBezTo>
                  <a:cubicBezTo>
                    <a:pt x="28158" y="21885"/>
                    <a:pt x="27783" y="21767"/>
                    <a:pt x="27489" y="21675"/>
                  </a:cubicBezTo>
                  <a:cubicBezTo>
                    <a:pt x="27238" y="21596"/>
                    <a:pt x="27037" y="21533"/>
                    <a:pt x="26876" y="21533"/>
                  </a:cubicBezTo>
                  <a:cubicBezTo>
                    <a:pt x="26765" y="21533"/>
                    <a:pt x="26672" y="21563"/>
                    <a:pt x="26593" y="21637"/>
                  </a:cubicBezTo>
                  <a:cubicBezTo>
                    <a:pt x="26536" y="21692"/>
                    <a:pt x="26446" y="21815"/>
                    <a:pt x="26498" y="22025"/>
                  </a:cubicBezTo>
                  <a:cubicBezTo>
                    <a:pt x="26653" y="22639"/>
                    <a:pt x="27191" y="23357"/>
                    <a:pt x="28202" y="23357"/>
                  </a:cubicBezTo>
                  <a:cubicBezTo>
                    <a:pt x="28406" y="23357"/>
                    <a:pt x="28423" y="23432"/>
                    <a:pt x="28432" y="23472"/>
                  </a:cubicBezTo>
                  <a:cubicBezTo>
                    <a:pt x="28483" y="23686"/>
                    <a:pt x="28286" y="24079"/>
                    <a:pt x="28076" y="24184"/>
                  </a:cubicBezTo>
                  <a:cubicBezTo>
                    <a:pt x="27851" y="24296"/>
                    <a:pt x="27014" y="24449"/>
                    <a:pt x="26089" y="24449"/>
                  </a:cubicBezTo>
                  <a:cubicBezTo>
                    <a:pt x="25266" y="24449"/>
                    <a:pt x="24373" y="24328"/>
                    <a:pt x="23780" y="23950"/>
                  </a:cubicBezTo>
                  <a:cubicBezTo>
                    <a:pt x="22696" y="23260"/>
                    <a:pt x="21213" y="21977"/>
                    <a:pt x="19374" y="20138"/>
                  </a:cubicBezTo>
                  <a:cubicBezTo>
                    <a:pt x="18900" y="19664"/>
                    <a:pt x="17271" y="19002"/>
                    <a:pt x="15016" y="18084"/>
                  </a:cubicBezTo>
                  <a:cubicBezTo>
                    <a:pt x="10411" y="16210"/>
                    <a:pt x="3452" y="13379"/>
                    <a:pt x="1013" y="9958"/>
                  </a:cubicBezTo>
                  <a:cubicBezTo>
                    <a:pt x="964" y="9762"/>
                    <a:pt x="1096" y="8511"/>
                    <a:pt x="4859" y="567"/>
                  </a:cubicBezTo>
                  <a:close/>
                  <a:moveTo>
                    <a:pt x="4686" y="1"/>
                  </a:moveTo>
                  <a:cubicBezTo>
                    <a:pt x="4562" y="13"/>
                    <a:pt x="4476" y="62"/>
                    <a:pt x="4429" y="161"/>
                  </a:cubicBezTo>
                  <a:cubicBezTo>
                    <a:pt x="1" y="9494"/>
                    <a:pt x="350" y="9987"/>
                    <a:pt x="538" y="10251"/>
                  </a:cubicBezTo>
                  <a:cubicBezTo>
                    <a:pt x="3089" y="13837"/>
                    <a:pt x="10139" y="16706"/>
                    <a:pt x="14803" y="18605"/>
                  </a:cubicBezTo>
                  <a:cubicBezTo>
                    <a:pt x="16830" y="19429"/>
                    <a:pt x="18580" y="20142"/>
                    <a:pt x="18974" y="20536"/>
                  </a:cubicBezTo>
                  <a:cubicBezTo>
                    <a:pt x="20844" y="22404"/>
                    <a:pt x="22358" y="23712"/>
                    <a:pt x="23478" y="24426"/>
                  </a:cubicBezTo>
                  <a:cubicBezTo>
                    <a:pt x="24169" y="24865"/>
                    <a:pt x="25162" y="25006"/>
                    <a:pt x="26077" y="25006"/>
                  </a:cubicBezTo>
                  <a:cubicBezTo>
                    <a:pt x="27117" y="25006"/>
                    <a:pt x="28053" y="24824"/>
                    <a:pt x="28326" y="24687"/>
                  </a:cubicBezTo>
                  <a:cubicBezTo>
                    <a:pt x="28772" y="24465"/>
                    <a:pt x="29088" y="23812"/>
                    <a:pt x="28978" y="23343"/>
                  </a:cubicBezTo>
                  <a:cubicBezTo>
                    <a:pt x="28897" y="23001"/>
                    <a:pt x="28606" y="22795"/>
                    <a:pt x="28200" y="22795"/>
                  </a:cubicBezTo>
                  <a:cubicBezTo>
                    <a:pt x="27658" y="22795"/>
                    <a:pt x="27315" y="22490"/>
                    <a:pt x="27143" y="22156"/>
                  </a:cubicBezTo>
                  <a:lnTo>
                    <a:pt x="27143" y="22156"/>
                  </a:lnTo>
                  <a:cubicBezTo>
                    <a:pt x="27203" y="22174"/>
                    <a:pt x="27264" y="22194"/>
                    <a:pt x="27318" y="22210"/>
                  </a:cubicBezTo>
                  <a:cubicBezTo>
                    <a:pt x="27652" y="22315"/>
                    <a:pt x="28068" y="22445"/>
                    <a:pt x="28455" y="22445"/>
                  </a:cubicBezTo>
                  <a:cubicBezTo>
                    <a:pt x="28647" y="22445"/>
                    <a:pt x="28831" y="22413"/>
                    <a:pt x="28995" y="22331"/>
                  </a:cubicBezTo>
                  <a:cubicBezTo>
                    <a:pt x="29236" y="22212"/>
                    <a:pt x="29282" y="22024"/>
                    <a:pt x="29290" y="21921"/>
                  </a:cubicBezTo>
                  <a:cubicBezTo>
                    <a:pt x="29325" y="21433"/>
                    <a:pt x="28617" y="20908"/>
                    <a:pt x="27449" y="20100"/>
                  </a:cubicBezTo>
                  <a:cubicBezTo>
                    <a:pt x="27131" y="19881"/>
                    <a:pt x="26831" y="19673"/>
                    <a:pt x="26650" y="19522"/>
                  </a:cubicBezTo>
                  <a:cubicBezTo>
                    <a:pt x="26484" y="19384"/>
                    <a:pt x="26323" y="19232"/>
                    <a:pt x="26164" y="19080"/>
                  </a:cubicBezTo>
                  <a:cubicBezTo>
                    <a:pt x="25590" y="18536"/>
                    <a:pt x="24995" y="17973"/>
                    <a:pt x="24122" y="17973"/>
                  </a:cubicBezTo>
                  <a:cubicBezTo>
                    <a:pt x="23266" y="17973"/>
                    <a:pt x="21752" y="17957"/>
                    <a:pt x="21369" y="17954"/>
                  </a:cubicBezTo>
                  <a:cubicBezTo>
                    <a:pt x="20777" y="17521"/>
                    <a:pt x="16680" y="14518"/>
                    <a:pt x="14160" y="12268"/>
                  </a:cubicBezTo>
                  <a:cubicBezTo>
                    <a:pt x="11062" y="9504"/>
                    <a:pt x="8235" y="7779"/>
                    <a:pt x="7390" y="7286"/>
                  </a:cubicBezTo>
                  <a:lnTo>
                    <a:pt x="10581" y="2040"/>
                  </a:lnTo>
                  <a:cubicBezTo>
                    <a:pt x="10659" y="1909"/>
                    <a:pt x="10619" y="1736"/>
                    <a:pt x="10489" y="1655"/>
                  </a:cubicBezTo>
                  <a:cubicBezTo>
                    <a:pt x="8246" y="250"/>
                    <a:pt x="5889" y="15"/>
                    <a:pt x="468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4220147" y="1881641"/>
              <a:ext cx="299278" cy="334987"/>
            </a:xfrm>
            <a:custGeom>
              <a:avLst/>
              <a:gdLst/>
              <a:ahLst/>
              <a:cxnLst/>
              <a:rect l="l" t="t" r="r" b="b"/>
              <a:pathLst>
                <a:path w="15706" h="17580" extrusionOk="0">
                  <a:moveTo>
                    <a:pt x="12548" y="1"/>
                  </a:moveTo>
                  <a:lnTo>
                    <a:pt x="12532" y="12"/>
                  </a:lnTo>
                  <a:cubicBezTo>
                    <a:pt x="11458" y="1872"/>
                    <a:pt x="8354" y="2973"/>
                    <a:pt x="6979" y="3396"/>
                  </a:cubicBezTo>
                  <a:cubicBezTo>
                    <a:pt x="5468" y="3861"/>
                    <a:pt x="7676" y="4907"/>
                    <a:pt x="7444" y="6303"/>
                  </a:cubicBezTo>
                  <a:cubicBezTo>
                    <a:pt x="7211" y="7698"/>
                    <a:pt x="4189" y="8512"/>
                    <a:pt x="4189" y="8512"/>
                  </a:cubicBezTo>
                  <a:cubicBezTo>
                    <a:pt x="4189" y="8512"/>
                    <a:pt x="3324" y="6653"/>
                    <a:pt x="2096" y="6653"/>
                  </a:cubicBezTo>
                  <a:cubicBezTo>
                    <a:pt x="868" y="6653"/>
                    <a:pt x="0" y="9462"/>
                    <a:pt x="702" y="10955"/>
                  </a:cubicBezTo>
                  <a:cubicBezTo>
                    <a:pt x="1184" y="11981"/>
                    <a:pt x="2041" y="12142"/>
                    <a:pt x="2530" y="12142"/>
                  </a:cubicBezTo>
                  <a:cubicBezTo>
                    <a:pt x="2751" y="12142"/>
                    <a:pt x="2897" y="12109"/>
                    <a:pt x="2897" y="12109"/>
                  </a:cubicBezTo>
                  <a:lnTo>
                    <a:pt x="2897" y="12109"/>
                  </a:lnTo>
                  <a:cubicBezTo>
                    <a:pt x="2897" y="12109"/>
                    <a:pt x="2809" y="14740"/>
                    <a:pt x="4476" y="15529"/>
                  </a:cubicBezTo>
                  <a:cubicBezTo>
                    <a:pt x="6143" y="16319"/>
                    <a:pt x="8951" y="17372"/>
                    <a:pt x="10003" y="17547"/>
                  </a:cubicBezTo>
                  <a:cubicBezTo>
                    <a:pt x="10130" y="17568"/>
                    <a:pt x="10258" y="17579"/>
                    <a:pt x="10384" y="17579"/>
                  </a:cubicBezTo>
                  <a:cubicBezTo>
                    <a:pt x="11302" y="17579"/>
                    <a:pt x="12162" y="17005"/>
                    <a:pt x="12548" y="15618"/>
                  </a:cubicBezTo>
                  <a:cubicBezTo>
                    <a:pt x="12985" y="14038"/>
                    <a:pt x="13249" y="10792"/>
                    <a:pt x="13249" y="10792"/>
                  </a:cubicBezTo>
                  <a:cubicBezTo>
                    <a:pt x="13249" y="10792"/>
                    <a:pt x="14829" y="9740"/>
                    <a:pt x="15266" y="9126"/>
                  </a:cubicBezTo>
                  <a:cubicBezTo>
                    <a:pt x="15705" y="8512"/>
                    <a:pt x="14126" y="7897"/>
                    <a:pt x="13688" y="7020"/>
                  </a:cubicBezTo>
                  <a:cubicBezTo>
                    <a:pt x="13249" y="6142"/>
                    <a:pt x="13249" y="5441"/>
                    <a:pt x="13424" y="4211"/>
                  </a:cubicBezTo>
                  <a:cubicBezTo>
                    <a:pt x="13601" y="2983"/>
                    <a:pt x="12548" y="1"/>
                    <a:pt x="1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4218337" y="1876439"/>
              <a:ext cx="304842" cy="345581"/>
            </a:xfrm>
            <a:custGeom>
              <a:avLst/>
              <a:gdLst/>
              <a:ahLst/>
              <a:cxnLst/>
              <a:rect l="l" t="t" r="r" b="b"/>
              <a:pathLst>
                <a:path w="15998" h="18136" extrusionOk="0">
                  <a:moveTo>
                    <a:pt x="12552" y="892"/>
                  </a:moveTo>
                  <a:cubicBezTo>
                    <a:pt x="12880" y="1920"/>
                    <a:pt x="13354" y="3654"/>
                    <a:pt x="13242" y="4446"/>
                  </a:cubicBezTo>
                  <a:cubicBezTo>
                    <a:pt x="13061" y="5706"/>
                    <a:pt x="13058" y="6473"/>
                    <a:pt x="13532" y="7419"/>
                  </a:cubicBezTo>
                  <a:cubicBezTo>
                    <a:pt x="13741" y="7839"/>
                    <a:pt x="14156" y="8186"/>
                    <a:pt x="14523" y="8492"/>
                  </a:cubicBezTo>
                  <a:cubicBezTo>
                    <a:pt x="14927" y="8830"/>
                    <a:pt x="15228" y="9100"/>
                    <a:pt x="15134" y="9234"/>
                  </a:cubicBezTo>
                  <a:cubicBezTo>
                    <a:pt x="14798" y="9704"/>
                    <a:pt x="13615" y="10545"/>
                    <a:pt x="13188" y="10831"/>
                  </a:cubicBezTo>
                  <a:cubicBezTo>
                    <a:pt x="13117" y="10879"/>
                    <a:pt x="13071" y="10957"/>
                    <a:pt x="13064" y="11043"/>
                  </a:cubicBezTo>
                  <a:cubicBezTo>
                    <a:pt x="13061" y="11075"/>
                    <a:pt x="12797" y="14281"/>
                    <a:pt x="12371" y="15815"/>
                  </a:cubicBezTo>
                  <a:cubicBezTo>
                    <a:pt x="12056" y="16949"/>
                    <a:pt x="11379" y="17572"/>
                    <a:pt x="10487" y="17572"/>
                  </a:cubicBezTo>
                  <a:cubicBezTo>
                    <a:pt x="10376" y="17572"/>
                    <a:pt x="10262" y="17563"/>
                    <a:pt x="10144" y="17543"/>
                  </a:cubicBezTo>
                  <a:cubicBezTo>
                    <a:pt x="9112" y="17371"/>
                    <a:pt x="6284" y="16302"/>
                    <a:pt x="4691" y="15548"/>
                  </a:cubicBezTo>
                  <a:cubicBezTo>
                    <a:pt x="3214" y="14848"/>
                    <a:pt x="3273" y="12414"/>
                    <a:pt x="3273" y="12390"/>
                  </a:cubicBezTo>
                  <a:cubicBezTo>
                    <a:pt x="3278" y="12231"/>
                    <a:pt x="3149" y="12100"/>
                    <a:pt x="2990" y="12100"/>
                  </a:cubicBezTo>
                  <a:cubicBezTo>
                    <a:pt x="2972" y="12100"/>
                    <a:pt x="2951" y="12102"/>
                    <a:pt x="2931" y="12106"/>
                  </a:cubicBezTo>
                  <a:cubicBezTo>
                    <a:pt x="2915" y="12109"/>
                    <a:pt x="2796" y="12134"/>
                    <a:pt x="2621" y="12134"/>
                  </a:cubicBezTo>
                  <a:cubicBezTo>
                    <a:pt x="2205" y="12134"/>
                    <a:pt x="1469" y="11996"/>
                    <a:pt x="1051" y="11107"/>
                  </a:cubicBezTo>
                  <a:cubicBezTo>
                    <a:pt x="606" y="10162"/>
                    <a:pt x="871" y="8636"/>
                    <a:pt x="1399" y="7805"/>
                  </a:cubicBezTo>
                  <a:cubicBezTo>
                    <a:pt x="1541" y="7582"/>
                    <a:pt x="1832" y="7207"/>
                    <a:pt x="2191" y="7207"/>
                  </a:cubicBezTo>
                  <a:cubicBezTo>
                    <a:pt x="3049" y="7207"/>
                    <a:pt x="3809" y="8432"/>
                    <a:pt x="4029" y="8905"/>
                  </a:cubicBezTo>
                  <a:cubicBezTo>
                    <a:pt x="4076" y="9005"/>
                    <a:pt x="4176" y="9067"/>
                    <a:pt x="4283" y="9067"/>
                  </a:cubicBezTo>
                  <a:cubicBezTo>
                    <a:pt x="4307" y="9067"/>
                    <a:pt x="4332" y="9063"/>
                    <a:pt x="4357" y="9056"/>
                  </a:cubicBezTo>
                  <a:cubicBezTo>
                    <a:pt x="4685" y="8969"/>
                    <a:pt x="7561" y="8152"/>
                    <a:pt x="7817" y="6622"/>
                  </a:cubicBezTo>
                  <a:cubicBezTo>
                    <a:pt x="7939" y="5887"/>
                    <a:pt x="7512" y="5270"/>
                    <a:pt x="7169" y="4774"/>
                  </a:cubicBezTo>
                  <a:cubicBezTo>
                    <a:pt x="7009" y="4544"/>
                    <a:pt x="6790" y="4227"/>
                    <a:pt x="6826" y="4121"/>
                  </a:cubicBezTo>
                  <a:cubicBezTo>
                    <a:pt x="6829" y="4112"/>
                    <a:pt x="6866" y="4029"/>
                    <a:pt x="7157" y="3939"/>
                  </a:cubicBezTo>
                  <a:cubicBezTo>
                    <a:pt x="8687" y="3469"/>
                    <a:pt x="11296" y="2476"/>
                    <a:pt x="12552" y="892"/>
                  </a:cubicBezTo>
                  <a:close/>
                  <a:moveTo>
                    <a:pt x="12638" y="0"/>
                  </a:moveTo>
                  <a:cubicBezTo>
                    <a:pt x="12571" y="0"/>
                    <a:pt x="12505" y="22"/>
                    <a:pt x="12451" y="65"/>
                  </a:cubicBezTo>
                  <a:cubicBezTo>
                    <a:pt x="12424" y="87"/>
                    <a:pt x="12400" y="115"/>
                    <a:pt x="12383" y="145"/>
                  </a:cubicBezTo>
                  <a:cubicBezTo>
                    <a:pt x="11409" y="1834"/>
                    <a:pt x="8587" y="2910"/>
                    <a:pt x="6992" y="3400"/>
                  </a:cubicBezTo>
                  <a:cubicBezTo>
                    <a:pt x="6606" y="3519"/>
                    <a:pt x="6378" y="3694"/>
                    <a:pt x="6295" y="3937"/>
                  </a:cubicBezTo>
                  <a:cubicBezTo>
                    <a:pt x="6166" y="4312"/>
                    <a:pt x="6428" y="4693"/>
                    <a:pt x="6707" y="5094"/>
                  </a:cubicBezTo>
                  <a:cubicBezTo>
                    <a:pt x="7007" y="5527"/>
                    <a:pt x="7348" y="6018"/>
                    <a:pt x="7262" y="6529"/>
                  </a:cubicBezTo>
                  <a:cubicBezTo>
                    <a:pt x="7111" y="7445"/>
                    <a:pt x="5331" y="8173"/>
                    <a:pt x="4429" y="8450"/>
                  </a:cubicBezTo>
                  <a:cubicBezTo>
                    <a:pt x="4143" y="7926"/>
                    <a:pt x="3323" y="6643"/>
                    <a:pt x="2191" y="6643"/>
                  </a:cubicBezTo>
                  <a:cubicBezTo>
                    <a:pt x="1720" y="6643"/>
                    <a:pt x="1283" y="6940"/>
                    <a:pt x="925" y="7503"/>
                  </a:cubicBezTo>
                  <a:cubicBezTo>
                    <a:pt x="320" y="8455"/>
                    <a:pt x="1" y="10197"/>
                    <a:pt x="542" y="11346"/>
                  </a:cubicBezTo>
                  <a:cubicBezTo>
                    <a:pt x="1046" y="12417"/>
                    <a:pt x="1973" y="12699"/>
                    <a:pt x="2623" y="12699"/>
                  </a:cubicBezTo>
                  <a:cubicBezTo>
                    <a:pt x="2655" y="12699"/>
                    <a:pt x="2686" y="12698"/>
                    <a:pt x="2716" y="12697"/>
                  </a:cubicBezTo>
                  <a:cubicBezTo>
                    <a:pt x="2751" y="13465"/>
                    <a:pt x="2989" y="15363"/>
                    <a:pt x="4450" y="16055"/>
                  </a:cubicBezTo>
                  <a:cubicBezTo>
                    <a:pt x="6085" y="16830"/>
                    <a:pt x="8948" y="17912"/>
                    <a:pt x="10051" y="18097"/>
                  </a:cubicBezTo>
                  <a:cubicBezTo>
                    <a:pt x="10198" y="18122"/>
                    <a:pt x="10348" y="18134"/>
                    <a:pt x="10497" y="18135"/>
                  </a:cubicBezTo>
                  <a:cubicBezTo>
                    <a:pt x="11642" y="18135"/>
                    <a:pt x="12527" y="17351"/>
                    <a:pt x="12914" y="15964"/>
                  </a:cubicBezTo>
                  <a:cubicBezTo>
                    <a:pt x="13309" y="14542"/>
                    <a:pt x="13558" y="11860"/>
                    <a:pt x="13614" y="11221"/>
                  </a:cubicBezTo>
                  <a:cubicBezTo>
                    <a:pt x="13992" y="10963"/>
                    <a:pt x="15195" y="10115"/>
                    <a:pt x="15592" y="9560"/>
                  </a:cubicBezTo>
                  <a:cubicBezTo>
                    <a:pt x="15997" y="8991"/>
                    <a:pt x="15406" y="8496"/>
                    <a:pt x="14884" y="8059"/>
                  </a:cubicBezTo>
                  <a:cubicBezTo>
                    <a:pt x="14560" y="7787"/>
                    <a:pt x="14193" y="7481"/>
                    <a:pt x="14035" y="7166"/>
                  </a:cubicBezTo>
                  <a:cubicBezTo>
                    <a:pt x="13626" y="6349"/>
                    <a:pt x="13631" y="5690"/>
                    <a:pt x="13798" y="4523"/>
                  </a:cubicBezTo>
                  <a:cubicBezTo>
                    <a:pt x="13981" y="3243"/>
                    <a:pt x="12952" y="304"/>
                    <a:pt x="12908" y="180"/>
                  </a:cubicBezTo>
                  <a:cubicBezTo>
                    <a:pt x="12877" y="94"/>
                    <a:pt x="12800" y="34"/>
                    <a:pt x="12713" y="10"/>
                  </a:cubicBezTo>
                  <a:cubicBezTo>
                    <a:pt x="12688" y="3"/>
                    <a:pt x="12663" y="0"/>
                    <a:pt x="1263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4435088" y="1999535"/>
              <a:ext cx="13319" cy="33251"/>
            </a:xfrm>
            <a:custGeom>
              <a:avLst/>
              <a:gdLst/>
              <a:ahLst/>
              <a:cxnLst/>
              <a:rect l="l" t="t" r="r" b="b"/>
              <a:pathLst>
                <a:path w="699" h="1745" extrusionOk="0">
                  <a:moveTo>
                    <a:pt x="350" y="0"/>
                  </a:moveTo>
                  <a:cubicBezTo>
                    <a:pt x="158" y="0"/>
                    <a:pt x="0" y="391"/>
                    <a:pt x="0" y="872"/>
                  </a:cubicBezTo>
                  <a:cubicBezTo>
                    <a:pt x="0" y="1354"/>
                    <a:pt x="156" y="1745"/>
                    <a:pt x="350" y="1745"/>
                  </a:cubicBezTo>
                  <a:cubicBezTo>
                    <a:pt x="543" y="1745"/>
                    <a:pt x="699" y="1354"/>
                    <a:pt x="699" y="872"/>
                  </a:cubicBezTo>
                  <a:cubicBezTo>
                    <a:pt x="699" y="391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4412507" y="1966951"/>
              <a:ext cx="43998" cy="26868"/>
            </a:xfrm>
            <a:custGeom>
              <a:avLst/>
              <a:gdLst/>
              <a:ahLst/>
              <a:cxnLst/>
              <a:rect l="l" t="t" r="r" b="b"/>
              <a:pathLst>
                <a:path w="2309" h="1410" extrusionOk="0">
                  <a:moveTo>
                    <a:pt x="1783" y="0"/>
                  </a:moveTo>
                  <a:cubicBezTo>
                    <a:pt x="1021" y="0"/>
                    <a:pt x="257" y="835"/>
                    <a:pt x="163" y="942"/>
                  </a:cubicBezTo>
                  <a:cubicBezTo>
                    <a:pt x="1" y="1124"/>
                    <a:pt x="129" y="1410"/>
                    <a:pt x="371" y="1410"/>
                  </a:cubicBezTo>
                  <a:cubicBezTo>
                    <a:pt x="452" y="1410"/>
                    <a:pt x="529" y="1376"/>
                    <a:pt x="581" y="1317"/>
                  </a:cubicBezTo>
                  <a:cubicBezTo>
                    <a:pt x="771" y="1103"/>
                    <a:pt x="1359" y="562"/>
                    <a:pt x="1781" y="562"/>
                  </a:cubicBezTo>
                  <a:cubicBezTo>
                    <a:pt x="1826" y="562"/>
                    <a:pt x="1869" y="568"/>
                    <a:pt x="1910" y="581"/>
                  </a:cubicBezTo>
                  <a:cubicBezTo>
                    <a:pt x="1938" y="590"/>
                    <a:pt x="1966" y="594"/>
                    <a:pt x="1994" y="594"/>
                  </a:cubicBezTo>
                  <a:cubicBezTo>
                    <a:pt x="2111" y="594"/>
                    <a:pt x="2221" y="520"/>
                    <a:pt x="2260" y="402"/>
                  </a:cubicBezTo>
                  <a:cubicBezTo>
                    <a:pt x="2308" y="258"/>
                    <a:pt x="2232" y="100"/>
                    <a:pt x="2088" y="49"/>
                  </a:cubicBezTo>
                  <a:cubicBezTo>
                    <a:pt x="1987" y="15"/>
                    <a:pt x="1885" y="0"/>
                    <a:pt x="17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4398121" y="2109368"/>
              <a:ext cx="58537" cy="23800"/>
            </a:xfrm>
            <a:custGeom>
              <a:avLst/>
              <a:gdLst/>
              <a:ahLst/>
              <a:cxnLst/>
              <a:rect l="l" t="t" r="r" b="b"/>
              <a:pathLst>
                <a:path w="3072" h="1249" extrusionOk="0">
                  <a:moveTo>
                    <a:pt x="312" y="1"/>
                  </a:moveTo>
                  <a:cubicBezTo>
                    <a:pt x="236" y="1"/>
                    <a:pt x="159" y="32"/>
                    <a:pt x="104" y="93"/>
                  </a:cubicBezTo>
                  <a:cubicBezTo>
                    <a:pt x="0" y="209"/>
                    <a:pt x="11" y="387"/>
                    <a:pt x="126" y="490"/>
                  </a:cubicBezTo>
                  <a:cubicBezTo>
                    <a:pt x="805" y="1103"/>
                    <a:pt x="1519" y="1249"/>
                    <a:pt x="2045" y="1249"/>
                  </a:cubicBezTo>
                  <a:cubicBezTo>
                    <a:pt x="2506" y="1249"/>
                    <a:pt x="2823" y="1138"/>
                    <a:pt x="2850" y="1128"/>
                  </a:cubicBezTo>
                  <a:cubicBezTo>
                    <a:pt x="2996" y="1074"/>
                    <a:pt x="3072" y="913"/>
                    <a:pt x="3019" y="767"/>
                  </a:cubicBezTo>
                  <a:cubicBezTo>
                    <a:pt x="2978" y="653"/>
                    <a:pt x="2870" y="581"/>
                    <a:pt x="2754" y="581"/>
                  </a:cubicBezTo>
                  <a:cubicBezTo>
                    <a:pt x="2723" y="581"/>
                    <a:pt x="2691" y="587"/>
                    <a:pt x="2659" y="598"/>
                  </a:cubicBezTo>
                  <a:cubicBezTo>
                    <a:pt x="2639" y="605"/>
                    <a:pt x="2400" y="687"/>
                    <a:pt x="2049" y="687"/>
                  </a:cubicBezTo>
                  <a:cubicBezTo>
                    <a:pt x="1631" y="687"/>
                    <a:pt x="1054" y="571"/>
                    <a:pt x="501" y="73"/>
                  </a:cubicBezTo>
                  <a:cubicBezTo>
                    <a:pt x="447" y="25"/>
                    <a:pt x="379" y="1"/>
                    <a:pt x="3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779024" y="4211877"/>
              <a:ext cx="221324" cy="195276"/>
            </a:xfrm>
            <a:custGeom>
              <a:avLst/>
              <a:gdLst/>
              <a:ahLst/>
              <a:cxnLst/>
              <a:rect l="l" t="t" r="r" b="b"/>
              <a:pathLst>
                <a:path w="11615" h="10248" extrusionOk="0">
                  <a:moveTo>
                    <a:pt x="2098" y="1"/>
                  </a:moveTo>
                  <a:cubicBezTo>
                    <a:pt x="2098" y="1"/>
                    <a:pt x="0" y="4207"/>
                    <a:pt x="82" y="4777"/>
                  </a:cubicBezTo>
                  <a:cubicBezTo>
                    <a:pt x="164" y="5347"/>
                    <a:pt x="4319" y="8363"/>
                    <a:pt x="6275" y="9422"/>
                  </a:cubicBezTo>
                  <a:cubicBezTo>
                    <a:pt x="7237" y="9943"/>
                    <a:pt x="8573" y="10247"/>
                    <a:pt x="9654" y="10247"/>
                  </a:cubicBezTo>
                  <a:cubicBezTo>
                    <a:pt x="10771" y="10247"/>
                    <a:pt x="11615" y="9923"/>
                    <a:pt x="11490" y="9177"/>
                  </a:cubicBezTo>
                  <a:cubicBezTo>
                    <a:pt x="11245" y="7712"/>
                    <a:pt x="7905" y="6733"/>
                    <a:pt x="7090" y="4534"/>
                  </a:cubicBezTo>
                  <a:cubicBezTo>
                    <a:pt x="6275" y="2333"/>
                    <a:pt x="5958" y="1054"/>
                    <a:pt x="5958" y="1054"/>
                  </a:cubicBezTo>
                  <a:cubicBezTo>
                    <a:pt x="5958" y="1054"/>
                    <a:pt x="5901" y="1057"/>
                    <a:pt x="5796" y="1057"/>
                  </a:cubicBezTo>
                  <a:cubicBezTo>
                    <a:pt x="5283" y="1057"/>
                    <a:pt x="3637" y="975"/>
                    <a:pt x="2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773650" y="4206542"/>
              <a:ext cx="230889" cy="205946"/>
            </a:xfrm>
            <a:custGeom>
              <a:avLst/>
              <a:gdLst/>
              <a:ahLst/>
              <a:cxnLst/>
              <a:rect l="l" t="t" r="r" b="b"/>
              <a:pathLst>
                <a:path w="12117" h="10808" extrusionOk="0">
                  <a:moveTo>
                    <a:pt x="2496" y="679"/>
                  </a:moveTo>
                  <a:cubicBezTo>
                    <a:pt x="3971" y="1516"/>
                    <a:pt x="5463" y="1614"/>
                    <a:pt x="6024" y="1618"/>
                  </a:cubicBezTo>
                  <a:cubicBezTo>
                    <a:pt x="6148" y="2072"/>
                    <a:pt x="6481" y="3214"/>
                    <a:pt x="7108" y="4910"/>
                  </a:cubicBezTo>
                  <a:cubicBezTo>
                    <a:pt x="7569" y="6152"/>
                    <a:pt x="8744" y="7004"/>
                    <a:pt x="9781" y="7754"/>
                  </a:cubicBezTo>
                  <a:cubicBezTo>
                    <a:pt x="10613" y="8356"/>
                    <a:pt x="11399" y="8926"/>
                    <a:pt x="11495" y="9504"/>
                  </a:cubicBezTo>
                  <a:cubicBezTo>
                    <a:pt x="11527" y="9698"/>
                    <a:pt x="11467" y="9838"/>
                    <a:pt x="11300" y="9956"/>
                  </a:cubicBezTo>
                  <a:cubicBezTo>
                    <a:pt x="11019" y="10157"/>
                    <a:pt x="10528" y="10251"/>
                    <a:pt x="9947" y="10251"/>
                  </a:cubicBezTo>
                  <a:cubicBezTo>
                    <a:pt x="8926" y="10251"/>
                    <a:pt x="7625" y="9962"/>
                    <a:pt x="6691" y="9456"/>
                  </a:cubicBezTo>
                  <a:cubicBezTo>
                    <a:pt x="4541" y="8292"/>
                    <a:pt x="831" y="5499"/>
                    <a:pt x="643" y="5024"/>
                  </a:cubicBezTo>
                  <a:cubicBezTo>
                    <a:pt x="627" y="4679"/>
                    <a:pt x="1551" y="2595"/>
                    <a:pt x="2496" y="679"/>
                  </a:cubicBezTo>
                  <a:close/>
                  <a:moveTo>
                    <a:pt x="2381" y="0"/>
                  </a:moveTo>
                  <a:cubicBezTo>
                    <a:pt x="2278" y="0"/>
                    <a:pt x="2178" y="56"/>
                    <a:pt x="2129" y="155"/>
                  </a:cubicBezTo>
                  <a:cubicBezTo>
                    <a:pt x="1486" y="1445"/>
                    <a:pt x="1" y="4504"/>
                    <a:pt x="85" y="5096"/>
                  </a:cubicBezTo>
                  <a:cubicBezTo>
                    <a:pt x="198" y="5887"/>
                    <a:pt x="4757" y="9047"/>
                    <a:pt x="6422" y="9950"/>
                  </a:cubicBezTo>
                  <a:cubicBezTo>
                    <a:pt x="7372" y="10464"/>
                    <a:pt x="8776" y="10808"/>
                    <a:pt x="9945" y="10808"/>
                  </a:cubicBezTo>
                  <a:cubicBezTo>
                    <a:pt x="10634" y="10808"/>
                    <a:pt x="11241" y="10688"/>
                    <a:pt x="11626" y="10415"/>
                  </a:cubicBezTo>
                  <a:cubicBezTo>
                    <a:pt x="11966" y="10172"/>
                    <a:pt x="12116" y="9816"/>
                    <a:pt x="12049" y="9412"/>
                  </a:cubicBezTo>
                  <a:cubicBezTo>
                    <a:pt x="11915" y="8606"/>
                    <a:pt x="11078" y="8000"/>
                    <a:pt x="10111" y="7300"/>
                  </a:cubicBezTo>
                  <a:cubicBezTo>
                    <a:pt x="9138" y="6596"/>
                    <a:pt x="8035" y="5797"/>
                    <a:pt x="7634" y="4716"/>
                  </a:cubicBezTo>
                  <a:cubicBezTo>
                    <a:pt x="6837" y="2559"/>
                    <a:pt x="6516" y="1278"/>
                    <a:pt x="6513" y="1267"/>
                  </a:cubicBezTo>
                  <a:cubicBezTo>
                    <a:pt x="6482" y="1140"/>
                    <a:pt x="6369" y="1053"/>
                    <a:pt x="6241" y="1053"/>
                  </a:cubicBezTo>
                  <a:cubicBezTo>
                    <a:pt x="6235" y="1053"/>
                    <a:pt x="6229" y="1053"/>
                    <a:pt x="6223" y="1054"/>
                  </a:cubicBezTo>
                  <a:cubicBezTo>
                    <a:pt x="6220" y="1054"/>
                    <a:pt x="6175" y="1056"/>
                    <a:pt x="6095" y="1056"/>
                  </a:cubicBezTo>
                  <a:cubicBezTo>
                    <a:pt x="5636" y="1056"/>
                    <a:pt x="4021" y="986"/>
                    <a:pt x="2530" y="43"/>
                  </a:cubicBezTo>
                  <a:cubicBezTo>
                    <a:pt x="2483" y="14"/>
                    <a:pt x="2432" y="0"/>
                    <a:pt x="23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780186" y="4284687"/>
              <a:ext cx="219742" cy="122466"/>
            </a:xfrm>
            <a:custGeom>
              <a:avLst/>
              <a:gdLst/>
              <a:ahLst/>
              <a:cxnLst/>
              <a:rect l="l" t="t" r="r" b="b"/>
              <a:pathLst>
                <a:path w="11532" h="6427" extrusionOk="0">
                  <a:moveTo>
                    <a:pt x="291" y="1"/>
                  </a:moveTo>
                  <a:cubicBezTo>
                    <a:pt x="113" y="460"/>
                    <a:pt x="1" y="818"/>
                    <a:pt x="21" y="958"/>
                  </a:cubicBezTo>
                  <a:cubicBezTo>
                    <a:pt x="103" y="1528"/>
                    <a:pt x="4258" y="4542"/>
                    <a:pt x="6214" y="5603"/>
                  </a:cubicBezTo>
                  <a:cubicBezTo>
                    <a:pt x="7175" y="6123"/>
                    <a:pt x="8509" y="6427"/>
                    <a:pt x="9589" y="6427"/>
                  </a:cubicBezTo>
                  <a:cubicBezTo>
                    <a:pt x="10694" y="6427"/>
                    <a:pt x="11532" y="6109"/>
                    <a:pt x="11429" y="5380"/>
                  </a:cubicBezTo>
                  <a:lnTo>
                    <a:pt x="11429" y="5380"/>
                  </a:lnTo>
                  <a:cubicBezTo>
                    <a:pt x="11107" y="5424"/>
                    <a:pt x="10751" y="5453"/>
                    <a:pt x="10364" y="5453"/>
                  </a:cubicBezTo>
                  <a:cubicBezTo>
                    <a:pt x="9408" y="5453"/>
                    <a:pt x="8269" y="5279"/>
                    <a:pt x="7027" y="4741"/>
                  </a:cubicBezTo>
                  <a:cubicBezTo>
                    <a:pt x="4010" y="3433"/>
                    <a:pt x="1084" y="758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774908" y="4279313"/>
              <a:ext cx="229441" cy="133156"/>
            </a:xfrm>
            <a:custGeom>
              <a:avLst/>
              <a:gdLst/>
              <a:ahLst/>
              <a:cxnLst/>
              <a:rect l="l" t="t" r="r" b="b"/>
              <a:pathLst>
                <a:path w="12041" h="6988" extrusionOk="0">
                  <a:moveTo>
                    <a:pt x="686" y="777"/>
                  </a:moveTo>
                  <a:cubicBezTo>
                    <a:pt x="1796" y="1801"/>
                    <a:pt x="4455" y="4094"/>
                    <a:pt x="7192" y="5281"/>
                  </a:cubicBezTo>
                  <a:cubicBezTo>
                    <a:pt x="8325" y="5772"/>
                    <a:pt x="9478" y="6017"/>
                    <a:pt x="10633" y="6017"/>
                  </a:cubicBezTo>
                  <a:cubicBezTo>
                    <a:pt x="10883" y="6017"/>
                    <a:pt x="11132" y="6005"/>
                    <a:pt x="11381" y="5982"/>
                  </a:cubicBezTo>
                  <a:lnTo>
                    <a:pt x="11381" y="5982"/>
                  </a:lnTo>
                  <a:cubicBezTo>
                    <a:pt x="11340" y="6047"/>
                    <a:pt x="11286" y="6101"/>
                    <a:pt x="11222" y="6143"/>
                  </a:cubicBezTo>
                  <a:cubicBezTo>
                    <a:pt x="10941" y="6338"/>
                    <a:pt x="10455" y="6429"/>
                    <a:pt x="9880" y="6429"/>
                  </a:cubicBezTo>
                  <a:cubicBezTo>
                    <a:pt x="8858" y="6429"/>
                    <a:pt x="7555" y="6141"/>
                    <a:pt x="6625" y="5637"/>
                  </a:cubicBezTo>
                  <a:cubicBezTo>
                    <a:pt x="4475" y="4473"/>
                    <a:pt x="765" y="1680"/>
                    <a:pt x="577" y="1205"/>
                  </a:cubicBezTo>
                  <a:cubicBezTo>
                    <a:pt x="577" y="1193"/>
                    <a:pt x="577" y="1101"/>
                    <a:pt x="686" y="777"/>
                  </a:cubicBezTo>
                  <a:close/>
                  <a:moveTo>
                    <a:pt x="568" y="1"/>
                  </a:moveTo>
                  <a:cubicBezTo>
                    <a:pt x="457" y="1"/>
                    <a:pt x="349" y="65"/>
                    <a:pt x="305" y="181"/>
                  </a:cubicBezTo>
                  <a:cubicBezTo>
                    <a:pt x="21" y="914"/>
                    <a:pt x="0" y="1142"/>
                    <a:pt x="19" y="1279"/>
                  </a:cubicBezTo>
                  <a:cubicBezTo>
                    <a:pt x="132" y="2069"/>
                    <a:pt x="4691" y="5228"/>
                    <a:pt x="6356" y="6131"/>
                  </a:cubicBezTo>
                  <a:cubicBezTo>
                    <a:pt x="7302" y="6643"/>
                    <a:pt x="8709" y="6987"/>
                    <a:pt x="9879" y="6987"/>
                  </a:cubicBezTo>
                  <a:cubicBezTo>
                    <a:pt x="10558" y="6987"/>
                    <a:pt x="11159" y="6871"/>
                    <a:pt x="11543" y="6604"/>
                  </a:cubicBezTo>
                  <a:cubicBezTo>
                    <a:pt x="11884" y="6367"/>
                    <a:pt x="12040" y="6019"/>
                    <a:pt x="11985" y="5624"/>
                  </a:cubicBezTo>
                  <a:cubicBezTo>
                    <a:pt x="11965" y="5482"/>
                    <a:pt x="11844" y="5381"/>
                    <a:pt x="11706" y="5381"/>
                  </a:cubicBezTo>
                  <a:cubicBezTo>
                    <a:pt x="11693" y="5381"/>
                    <a:pt x="11681" y="5381"/>
                    <a:pt x="11668" y="5383"/>
                  </a:cubicBezTo>
                  <a:cubicBezTo>
                    <a:pt x="11323" y="5431"/>
                    <a:pt x="10976" y="5455"/>
                    <a:pt x="10630" y="5455"/>
                  </a:cubicBezTo>
                  <a:cubicBezTo>
                    <a:pt x="9553" y="5455"/>
                    <a:pt x="8476" y="5223"/>
                    <a:pt x="7417" y="4763"/>
                  </a:cubicBezTo>
                  <a:cubicBezTo>
                    <a:pt x="4458" y="3483"/>
                    <a:pt x="1574" y="855"/>
                    <a:pt x="760" y="79"/>
                  </a:cubicBezTo>
                  <a:cubicBezTo>
                    <a:pt x="705" y="26"/>
                    <a:pt x="636" y="1"/>
                    <a:pt x="5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34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Analizziamo il nostro ambiente e gli obiettivi.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607" name="Google Shape;607;p34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50"/>
          <p:cNvSpPr txBox="1">
            <a:spLocks noGrp="1"/>
          </p:cNvSpPr>
          <p:nvPr>
            <p:ph type="title"/>
          </p:nvPr>
        </p:nvSpPr>
        <p:spPr>
          <a:xfrm>
            <a:off x="422998" y="2348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ReverseShell.php</a:t>
            </a:r>
            <a:endParaRPr dirty="0"/>
          </a:p>
        </p:txBody>
      </p:sp>
      <p:cxnSp>
        <p:nvCxnSpPr>
          <p:cNvPr id="2065" name="Google Shape;2065;p50"/>
          <p:cNvCxnSpPr>
            <a:cxnSpLocks/>
          </p:cNvCxnSpPr>
          <p:nvPr/>
        </p:nvCxnSpPr>
        <p:spPr>
          <a:xfrm>
            <a:off x="7604375" y="2303425"/>
            <a:ext cx="1596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65B8144-71B1-A0D3-64C9-F8A7515C2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118828" y="779529"/>
            <a:ext cx="6906344" cy="38411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576375" y="11042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Ambiente</a:t>
            </a:r>
            <a:endParaRPr dirty="0"/>
          </a:p>
        </p:txBody>
      </p:sp>
      <p:sp>
        <p:nvSpPr>
          <p:cNvPr id="520" name="Google Shape;520;p33"/>
          <p:cNvSpPr txBox="1">
            <a:spLocks noGrp="1"/>
          </p:cNvSpPr>
          <p:nvPr>
            <p:ph type="body" idx="1"/>
          </p:nvPr>
        </p:nvSpPr>
        <p:spPr>
          <a:xfrm>
            <a:off x="97772" y="356605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it-IT" dirty="0"/>
              <a:t>Macchina vulnerabile per preparazione al test Offensive Security Certified Professional</a:t>
            </a:r>
            <a:endParaRPr dirty="0"/>
          </a:p>
        </p:txBody>
      </p:sp>
      <p:sp>
        <p:nvSpPr>
          <p:cNvPr id="521" name="Google Shape;521;p33"/>
          <p:cNvSpPr/>
          <p:nvPr/>
        </p:nvSpPr>
        <p:spPr>
          <a:xfrm rot="2700026">
            <a:off x="118447" y="1020875"/>
            <a:ext cx="2448537" cy="2041324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-359262" y="3138163"/>
            <a:ext cx="3403957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PHOTOGRAPHER:1</a:t>
            </a:r>
            <a:endParaRPr sz="2000"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1694327" y="2025938"/>
            <a:ext cx="2117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Proxima Nova"/>
                <a:ea typeface="Proxima Nova"/>
                <a:cs typeface="Proxima Nova"/>
                <a:sym typeface="Proxima Nova"/>
              </a:rPr>
              <a:t>RETE NAT</a:t>
            </a:r>
            <a:endParaRPr sz="1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521;p33">
            <a:extLst>
              <a:ext uri="{FF2B5EF4-FFF2-40B4-BE49-F238E27FC236}">
                <a16:creationId xmlns:a16="http://schemas.microsoft.com/office/drawing/2014/main" id="{347EAFEE-7491-222F-0CEC-DA3D1DCE2B23}"/>
              </a:ext>
            </a:extLst>
          </p:cNvPr>
          <p:cNvSpPr/>
          <p:nvPr/>
        </p:nvSpPr>
        <p:spPr>
          <a:xfrm rot="2700026">
            <a:off x="6600191" y="977299"/>
            <a:ext cx="2631339" cy="2182585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21;p33">
            <a:extLst>
              <a:ext uri="{FF2B5EF4-FFF2-40B4-BE49-F238E27FC236}">
                <a16:creationId xmlns:a16="http://schemas.microsoft.com/office/drawing/2014/main" id="{2804872E-3F23-F722-0637-720EFB979460}"/>
              </a:ext>
            </a:extLst>
          </p:cNvPr>
          <p:cNvSpPr/>
          <p:nvPr/>
        </p:nvSpPr>
        <p:spPr>
          <a:xfrm rot="2700026">
            <a:off x="3285791" y="1064819"/>
            <a:ext cx="2631339" cy="2182585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Freeform 13">
            <a:extLst>
              <a:ext uri="{FF2B5EF4-FFF2-40B4-BE49-F238E27FC236}">
                <a16:creationId xmlns:a16="http://schemas.microsoft.com/office/drawing/2014/main" id="{C29D27A3-38C1-AAB5-E373-988F991E4A77}"/>
              </a:ext>
            </a:extLst>
          </p:cNvPr>
          <p:cNvSpPr/>
          <p:nvPr/>
        </p:nvSpPr>
        <p:spPr>
          <a:xfrm>
            <a:off x="7059199" y="1189010"/>
            <a:ext cx="1514469" cy="1514469"/>
          </a:xfrm>
          <a:custGeom>
            <a:avLst/>
            <a:gdLst/>
            <a:ahLst/>
            <a:cxnLst/>
            <a:rect l="l" t="t" r="r" b="b"/>
            <a:pathLst>
              <a:path w="2019292" h="2019292">
                <a:moveTo>
                  <a:pt x="0" y="0"/>
                </a:moveTo>
                <a:lnTo>
                  <a:pt x="2019292" y="0"/>
                </a:lnTo>
                <a:lnTo>
                  <a:pt x="2019292" y="2019292"/>
                </a:lnTo>
                <a:lnTo>
                  <a:pt x="0" y="201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pic>
        <p:nvPicPr>
          <p:cNvPr id="3" name="Immagine 2" descr="Immagine che contiene logo, Elementi grafici, simbolo, schermata&#10;&#10;Descrizione generata automaticamente">
            <a:extLst>
              <a:ext uri="{FF2B5EF4-FFF2-40B4-BE49-F238E27FC236}">
                <a16:creationId xmlns:a16="http://schemas.microsoft.com/office/drawing/2014/main" id="{207A3C63-7E09-82E2-2ED3-F28D58662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658" y="1255792"/>
            <a:ext cx="1625600" cy="1625600"/>
          </a:xfrm>
          <a:prstGeom prst="rect">
            <a:avLst/>
          </a:prstGeom>
        </p:spPr>
      </p:pic>
      <p:sp>
        <p:nvSpPr>
          <p:cNvPr id="6" name="Google Shape;524;p33">
            <a:extLst>
              <a:ext uri="{FF2B5EF4-FFF2-40B4-BE49-F238E27FC236}">
                <a16:creationId xmlns:a16="http://schemas.microsoft.com/office/drawing/2014/main" id="{3856E331-06A4-8107-7D1F-ED14081A217B}"/>
              </a:ext>
            </a:extLst>
          </p:cNvPr>
          <p:cNvSpPr txBox="1">
            <a:spLocks/>
          </p:cNvSpPr>
          <p:nvPr/>
        </p:nvSpPr>
        <p:spPr>
          <a:xfrm>
            <a:off x="5034466" y="2036369"/>
            <a:ext cx="2117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400" dirty="0">
                <a:latin typeface="Proxima Nova"/>
                <a:ea typeface="Proxima Nova"/>
                <a:cs typeface="Proxima Nova"/>
                <a:sym typeface="Proxima Nova"/>
              </a:rPr>
              <a:t>RETE NAT</a:t>
            </a:r>
          </a:p>
        </p:txBody>
      </p:sp>
      <p:sp>
        <p:nvSpPr>
          <p:cNvPr id="8" name="Google Shape;523;p33">
            <a:extLst>
              <a:ext uri="{FF2B5EF4-FFF2-40B4-BE49-F238E27FC236}">
                <a16:creationId xmlns:a16="http://schemas.microsoft.com/office/drawing/2014/main" id="{BD9E9FC2-707F-49EC-27B4-C98D67C50183}"/>
              </a:ext>
            </a:extLst>
          </p:cNvPr>
          <p:cNvSpPr txBox="1">
            <a:spLocks/>
          </p:cNvSpPr>
          <p:nvPr/>
        </p:nvSpPr>
        <p:spPr>
          <a:xfrm>
            <a:off x="2884163" y="3175566"/>
            <a:ext cx="340395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dirty="0"/>
              <a:t>VMWARE FUSION</a:t>
            </a:r>
          </a:p>
        </p:txBody>
      </p:sp>
      <p:sp>
        <p:nvSpPr>
          <p:cNvPr id="9" name="Google Shape;523;p33">
            <a:extLst>
              <a:ext uri="{FF2B5EF4-FFF2-40B4-BE49-F238E27FC236}">
                <a16:creationId xmlns:a16="http://schemas.microsoft.com/office/drawing/2014/main" id="{2219A401-02B5-566A-7C3D-7AEC835331E5}"/>
              </a:ext>
            </a:extLst>
          </p:cNvPr>
          <p:cNvSpPr txBox="1">
            <a:spLocks/>
          </p:cNvSpPr>
          <p:nvPr/>
        </p:nvSpPr>
        <p:spPr>
          <a:xfrm>
            <a:off x="6114454" y="3078102"/>
            <a:ext cx="340395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dirty="0"/>
              <a:t>Kali Linux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23437E17-02BF-181C-8CB2-6736179F871F}"/>
              </a:ext>
            </a:extLst>
          </p:cNvPr>
          <p:cNvCxnSpPr/>
          <p:nvPr/>
        </p:nvCxnSpPr>
        <p:spPr>
          <a:xfrm>
            <a:off x="3257606" y="237974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9799B6D0-535E-6C6B-2A9A-6B6811FDE45B}"/>
              </a:ext>
            </a:extLst>
          </p:cNvPr>
          <p:cNvCxnSpPr/>
          <p:nvPr/>
        </p:nvCxnSpPr>
        <p:spPr>
          <a:xfrm>
            <a:off x="2306972" y="1946246"/>
            <a:ext cx="115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13C657FC-63E9-7B49-55A2-F22FF305F918}"/>
              </a:ext>
            </a:extLst>
          </p:cNvPr>
          <p:cNvCxnSpPr/>
          <p:nvPr/>
        </p:nvCxnSpPr>
        <p:spPr>
          <a:xfrm>
            <a:off x="5613633" y="1922477"/>
            <a:ext cx="115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Immagine 1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3E48023-E382-938E-0F4E-CE95D7E29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69" y="1189010"/>
            <a:ext cx="1530117" cy="1530117"/>
          </a:xfrm>
          <a:prstGeom prst="rect">
            <a:avLst/>
          </a:prstGeom>
        </p:spPr>
      </p:pic>
      <p:sp>
        <p:nvSpPr>
          <p:cNvPr id="17" name="Google Shape;520;p33">
            <a:extLst>
              <a:ext uri="{FF2B5EF4-FFF2-40B4-BE49-F238E27FC236}">
                <a16:creationId xmlns:a16="http://schemas.microsoft.com/office/drawing/2014/main" id="{4780428C-A061-6E60-97B4-3A67042FCBEF}"/>
              </a:ext>
            </a:extLst>
          </p:cNvPr>
          <p:cNvSpPr txBox="1">
            <a:spLocks/>
          </p:cNvSpPr>
          <p:nvPr/>
        </p:nvSpPr>
        <p:spPr>
          <a:xfrm>
            <a:off x="3617667" y="3487064"/>
            <a:ext cx="2785200" cy="17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600"/>
              </a:spcAft>
              <a:buFont typeface="DM Sans"/>
              <a:buNone/>
            </a:pPr>
            <a:r>
              <a:rPr lang="it-IT" dirty="0"/>
              <a:t>Ambiente di virtualizzazione</a:t>
            </a:r>
          </a:p>
        </p:txBody>
      </p:sp>
      <p:sp>
        <p:nvSpPr>
          <p:cNvPr id="18" name="Google Shape;520;p33">
            <a:extLst>
              <a:ext uri="{FF2B5EF4-FFF2-40B4-BE49-F238E27FC236}">
                <a16:creationId xmlns:a16="http://schemas.microsoft.com/office/drawing/2014/main" id="{BFEA5DEC-19F9-5F61-15AE-1A2BBD2B29E7}"/>
              </a:ext>
            </a:extLst>
          </p:cNvPr>
          <p:cNvSpPr txBox="1">
            <a:spLocks/>
          </p:cNvSpPr>
          <p:nvPr/>
        </p:nvSpPr>
        <p:spPr>
          <a:xfrm>
            <a:off x="6733211" y="3553340"/>
            <a:ext cx="2785200" cy="17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600"/>
              </a:spcAft>
              <a:buFont typeface="DM Sans"/>
              <a:buNone/>
            </a:pPr>
            <a:r>
              <a:rPr lang="it-IT" dirty="0"/>
              <a:t>Macchina attaccante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99252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Obiettivi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body" idx="1"/>
          </p:nvPr>
        </p:nvSpPr>
        <p:spPr>
          <a:xfrm>
            <a:off x="573987" y="651092"/>
            <a:ext cx="3424989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Enumerare servizi e vulnerabilità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Prendere possesso della macchina target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Identificare e accedere al flag ‘</a:t>
            </a:r>
            <a:r>
              <a:rPr lang="it-IT" dirty="0" err="1"/>
              <a:t>user.txt</a:t>
            </a:r>
            <a:r>
              <a:rPr lang="it-IT" dirty="0"/>
              <a:t>’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Identificare e accedere al flag </a:t>
            </a:r>
            <a:r>
              <a:rPr lang="it-IT" dirty="0" err="1"/>
              <a:t>proof.txt</a:t>
            </a:r>
            <a:endParaRPr lang="it-IT" dirty="0"/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4476760" y="734371"/>
            <a:ext cx="4039167" cy="3891256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333" name="Google Shape;333;p32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334" name="Google Shape;334;p32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32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422" name="Google Shape;422;p32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423" name="Google Shape;423;p32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2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2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2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2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2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2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2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2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2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2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2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2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2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2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2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2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2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" name="Google Shape;453;p32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" name="Google Shape;454;p32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455" name="Google Shape;455;p32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2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" name="Google Shape;468;p32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469" name="Google Shape;469;p32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2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2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2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2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2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2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2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32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482" name="Google Shape;482;p32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2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2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2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2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2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2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2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2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2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2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2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2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2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2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2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2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2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2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2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2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2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2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2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2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2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2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2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9"/>
          <p:cNvSpPr txBox="1">
            <a:spLocks noGrp="1"/>
          </p:cNvSpPr>
          <p:nvPr>
            <p:ph type="title"/>
          </p:nvPr>
        </p:nvSpPr>
        <p:spPr>
          <a:xfrm>
            <a:off x="3875802" y="1057652"/>
            <a:ext cx="5009531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gathering e</a:t>
            </a:r>
            <a:br>
              <a:rPr lang="en" dirty="0"/>
            </a:br>
            <a:r>
              <a:rPr lang="en" dirty="0"/>
              <a:t>Target Discovery</a:t>
            </a:r>
            <a:endParaRPr dirty="0"/>
          </a:p>
        </p:txBody>
      </p:sp>
      <p:sp>
        <p:nvSpPr>
          <p:cNvPr id="1023" name="Google Shape;1023;p39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Analizziamo</a:t>
            </a:r>
            <a:r>
              <a:rPr lang="en" dirty="0"/>
              <a:t> la </a:t>
            </a:r>
            <a:r>
              <a:rPr lang="en" dirty="0" err="1"/>
              <a:t>vittima</a:t>
            </a:r>
            <a:r>
              <a:rPr lang="en" dirty="0"/>
              <a:t>.</a:t>
            </a:r>
            <a:endParaRPr dirty="0"/>
          </a:p>
        </p:txBody>
      </p:sp>
      <p:sp>
        <p:nvSpPr>
          <p:cNvPr id="1024" name="Google Shape;1024;p39"/>
          <p:cNvSpPr txBox="1">
            <a:spLocks noGrp="1"/>
          </p:cNvSpPr>
          <p:nvPr>
            <p:ph type="title" idx="2"/>
          </p:nvPr>
        </p:nvSpPr>
        <p:spPr>
          <a:xfrm>
            <a:off x="5666373" y="292943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025" name="Google Shape;1025;p39"/>
          <p:cNvGrpSpPr/>
          <p:nvPr/>
        </p:nvGrpSpPr>
        <p:grpSpPr>
          <a:xfrm>
            <a:off x="-149659" y="728291"/>
            <a:ext cx="4677778" cy="4019820"/>
            <a:chOff x="815175" y="238100"/>
            <a:chExt cx="6094825" cy="5237550"/>
          </a:xfrm>
        </p:grpSpPr>
        <p:sp>
          <p:nvSpPr>
            <p:cNvPr id="1026" name="Google Shape;1026;p39"/>
            <p:cNvSpPr/>
            <p:nvPr/>
          </p:nvSpPr>
          <p:spPr>
            <a:xfrm>
              <a:off x="972950" y="418450"/>
              <a:ext cx="5471300" cy="4680625"/>
            </a:xfrm>
            <a:custGeom>
              <a:avLst/>
              <a:gdLst/>
              <a:ahLst/>
              <a:cxnLst/>
              <a:rect l="l" t="t" r="r" b="b"/>
              <a:pathLst>
                <a:path w="218852" h="187225" extrusionOk="0">
                  <a:moveTo>
                    <a:pt x="141436" y="0"/>
                  </a:moveTo>
                  <a:cubicBezTo>
                    <a:pt x="133917" y="0"/>
                    <a:pt x="126400" y="1762"/>
                    <a:pt x="119263" y="5720"/>
                  </a:cubicBezTo>
                  <a:cubicBezTo>
                    <a:pt x="104474" y="13920"/>
                    <a:pt x="95167" y="31175"/>
                    <a:pt x="77239" y="33599"/>
                  </a:cubicBezTo>
                  <a:cubicBezTo>
                    <a:pt x="75347" y="33855"/>
                    <a:pt x="73558" y="33967"/>
                    <a:pt x="71850" y="33967"/>
                  </a:cubicBezTo>
                  <a:cubicBezTo>
                    <a:pt x="59436" y="33967"/>
                    <a:pt x="51333" y="28033"/>
                    <a:pt x="39842" y="28033"/>
                  </a:cubicBezTo>
                  <a:cubicBezTo>
                    <a:pt x="35425" y="28033"/>
                    <a:pt x="30508" y="28909"/>
                    <a:pt x="24653" y="31337"/>
                  </a:cubicBezTo>
                  <a:cubicBezTo>
                    <a:pt x="15532" y="35119"/>
                    <a:pt x="7671" y="41986"/>
                    <a:pt x="4072" y="51333"/>
                  </a:cubicBezTo>
                  <a:cubicBezTo>
                    <a:pt x="1" y="61910"/>
                    <a:pt x="3516" y="69816"/>
                    <a:pt x="7859" y="79672"/>
                  </a:cubicBezTo>
                  <a:cubicBezTo>
                    <a:pt x="12547" y="90312"/>
                    <a:pt x="14716" y="102029"/>
                    <a:pt x="14288" y="113641"/>
                  </a:cubicBezTo>
                  <a:cubicBezTo>
                    <a:pt x="13905" y="123973"/>
                    <a:pt x="9712" y="133642"/>
                    <a:pt x="9692" y="143933"/>
                  </a:cubicBezTo>
                  <a:cubicBezTo>
                    <a:pt x="9657" y="162089"/>
                    <a:pt x="20737" y="180171"/>
                    <a:pt x="38789" y="185137"/>
                  </a:cubicBezTo>
                  <a:cubicBezTo>
                    <a:pt x="40683" y="185657"/>
                    <a:pt x="42573" y="185897"/>
                    <a:pt x="44461" y="185897"/>
                  </a:cubicBezTo>
                  <a:cubicBezTo>
                    <a:pt x="65118" y="185897"/>
                    <a:pt x="85540" y="157242"/>
                    <a:pt x="108336" y="155167"/>
                  </a:cubicBezTo>
                  <a:cubicBezTo>
                    <a:pt x="109017" y="155105"/>
                    <a:pt x="109681" y="155075"/>
                    <a:pt x="110329" y="155075"/>
                  </a:cubicBezTo>
                  <a:cubicBezTo>
                    <a:pt x="122037" y="155075"/>
                    <a:pt x="128598" y="164843"/>
                    <a:pt x="136618" y="172175"/>
                  </a:cubicBezTo>
                  <a:cubicBezTo>
                    <a:pt x="146299" y="181027"/>
                    <a:pt x="158973" y="187224"/>
                    <a:pt x="172247" y="187224"/>
                  </a:cubicBezTo>
                  <a:cubicBezTo>
                    <a:pt x="172874" y="187224"/>
                    <a:pt x="173502" y="187210"/>
                    <a:pt x="174132" y="187182"/>
                  </a:cubicBezTo>
                  <a:cubicBezTo>
                    <a:pt x="203883" y="185858"/>
                    <a:pt x="218852" y="153223"/>
                    <a:pt x="205593" y="128028"/>
                  </a:cubicBezTo>
                  <a:cubicBezTo>
                    <a:pt x="200229" y="117834"/>
                    <a:pt x="197705" y="107961"/>
                    <a:pt x="200669" y="96676"/>
                  </a:cubicBezTo>
                  <a:cubicBezTo>
                    <a:pt x="203795" y="84778"/>
                    <a:pt x="209809" y="72127"/>
                    <a:pt x="207915" y="59548"/>
                  </a:cubicBezTo>
                  <a:cubicBezTo>
                    <a:pt x="205096" y="40828"/>
                    <a:pt x="191638" y="21954"/>
                    <a:pt x="174279" y="10619"/>
                  </a:cubicBezTo>
                  <a:cubicBezTo>
                    <a:pt x="164206" y="4040"/>
                    <a:pt x="152819" y="0"/>
                    <a:pt x="141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932425" y="3096950"/>
              <a:ext cx="114825" cy="85775"/>
            </a:xfrm>
            <a:custGeom>
              <a:avLst/>
              <a:gdLst/>
              <a:ahLst/>
              <a:cxnLst/>
              <a:rect l="l" t="t" r="r" b="b"/>
              <a:pathLst>
                <a:path w="4593" h="3431" extrusionOk="0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932425" y="3096950"/>
              <a:ext cx="114825" cy="85775"/>
            </a:xfrm>
            <a:custGeom>
              <a:avLst/>
              <a:gdLst/>
              <a:ahLst/>
              <a:cxnLst/>
              <a:rect l="l" t="t" r="r" b="b"/>
              <a:pathLst>
                <a:path w="4593" h="3431" extrusionOk="0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3175500" y="281600"/>
              <a:ext cx="2179050" cy="1184950"/>
            </a:xfrm>
            <a:custGeom>
              <a:avLst/>
              <a:gdLst/>
              <a:ahLst/>
              <a:cxnLst/>
              <a:rect l="l" t="t" r="r" b="b"/>
              <a:pathLst>
                <a:path w="87162" h="47398" extrusionOk="0">
                  <a:moveTo>
                    <a:pt x="23130" y="1"/>
                  </a:moveTo>
                  <a:cubicBezTo>
                    <a:pt x="14624" y="1"/>
                    <a:pt x="6604" y="5264"/>
                    <a:pt x="3559" y="13823"/>
                  </a:cubicBezTo>
                  <a:cubicBezTo>
                    <a:pt x="0" y="23827"/>
                    <a:pt x="4699" y="35089"/>
                    <a:pt x="14326" y="39572"/>
                  </a:cubicBezTo>
                  <a:cubicBezTo>
                    <a:pt x="17191" y="40905"/>
                    <a:pt x="20181" y="41531"/>
                    <a:pt x="23113" y="41531"/>
                  </a:cubicBezTo>
                  <a:cubicBezTo>
                    <a:pt x="26942" y="41531"/>
                    <a:pt x="30673" y="40463"/>
                    <a:pt x="33896" y="38509"/>
                  </a:cubicBezTo>
                  <a:cubicBezTo>
                    <a:pt x="35493" y="37540"/>
                    <a:pt x="37299" y="37026"/>
                    <a:pt x="39112" y="37026"/>
                  </a:cubicBezTo>
                  <a:cubicBezTo>
                    <a:pt x="40269" y="37026"/>
                    <a:pt x="41428" y="37235"/>
                    <a:pt x="42538" y="37668"/>
                  </a:cubicBezTo>
                  <a:lnTo>
                    <a:pt x="47403" y="39565"/>
                  </a:lnTo>
                  <a:lnTo>
                    <a:pt x="48631" y="36416"/>
                  </a:lnTo>
                  <a:lnTo>
                    <a:pt x="55734" y="39188"/>
                  </a:lnTo>
                  <a:lnTo>
                    <a:pt x="56870" y="38823"/>
                  </a:lnTo>
                  <a:cubicBezTo>
                    <a:pt x="57551" y="38605"/>
                    <a:pt x="58249" y="38499"/>
                    <a:pt x="58943" y="38499"/>
                  </a:cubicBezTo>
                  <a:cubicBezTo>
                    <a:pt x="60672" y="38499"/>
                    <a:pt x="62368" y="39159"/>
                    <a:pt x="63655" y="40392"/>
                  </a:cubicBezTo>
                  <a:lnTo>
                    <a:pt x="66499" y="43119"/>
                  </a:lnTo>
                  <a:lnTo>
                    <a:pt x="70358" y="43137"/>
                  </a:lnTo>
                  <a:cubicBezTo>
                    <a:pt x="72434" y="43148"/>
                    <a:pt x="74425" y="43960"/>
                    <a:pt x="75914" y="45406"/>
                  </a:cubicBezTo>
                  <a:lnTo>
                    <a:pt x="76257" y="45738"/>
                  </a:lnTo>
                  <a:cubicBezTo>
                    <a:pt x="77370" y="46818"/>
                    <a:pt x="78845" y="47397"/>
                    <a:pt x="80350" y="47397"/>
                  </a:cubicBezTo>
                  <a:cubicBezTo>
                    <a:pt x="80936" y="47397"/>
                    <a:pt x="81526" y="47310"/>
                    <a:pt x="82102" y="47130"/>
                  </a:cubicBezTo>
                  <a:lnTo>
                    <a:pt x="85978" y="45919"/>
                  </a:lnTo>
                  <a:cubicBezTo>
                    <a:pt x="86804" y="45660"/>
                    <a:pt x="87161" y="44687"/>
                    <a:pt x="86696" y="43956"/>
                  </a:cubicBezTo>
                  <a:lnTo>
                    <a:pt x="83942" y="39622"/>
                  </a:lnTo>
                  <a:cubicBezTo>
                    <a:pt x="83201" y="38456"/>
                    <a:pt x="82107" y="37556"/>
                    <a:pt x="80819" y="37054"/>
                  </a:cubicBezTo>
                  <a:lnTo>
                    <a:pt x="52667" y="26071"/>
                  </a:lnTo>
                  <a:lnTo>
                    <a:pt x="53719" y="23373"/>
                  </a:lnTo>
                  <a:lnTo>
                    <a:pt x="52699" y="21945"/>
                  </a:lnTo>
                  <a:lnTo>
                    <a:pt x="48852" y="21474"/>
                  </a:lnTo>
                  <a:cubicBezTo>
                    <a:pt x="46067" y="20388"/>
                    <a:pt x="43923" y="18074"/>
                    <a:pt x="43118" y="15194"/>
                  </a:cubicBezTo>
                  <a:cubicBezTo>
                    <a:pt x="41423" y="9123"/>
                    <a:pt x="36995" y="3893"/>
                    <a:pt x="30669" y="1426"/>
                  </a:cubicBezTo>
                  <a:cubicBezTo>
                    <a:pt x="28190" y="459"/>
                    <a:pt x="25639" y="1"/>
                    <a:pt x="231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3167325" y="273825"/>
              <a:ext cx="2196275" cy="1200300"/>
            </a:xfrm>
            <a:custGeom>
              <a:avLst/>
              <a:gdLst/>
              <a:ahLst/>
              <a:cxnLst/>
              <a:rect l="l" t="t" r="r" b="b"/>
              <a:pathLst>
                <a:path w="87851" h="48012" extrusionOk="0">
                  <a:moveTo>
                    <a:pt x="23442" y="607"/>
                  </a:moveTo>
                  <a:cubicBezTo>
                    <a:pt x="25953" y="607"/>
                    <a:pt x="28469" y="1077"/>
                    <a:pt x="30885" y="2019"/>
                  </a:cubicBezTo>
                  <a:cubicBezTo>
                    <a:pt x="36933" y="4378"/>
                    <a:pt x="41405" y="9324"/>
                    <a:pt x="43154" y="15587"/>
                  </a:cubicBezTo>
                  <a:cubicBezTo>
                    <a:pt x="43972" y="18519"/>
                    <a:pt x="46184" y="20942"/>
                    <a:pt x="49069" y="22068"/>
                  </a:cubicBezTo>
                  <a:cubicBezTo>
                    <a:pt x="49092" y="22077"/>
                    <a:pt x="49117" y="22083"/>
                    <a:pt x="49143" y="22086"/>
                  </a:cubicBezTo>
                  <a:lnTo>
                    <a:pt x="52857" y="22540"/>
                  </a:lnTo>
                  <a:lnTo>
                    <a:pt x="53703" y="23727"/>
                  </a:lnTo>
                  <a:lnTo>
                    <a:pt x="52711" y="26273"/>
                  </a:lnTo>
                  <a:cubicBezTo>
                    <a:pt x="52650" y="26428"/>
                    <a:pt x="52727" y="26603"/>
                    <a:pt x="52883" y="26665"/>
                  </a:cubicBezTo>
                  <a:lnTo>
                    <a:pt x="81037" y="37648"/>
                  </a:lnTo>
                  <a:cubicBezTo>
                    <a:pt x="82265" y="38125"/>
                    <a:pt x="83309" y="38983"/>
                    <a:pt x="84014" y="40096"/>
                  </a:cubicBezTo>
                  <a:lnTo>
                    <a:pt x="86768" y="44430"/>
                  </a:lnTo>
                  <a:cubicBezTo>
                    <a:pt x="87125" y="44993"/>
                    <a:pt x="86851" y="45743"/>
                    <a:pt x="86215" y="45941"/>
                  </a:cubicBezTo>
                  <a:lnTo>
                    <a:pt x="82338" y="47152"/>
                  </a:lnTo>
                  <a:cubicBezTo>
                    <a:pt x="81792" y="47323"/>
                    <a:pt x="81232" y="47406"/>
                    <a:pt x="80676" y="47406"/>
                  </a:cubicBezTo>
                  <a:cubicBezTo>
                    <a:pt x="79248" y="47406"/>
                    <a:pt x="77850" y="46857"/>
                    <a:pt x="76795" y="45833"/>
                  </a:cubicBezTo>
                  <a:lnTo>
                    <a:pt x="76453" y="45499"/>
                  </a:lnTo>
                  <a:cubicBezTo>
                    <a:pt x="74908" y="43997"/>
                    <a:pt x="72840" y="43151"/>
                    <a:pt x="70686" y="43146"/>
                  </a:cubicBezTo>
                  <a:lnTo>
                    <a:pt x="66949" y="43128"/>
                  </a:lnTo>
                  <a:lnTo>
                    <a:pt x="64192" y="40484"/>
                  </a:lnTo>
                  <a:cubicBezTo>
                    <a:pt x="62849" y="39196"/>
                    <a:pt x="61079" y="38507"/>
                    <a:pt x="59273" y="38507"/>
                  </a:cubicBezTo>
                  <a:cubicBezTo>
                    <a:pt x="58548" y="38507"/>
                    <a:pt x="57818" y="38618"/>
                    <a:pt x="57106" y="38846"/>
                  </a:cubicBezTo>
                  <a:lnTo>
                    <a:pt x="56071" y="39177"/>
                  </a:lnTo>
                  <a:lnTo>
                    <a:pt x="49067" y="36445"/>
                  </a:lnTo>
                  <a:cubicBezTo>
                    <a:pt x="49031" y="36431"/>
                    <a:pt x="48994" y="36424"/>
                    <a:pt x="48958" y="36424"/>
                  </a:cubicBezTo>
                  <a:cubicBezTo>
                    <a:pt x="48836" y="36424"/>
                    <a:pt x="48721" y="36498"/>
                    <a:pt x="48675" y="36618"/>
                  </a:cubicBezTo>
                  <a:lnTo>
                    <a:pt x="47557" y="39483"/>
                  </a:lnTo>
                  <a:lnTo>
                    <a:pt x="42975" y="37696"/>
                  </a:lnTo>
                  <a:cubicBezTo>
                    <a:pt x="41830" y="37250"/>
                    <a:pt x="40631" y="37029"/>
                    <a:pt x="39427" y="37029"/>
                  </a:cubicBezTo>
                  <a:cubicBezTo>
                    <a:pt x="37587" y="37029"/>
                    <a:pt x="35739" y="37545"/>
                    <a:pt x="34066" y="38560"/>
                  </a:cubicBezTo>
                  <a:cubicBezTo>
                    <a:pt x="30812" y="40533"/>
                    <a:pt x="27139" y="41531"/>
                    <a:pt x="23451" y="41531"/>
                  </a:cubicBezTo>
                  <a:cubicBezTo>
                    <a:pt x="20502" y="41531"/>
                    <a:pt x="17544" y="40893"/>
                    <a:pt x="14781" y="39607"/>
                  </a:cubicBezTo>
                  <a:cubicBezTo>
                    <a:pt x="5336" y="35210"/>
                    <a:pt x="675" y="24065"/>
                    <a:pt x="4173" y="14236"/>
                  </a:cubicBezTo>
                  <a:cubicBezTo>
                    <a:pt x="6047" y="8968"/>
                    <a:pt x="9873" y="4789"/>
                    <a:pt x="14949" y="2471"/>
                  </a:cubicBezTo>
                  <a:cubicBezTo>
                    <a:pt x="17667" y="1230"/>
                    <a:pt x="20551" y="607"/>
                    <a:pt x="23442" y="607"/>
                  </a:cubicBezTo>
                  <a:close/>
                  <a:moveTo>
                    <a:pt x="23443" y="1"/>
                  </a:moveTo>
                  <a:cubicBezTo>
                    <a:pt x="20466" y="1"/>
                    <a:pt x="17496" y="642"/>
                    <a:pt x="14698" y="1920"/>
                  </a:cubicBezTo>
                  <a:cubicBezTo>
                    <a:pt x="9472" y="4307"/>
                    <a:pt x="5531" y="8609"/>
                    <a:pt x="3601" y="14033"/>
                  </a:cubicBezTo>
                  <a:cubicBezTo>
                    <a:pt x="0" y="24154"/>
                    <a:pt x="4799" y="35628"/>
                    <a:pt x="14526" y="40156"/>
                  </a:cubicBezTo>
                  <a:cubicBezTo>
                    <a:pt x="17371" y="41481"/>
                    <a:pt x="20417" y="42137"/>
                    <a:pt x="23452" y="42137"/>
                  </a:cubicBezTo>
                  <a:cubicBezTo>
                    <a:pt x="27249" y="42137"/>
                    <a:pt x="31030" y="41110"/>
                    <a:pt x="34380" y="39078"/>
                  </a:cubicBezTo>
                  <a:cubicBezTo>
                    <a:pt x="35957" y="38122"/>
                    <a:pt x="37698" y="37636"/>
                    <a:pt x="39429" y="37636"/>
                  </a:cubicBezTo>
                  <a:cubicBezTo>
                    <a:pt x="40558" y="37636"/>
                    <a:pt x="41683" y="37842"/>
                    <a:pt x="42755" y="38260"/>
                  </a:cubicBezTo>
                  <a:lnTo>
                    <a:pt x="47621" y="40157"/>
                  </a:lnTo>
                  <a:cubicBezTo>
                    <a:pt x="47657" y="40172"/>
                    <a:pt x="47694" y="40179"/>
                    <a:pt x="47731" y="40179"/>
                  </a:cubicBezTo>
                  <a:cubicBezTo>
                    <a:pt x="47852" y="40179"/>
                    <a:pt x="47966" y="40105"/>
                    <a:pt x="48012" y="39986"/>
                  </a:cubicBezTo>
                  <a:lnTo>
                    <a:pt x="49129" y="37119"/>
                  </a:lnTo>
                  <a:lnTo>
                    <a:pt x="55950" y="39780"/>
                  </a:lnTo>
                  <a:cubicBezTo>
                    <a:pt x="55985" y="39794"/>
                    <a:pt x="56022" y="39801"/>
                    <a:pt x="56059" y="39801"/>
                  </a:cubicBezTo>
                  <a:cubicBezTo>
                    <a:pt x="56090" y="39801"/>
                    <a:pt x="56122" y="39796"/>
                    <a:pt x="56152" y="39786"/>
                  </a:cubicBezTo>
                  <a:lnTo>
                    <a:pt x="57290" y="39423"/>
                  </a:lnTo>
                  <a:cubicBezTo>
                    <a:pt x="57940" y="39215"/>
                    <a:pt x="58608" y="39114"/>
                    <a:pt x="59271" y="39114"/>
                  </a:cubicBezTo>
                  <a:cubicBezTo>
                    <a:pt x="60924" y="39114"/>
                    <a:pt x="62544" y="39744"/>
                    <a:pt x="63773" y="40923"/>
                  </a:cubicBezTo>
                  <a:lnTo>
                    <a:pt x="66617" y="43650"/>
                  </a:lnTo>
                  <a:cubicBezTo>
                    <a:pt x="66673" y="43704"/>
                    <a:pt x="66748" y="43734"/>
                    <a:pt x="66825" y="43734"/>
                  </a:cubicBezTo>
                  <a:lnTo>
                    <a:pt x="70684" y="43752"/>
                  </a:lnTo>
                  <a:cubicBezTo>
                    <a:pt x="72681" y="43758"/>
                    <a:pt x="74598" y="44541"/>
                    <a:pt x="76030" y="45934"/>
                  </a:cubicBezTo>
                  <a:lnTo>
                    <a:pt x="76373" y="46268"/>
                  </a:lnTo>
                  <a:cubicBezTo>
                    <a:pt x="77526" y="47386"/>
                    <a:pt x="79068" y="48011"/>
                    <a:pt x="80675" y="48011"/>
                  </a:cubicBezTo>
                  <a:cubicBezTo>
                    <a:pt x="81300" y="48011"/>
                    <a:pt x="81921" y="47916"/>
                    <a:pt x="82519" y="47730"/>
                  </a:cubicBezTo>
                  <a:lnTo>
                    <a:pt x="86396" y="46519"/>
                  </a:lnTo>
                  <a:cubicBezTo>
                    <a:pt x="87413" y="46201"/>
                    <a:pt x="87850" y="45005"/>
                    <a:pt x="87279" y="44105"/>
                  </a:cubicBezTo>
                  <a:lnTo>
                    <a:pt x="84526" y="39772"/>
                  </a:lnTo>
                  <a:cubicBezTo>
                    <a:pt x="83752" y="38548"/>
                    <a:pt x="82606" y="37606"/>
                    <a:pt x="81257" y="37083"/>
                  </a:cubicBezTo>
                  <a:lnTo>
                    <a:pt x="53386" y="26210"/>
                  </a:lnTo>
                  <a:lnTo>
                    <a:pt x="54329" y="23794"/>
                  </a:lnTo>
                  <a:cubicBezTo>
                    <a:pt x="54365" y="23698"/>
                    <a:pt x="54352" y="23591"/>
                    <a:pt x="54293" y="23508"/>
                  </a:cubicBezTo>
                  <a:lnTo>
                    <a:pt x="53275" y="22079"/>
                  </a:lnTo>
                  <a:cubicBezTo>
                    <a:pt x="53225" y="22010"/>
                    <a:pt x="53149" y="21965"/>
                    <a:pt x="53064" y="21956"/>
                  </a:cubicBezTo>
                  <a:lnTo>
                    <a:pt x="49255" y="21489"/>
                  </a:lnTo>
                  <a:cubicBezTo>
                    <a:pt x="46563" y="20427"/>
                    <a:pt x="44502" y="18162"/>
                    <a:pt x="43738" y="15425"/>
                  </a:cubicBezTo>
                  <a:cubicBezTo>
                    <a:pt x="41936" y="8976"/>
                    <a:pt x="37333" y="3883"/>
                    <a:pt x="31106" y="1455"/>
                  </a:cubicBezTo>
                  <a:cubicBezTo>
                    <a:pt x="28618" y="484"/>
                    <a:pt x="26028" y="1"/>
                    <a:pt x="23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3150025" y="245925"/>
              <a:ext cx="2179025" cy="1184950"/>
            </a:xfrm>
            <a:custGeom>
              <a:avLst/>
              <a:gdLst/>
              <a:ahLst/>
              <a:cxnLst/>
              <a:rect l="l" t="t" r="r" b="b"/>
              <a:pathLst>
                <a:path w="87161" h="47398" extrusionOk="0">
                  <a:moveTo>
                    <a:pt x="23129" y="0"/>
                  </a:moveTo>
                  <a:cubicBezTo>
                    <a:pt x="14624" y="0"/>
                    <a:pt x="6604" y="5264"/>
                    <a:pt x="3560" y="13822"/>
                  </a:cubicBezTo>
                  <a:cubicBezTo>
                    <a:pt x="1" y="23827"/>
                    <a:pt x="4699" y="35088"/>
                    <a:pt x="14327" y="39570"/>
                  </a:cubicBezTo>
                  <a:cubicBezTo>
                    <a:pt x="17191" y="40903"/>
                    <a:pt x="20181" y="41530"/>
                    <a:pt x="23113" y="41530"/>
                  </a:cubicBezTo>
                  <a:cubicBezTo>
                    <a:pt x="26942" y="41530"/>
                    <a:pt x="30672" y="40462"/>
                    <a:pt x="33895" y="38507"/>
                  </a:cubicBezTo>
                  <a:cubicBezTo>
                    <a:pt x="35493" y="37538"/>
                    <a:pt x="37299" y="37024"/>
                    <a:pt x="39112" y="37024"/>
                  </a:cubicBezTo>
                  <a:cubicBezTo>
                    <a:pt x="40268" y="37024"/>
                    <a:pt x="41427" y="37233"/>
                    <a:pt x="42537" y="37666"/>
                  </a:cubicBezTo>
                  <a:lnTo>
                    <a:pt x="47402" y="39564"/>
                  </a:lnTo>
                  <a:lnTo>
                    <a:pt x="48630" y="36416"/>
                  </a:lnTo>
                  <a:lnTo>
                    <a:pt x="55733" y="39186"/>
                  </a:lnTo>
                  <a:lnTo>
                    <a:pt x="56870" y="38823"/>
                  </a:lnTo>
                  <a:cubicBezTo>
                    <a:pt x="57551" y="38604"/>
                    <a:pt x="58250" y="38498"/>
                    <a:pt x="58944" y="38498"/>
                  </a:cubicBezTo>
                  <a:cubicBezTo>
                    <a:pt x="60674" y="38498"/>
                    <a:pt x="62368" y="39158"/>
                    <a:pt x="63655" y="40392"/>
                  </a:cubicBezTo>
                  <a:lnTo>
                    <a:pt x="66499" y="43119"/>
                  </a:lnTo>
                  <a:lnTo>
                    <a:pt x="70357" y="43137"/>
                  </a:lnTo>
                  <a:cubicBezTo>
                    <a:pt x="72433" y="43147"/>
                    <a:pt x="74424" y="43960"/>
                    <a:pt x="75914" y="45406"/>
                  </a:cubicBezTo>
                  <a:lnTo>
                    <a:pt x="76257" y="45738"/>
                  </a:lnTo>
                  <a:cubicBezTo>
                    <a:pt x="77370" y="46818"/>
                    <a:pt x="78844" y="47397"/>
                    <a:pt x="80350" y="47397"/>
                  </a:cubicBezTo>
                  <a:cubicBezTo>
                    <a:pt x="80935" y="47397"/>
                    <a:pt x="81526" y="47310"/>
                    <a:pt x="82101" y="47130"/>
                  </a:cubicBezTo>
                  <a:lnTo>
                    <a:pt x="85978" y="45919"/>
                  </a:lnTo>
                  <a:cubicBezTo>
                    <a:pt x="86805" y="45660"/>
                    <a:pt x="87161" y="44687"/>
                    <a:pt x="86697" y="43956"/>
                  </a:cubicBezTo>
                  <a:lnTo>
                    <a:pt x="83943" y="39622"/>
                  </a:lnTo>
                  <a:cubicBezTo>
                    <a:pt x="83202" y="38455"/>
                    <a:pt x="82106" y="37555"/>
                    <a:pt x="80820" y="37053"/>
                  </a:cubicBezTo>
                  <a:lnTo>
                    <a:pt x="52666" y="26071"/>
                  </a:lnTo>
                  <a:lnTo>
                    <a:pt x="53718" y="23372"/>
                  </a:lnTo>
                  <a:lnTo>
                    <a:pt x="48852" y="21474"/>
                  </a:lnTo>
                  <a:cubicBezTo>
                    <a:pt x="46066" y="20388"/>
                    <a:pt x="43921" y="18073"/>
                    <a:pt x="43118" y="15194"/>
                  </a:cubicBezTo>
                  <a:cubicBezTo>
                    <a:pt x="41422" y="9122"/>
                    <a:pt x="36994" y="3893"/>
                    <a:pt x="30668" y="1425"/>
                  </a:cubicBezTo>
                  <a:cubicBezTo>
                    <a:pt x="28190" y="458"/>
                    <a:pt x="25638" y="0"/>
                    <a:pt x="23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3141850" y="238100"/>
              <a:ext cx="2196250" cy="1200350"/>
            </a:xfrm>
            <a:custGeom>
              <a:avLst/>
              <a:gdLst/>
              <a:ahLst/>
              <a:cxnLst/>
              <a:rect l="l" t="t" r="r" b="b"/>
              <a:pathLst>
                <a:path w="87850" h="48014" extrusionOk="0">
                  <a:moveTo>
                    <a:pt x="23441" y="607"/>
                  </a:moveTo>
                  <a:cubicBezTo>
                    <a:pt x="25952" y="607"/>
                    <a:pt x="28469" y="1077"/>
                    <a:pt x="30886" y="2020"/>
                  </a:cubicBezTo>
                  <a:cubicBezTo>
                    <a:pt x="36933" y="4379"/>
                    <a:pt x="41404" y="9324"/>
                    <a:pt x="43154" y="15588"/>
                  </a:cubicBezTo>
                  <a:cubicBezTo>
                    <a:pt x="43973" y="18519"/>
                    <a:pt x="46185" y="20943"/>
                    <a:pt x="49071" y="22068"/>
                  </a:cubicBezTo>
                  <a:lnTo>
                    <a:pt x="53655" y="23857"/>
                  </a:lnTo>
                  <a:lnTo>
                    <a:pt x="52710" y="26273"/>
                  </a:lnTo>
                  <a:cubicBezTo>
                    <a:pt x="52651" y="26429"/>
                    <a:pt x="52727" y="26604"/>
                    <a:pt x="52882" y="26665"/>
                  </a:cubicBezTo>
                  <a:lnTo>
                    <a:pt x="81035" y="37648"/>
                  </a:lnTo>
                  <a:cubicBezTo>
                    <a:pt x="82264" y="38124"/>
                    <a:pt x="83309" y="38983"/>
                    <a:pt x="84014" y="40097"/>
                  </a:cubicBezTo>
                  <a:lnTo>
                    <a:pt x="86767" y="44432"/>
                  </a:lnTo>
                  <a:cubicBezTo>
                    <a:pt x="87126" y="44995"/>
                    <a:pt x="86851" y="45743"/>
                    <a:pt x="86214" y="45943"/>
                  </a:cubicBezTo>
                  <a:lnTo>
                    <a:pt x="82337" y="47154"/>
                  </a:lnTo>
                  <a:cubicBezTo>
                    <a:pt x="81791" y="47324"/>
                    <a:pt x="81231" y="47408"/>
                    <a:pt x="80676" y="47408"/>
                  </a:cubicBezTo>
                  <a:cubicBezTo>
                    <a:pt x="79248" y="47408"/>
                    <a:pt x="77851" y="46858"/>
                    <a:pt x="76796" y="45833"/>
                  </a:cubicBezTo>
                  <a:lnTo>
                    <a:pt x="76452" y="45501"/>
                  </a:lnTo>
                  <a:cubicBezTo>
                    <a:pt x="74909" y="43997"/>
                    <a:pt x="72841" y="43153"/>
                    <a:pt x="70686" y="43147"/>
                  </a:cubicBezTo>
                  <a:lnTo>
                    <a:pt x="66948" y="43130"/>
                  </a:lnTo>
                  <a:lnTo>
                    <a:pt x="64191" y="40486"/>
                  </a:lnTo>
                  <a:cubicBezTo>
                    <a:pt x="62848" y="39197"/>
                    <a:pt x="61078" y="38508"/>
                    <a:pt x="59272" y="38508"/>
                  </a:cubicBezTo>
                  <a:cubicBezTo>
                    <a:pt x="58547" y="38508"/>
                    <a:pt x="57817" y="38619"/>
                    <a:pt x="57106" y="38846"/>
                  </a:cubicBezTo>
                  <a:lnTo>
                    <a:pt x="56070" y="39177"/>
                  </a:lnTo>
                  <a:lnTo>
                    <a:pt x="49068" y="36446"/>
                  </a:lnTo>
                  <a:cubicBezTo>
                    <a:pt x="49032" y="36433"/>
                    <a:pt x="48995" y="36426"/>
                    <a:pt x="48957" y="36426"/>
                  </a:cubicBezTo>
                  <a:cubicBezTo>
                    <a:pt x="48916" y="36426"/>
                    <a:pt x="48875" y="36434"/>
                    <a:pt x="48836" y="36452"/>
                  </a:cubicBezTo>
                  <a:cubicBezTo>
                    <a:pt x="48762" y="36483"/>
                    <a:pt x="48705" y="36544"/>
                    <a:pt x="48676" y="36618"/>
                  </a:cubicBezTo>
                  <a:lnTo>
                    <a:pt x="47557" y="39485"/>
                  </a:lnTo>
                  <a:lnTo>
                    <a:pt x="42975" y="37697"/>
                  </a:lnTo>
                  <a:cubicBezTo>
                    <a:pt x="41831" y="37251"/>
                    <a:pt x="40631" y="37030"/>
                    <a:pt x="39428" y="37030"/>
                  </a:cubicBezTo>
                  <a:cubicBezTo>
                    <a:pt x="37588" y="37030"/>
                    <a:pt x="35739" y="37546"/>
                    <a:pt x="34066" y="38561"/>
                  </a:cubicBezTo>
                  <a:cubicBezTo>
                    <a:pt x="30813" y="40535"/>
                    <a:pt x="27140" y="41533"/>
                    <a:pt x="23452" y="41533"/>
                  </a:cubicBezTo>
                  <a:cubicBezTo>
                    <a:pt x="20504" y="41533"/>
                    <a:pt x="17545" y="40895"/>
                    <a:pt x="14782" y="39608"/>
                  </a:cubicBezTo>
                  <a:cubicBezTo>
                    <a:pt x="5335" y="35212"/>
                    <a:pt x="675" y="24066"/>
                    <a:pt x="4173" y="14236"/>
                  </a:cubicBezTo>
                  <a:cubicBezTo>
                    <a:pt x="6046" y="8968"/>
                    <a:pt x="9872" y="4791"/>
                    <a:pt x="14950" y="2471"/>
                  </a:cubicBezTo>
                  <a:cubicBezTo>
                    <a:pt x="17666" y="1230"/>
                    <a:pt x="20550" y="607"/>
                    <a:pt x="23441" y="607"/>
                  </a:cubicBezTo>
                  <a:close/>
                  <a:moveTo>
                    <a:pt x="23441" y="1"/>
                  </a:moveTo>
                  <a:cubicBezTo>
                    <a:pt x="20464" y="1"/>
                    <a:pt x="17494" y="642"/>
                    <a:pt x="14697" y="1921"/>
                  </a:cubicBezTo>
                  <a:cubicBezTo>
                    <a:pt x="9471" y="4308"/>
                    <a:pt x="5530" y="8609"/>
                    <a:pt x="3602" y="14033"/>
                  </a:cubicBezTo>
                  <a:cubicBezTo>
                    <a:pt x="1" y="24154"/>
                    <a:pt x="4800" y="35630"/>
                    <a:pt x="14525" y="40158"/>
                  </a:cubicBezTo>
                  <a:cubicBezTo>
                    <a:pt x="17369" y="41482"/>
                    <a:pt x="20415" y="42138"/>
                    <a:pt x="23451" y="42138"/>
                  </a:cubicBezTo>
                  <a:cubicBezTo>
                    <a:pt x="27248" y="42138"/>
                    <a:pt x="31029" y="41111"/>
                    <a:pt x="34380" y="39080"/>
                  </a:cubicBezTo>
                  <a:cubicBezTo>
                    <a:pt x="35956" y="38123"/>
                    <a:pt x="37697" y="37637"/>
                    <a:pt x="39428" y="37637"/>
                  </a:cubicBezTo>
                  <a:cubicBezTo>
                    <a:pt x="40557" y="37637"/>
                    <a:pt x="41681" y="37843"/>
                    <a:pt x="42753" y="38262"/>
                  </a:cubicBezTo>
                  <a:lnTo>
                    <a:pt x="47619" y="40159"/>
                  </a:lnTo>
                  <a:cubicBezTo>
                    <a:pt x="47655" y="40173"/>
                    <a:pt x="47692" y="40180"/>
                    <a:pt x="47728" y="40180"/>
                  </a:cubicBezTo>
                  <a:cubicBezTo>
                    <a:pt x="47850" y="40180"/>
                    <a:pt x="47965" y="40107"/>
                    <a:pt x="48012" y="39987"/>
                  </a:cubicBezTo>
                  <a:lnTo>
                    <a:pt x="49129" y="37121"/>
                  </a:lnTo>
                  <a:lnTo>
                    <a:pt x="55949" y="39782"/>
                  </a:lnTo>
                  <a:cubicBezTo>
                    <a:pt x="55984" y="39795"/>
                    <a:pt x="56022" y="39802"/>
                    <a:pt x="56059" y="39802"/>
                  </a:cubicBezTo>
                  <a:cubicBezTo>
                    <a:pt x="56090" y="39802"/>
                    <a:pt x="56122" y="39797"/>
                    <a:pt x="56152" y="39787"/>
                  </a:cubicBezTo>
                  <a:lnTo>
                    <a:pt x="57289" y="39423"/>
                  </a:lnTo>
                  <a:cubicBezTo>
                    <a:pt x="57940" y="39215"/>
                    <a:pt x="58608" y="39113"/>
                    <a:pt x="59271" y="39113"/>
                  </a:cubicBezTo>
                  <a:cubicBezTo>
                    <a:pt x="60924" y="39113"/>
                    <a:pt x="62543" y="39744"/>
                    <a:pt x="63772" y="40924"/>
                  </a:cubicBezTo>
                  <a:lnTo>
                    <a:pt x="66616" y="43649"/>
                  </a:lnTo>
                  <a:cubicBezTo>
                    <a:pt x="66672" y="43704"/>
                    <a:pt x="66746" y="43734"/>
                    <a:pt x="66824" y="43734"/>
                  </a:cubicBezTo>
                  <a:lnTo>
                    <a:pt x="70683" y="43752"/>
                  </a:lnTo>
                  <a:cubicBezTo>
                    <a:pt x="72681" y="43759"/>
                    <a:pt x="74599" y="44541"/>
                    <a:pt x="76030" y="45935"/>
                  </a:cubicBezTo>
                  <a:lnTo>
                    <a:pt x="76373" y="46268"/>
                  </a:lnTo>
                  <a:cubicBezTo>
                    <a:pt x="77525" y="47387"/>
                    <a:pt x="79068" y="48013"/>
                    <a:pt x="80674" y="48013"/>
                  </a:cubicBezTo>
                  <a:cubicBezTo>
                    <a:pt x="81299" y="48012"/>
                    <a:pt x="81922" y="47917"/>
                    <a:pt x="82518" y="47731"/>
                  </a:cubicBezTo>
                  <a:lnTo>
                    <a:pt x="86395" y="46519"/>
                  </a:lnTo>
                  <a:cubicBezTo>
                    <a:pt x="87412" y="46202"/>
                    <a:pt x="87850" y="45005"/>
                    <a:pt x="87278" y="44105"/>
                  </a:cubicBezTo>
                  <a:lnTo>
                    <a:pt x="84525" y="39772"/>
                  </a:lnTo>
                  <a:cubicBezTo>
                    <a:pt x="83751" y="38548"/>
                    <a:pt x="82605" y="37605"/>
                    <a:pt x="81256" y="37083"/>
                  </a:cubicBezTo>
                  <a:lnTo>
                    <a:pt x="53385" y="26211"/>
                  </a:lnTo>
                  <a:lnTo>
                    <a:pt x="54328" y="23795"/>
                  </a:lnTo>
                  <a:cubicBezTo>
                    <a:pt x="54389" y="23639"/>
                    <a:pt x="54312" y="23463"/>
                    <a:pt x="54156" y="23402"/>
                  </a:cubicBezTo>
                  <a:lnTo>
                    <a:pt x="49289" y="21504"/>
                  </a:lnTo>
                  <a:cubicBezTo>
                    <a:pt x="46581" y="20447"/>
                    <a:pt x="44505" y="18174"/>
                    <a:pt x="43736" y="15425"/>
                  </a:cubicBezTo>
                  <a:cubicBezTo>
                    <a:pt x="41935" y="8975"/>
                    <a:pt x="37333" y="3884"/>
                    <a:pt x="31106" y="1456"/>
                  </a:cubicBezTo>
                  <a:cubicBezTo>
                    <a:pt x="28617" y="485"/>
                    <a:pt x="26026" y="1"/>
                    <a:pt x="23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4509900" y="1092275"/>
              <a:ext cx="780875" cy="313250"/>
            </a:xfrm>
            <a:custGeom>
              <a:avLst/>
              <a:gdLst/>
              <a:ahLst/>
              <a:cxnLst/>
              <a:rect l="l" t="t" r="r" b="b"/>
              <a:pathLst>
                <a:path w="31235" h="12530" extrusionOk="0">
                  <a:moveTo>
                    <a:pt x="345" y="1"/>
                  </a:moveTo>
                  <a:cubicBezTo>
                    <a:pt x="224" y="1"/>
                    <a:pt x="109" y="74"/>
                    <a:pt x="63" y="194"/>
                  </a:cubicBezTo>
                  <a:cubicBezTo>
                    <a:pt x="0" y="352"/>
                    <a:pt x="81" y="530"/>
                    <a:pt x="240" y="589"/>
                  </a:cubicBezTo>
                  <a:lnTo>
                    <a:pt x="30799" y="12509"/>
                  </a:lnTo>
                  <a:cubicBezTo>
                    <a:pt x="30834" y="12523"/>
                    <a:pt x="30872" y="12530"/>
                    <a:pt x="30910" y="12530"/>
                  </a:cubicBezTo>
                  <a:cubicBezTo>
                    <a:pt x="31056" y="12530"/>
                    <a:pt x="31181" y="12427"/>
                    <a:pt x="31207" y="12283"/>
                  </a:cubicBezTo>
                  <a:cubicBezTo>
                    <a:pt x="31234" y="12140"/>
                    <a:pt x="31155" y="11997"/>
                    <a:pt x="31019" y="11945"/>
                  </a:cubicBezTo>
                  <a:lnTo>
                    <a:pt x="460" y="24"/>
                  </a:lnTo>
                  <a:cubicBezTo>
                    <a:pt x="422" y="8"/>
                    <a:pt x="383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4230200" y="1003925"/>
              <a:ext cx="237625" cy="193250"/>
            </a:xfrm>
            <a:custGeom>
              <a:avLst/>
              <a:gdLst/>
              <a:ahLst/>
              <a:cxnLst/>
              <a:rect l="l" t="t" r="r" b="b"/>
              <a:pathLst>
                <a:path w="9505" h="7730" extrusionOk="0">
                  <a:moveTo>
                    <a:pt x="2473" y="0"/>
                  </a:moveTo>
                  <a:cubicBezTo>
                    <a:pt x="2351" y="0"/>
                    <a:pt x="2237" y="74"/>
                    <a:pt x="2191" y="193"/>
                  </a:cubicBezTo>
                  <a:lnTo>
                    <a:pt x="62" y="5649"/>
                  </a:lnTo>
                  <a:cubicBezTo>
                    <a:pt x="1" y="5806"/>
                    <a:pt x="79" y="5981"/>
                    <a:pt x="234" y="6043"/>
                  </a:cubicBezTo>
                  <a:lnTo>
                    <a:pt x="4504" y="7708"/>
                  </a:lnTo>
                  <a:cubicBezTo>
                    <a:pt x="4539" y="7721"/>
                    <a:pt x="4577" y="7729"/>
                    <a:pt x="4615" y="7729"/>
                  </a:cubicBezTo>
                  <a:lnTo>
                    <a:pt x="4615" y="7728"/>
                  </a:lnTo>
                  <a:cubicBezTo>
                    <a:pt x="4615" y="7728"/>
                    <a:pt x="4616" y="7728"/>
                    <a:pt x="4617" y="7728"/>
                  </a:cubicBezTo>
                  <a:cubicBezTo>
                    <a:pt x="4762" y="7728"/>
                    <a:pt x="4886" y="7624"/>
                    <a:pt x="4913" y="7482"/>
                  </a:cubicBezTo>
                  <a:cubicBezTo>
                    <a:pt x="4940" y="7338"/>
                    <a:pt x="4861" y="7196"/>
                    <a:pt x="4725" y="7143"/>
                  </a:cubicBezTo>
                  <a:lnTo>
                    <a:pt x="736" y="5588"/>
                  </a:lnTo>
                  <a:lnTo>
                    <a:pt x="2646" y="695"/>
                  </a:lnTo>
                  <a:lnTo>
                    <a:pt x="9045" y="3192"/>
                  </a:lnTo>
                  <a:cubicBezTo>
                    <a:pt x="9083" y="3208"/>
                    <a:pt x="9122" y="3215"/>
                    <a:pt x="9161" y="3215"/>
                  </a:cubicBezTo>
                  <a:cubicBezTo>
                    <a:pt x="9282" y="3215"/>
                    <a:pt x="9397" y="3142"/>
                    <a:pt x="9443" y="3023"/>
                  </a:cubicBezTo>
                  <a:cubicBezTo>
                    <a:pt x="9505" y="2865"/>
                    <a:pt x="9425" y="2687"/>
                    <a:pt x="9265" y="2628"/>
                  </a:cubicBezTo>
                  <a:lnTo>
                    <a:pt x="2583" y="21"/>
                  </a:lnTo>
                  <a:cubicBezTo>
                    <a:pt x="2547" y="7"/>
                    <a:pt x="2510" y="0"/>
                    <a:pt x="2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4248275" y="790575"/>
              <a:ext cx="717675" cy="399425"/>
            </a:xfrm>
            <a:custGeom>
              <a:avLst/>
              <a:gdLst/>
              <a:ahLst/>
              <a:cxnLst/>
              <a:rect l="l" t="t" r="r" b="b"/>
              <a:pathLst>
                <a:path w="28707" h="15977" extrusionOk="0">
                  <a:moveTo>
                    <a:pt x="2072" y="0"/>
                  </a:moveTo>
                  <a:cubicBezTo>
                    <a:pt x="1951" y="0"/>
                    <a:pt x="1836" y="74"/>
                    <a:pt x="1790" y="194"/>
                  </a:cubicBezTo>
                  <a:lnTo>
                    <a:pt x="60" y="4625"/>
                  </a:lnTo>
                  <a:cubicBezTo>
                    <a:pt x="0" y="4781"/>
                    <a:pt x="77" y="4957"/>
                    <a:pt x="233" y="5018"/>
                  </a:cubicBezTo>
                  <a:lnTo>
                    <a:pt x="28271" y="15954"/>
                  </a:lnTo>
                  <a:cubicBezTo>
                    <a:pt x="28305" y="15969"/>
                    <a:pt x="28343" y="15975"/>
                    <a:pt x="28381" y="15975"/>
                  </a:cubicBezTo>
                  <a:lnTo>
                    <a:pt x="28381" y="15977"/>
                  </a:lnTo>
                  <a:cubicBezTo>
                    <a:pt x="28527" y="15977"/>
                    <a:pt x="28652" y="15872"/>
                    <a:pt x="28679" y="15729"/>
                  </a:cubicBezTo>
                  <a:cubicBezTo>
                    <a:pt x="28706" y="15586"/>
                    <a:pt x="28627" y="15444"/>
                    <a:pt x="28491" y="15392"/>
                  </a:cubicBezTo>
                  <a:lnTo>
                    <a:pt x="735" y="4563"/>
                  </a:lnTo>
                  <a:lnTo>
                    <a:pt x="2244" y="696"/>
                  </a:lnTo>
                  <a:lnTo>
                    <a:pt x="9093" y="3368"/>
                  </a:lnTo>
                  <a:cubicBezTo>
                    <a:pt x="9131" y="3384"/>
                    <a:pt x="9170" y="3391"/>
                    <a:pt x="9209" y="3391"/>
                  </a:cubicBezTo>
                  <a:cubicBezTo>
                    <a:pt x="9330" y="3391"/>
                    <a:pt x="9444" y="3318"/>
                    <a:pt x="9491" y="3199"/>
                  </a:cubicBezTo>
                  <a:cubicBezTo>
                    <a:pt x="9553" y="3040"/>
                    <a:pt x="9472" y="2863"/>
                    <a:pt x="9313" y="2804"/>
                  </a:cubicBezTo>
                  <a:lnTo>
                    <a:pt x="2182" y="21"/>
                  </a:lnTo>
                  <a:cubicBezTo>
                    <a:pt x="2146" y="7"/>
                    <a:pt x="2109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5012325" y="1199425"/>
              <a:ext cx="293425" cy="123125"/>
            </a:xfrm>
            <a:custGeom>
              <a:avLst/>
              <a:gdLst/>
              <a:ahLst/>
              <a:cxnLst/>
              <a:rect l="l" t="t" r="r" b="b"/>
              <a:pathLst>
                <a:path w="11737" h="4925" extrusionOk="0">
                  <a:moveTo>
                    <a:pt x="341" y="1"/>
                  </a:moveTo>
                  <a:cubicBezTo>
                    <a:pt x="220" y="1"/>
                    <a:pt x="106" y="74"/>
                    <a:pt x="60" y="193"/>
                  </a:cubicBezTo>
                  <a:cubicBezTo>
                    <a:pt x="0" y="347"/>
                    <a:pt x="74" y="521"/>
                    <a:pt x="227" y="584"/>
                  </a:cubicBezTo>
                  <a:lnTo>
                    <a:pt x="11301" y="4903"/>
                  </a:lnTo>
                  <a:cubicBezTo>
                    <a:pt x="11336" y="4916"/>
                    <a:pt x="11373" y="4924"/>
                    <a:pt x="11411" y="4924"/>
                  </a:cubicBezTo>
                  <a:cubicBezTo>
                    <a:pt x="11556" y="4924"/>
                    <a:pt x="11681" y="4821"/>
                    <a:pt x="11709" y="4678"/>
                  </a:cubicBezTo>
                  <a:cubicBezTo>
                    <a:pt x="11736" y="4535"/>
                    <a:pt x="11657" y="4393"/>
                    <a:pt x="11521" y="4339"/>
                  </a:cubicBezTo>
                  <a:lnTo>
                    <a:pt x="447" y="20"/>
                  </a:lnTo>
                  <a:cubicBezTo>
                    <a:pt x="412" y="7"/>
                    <a:pt x="376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3389750" y="542875"/>
              <a:ext cx="292875" cy="292875"/>
            </a:xfrm>
            <a:custGeom>
              <a:avLst/>
              <a:gdLst/>
              <a:ahLst/>
              <a:cxnLst/>
              <a:rect l="l" t="t" r="r" b="b"/>
              <a:pathLst>
                <a:path w="11715" h="11715" extrusionOk="0">
                  <a:moveTo>
                    <a:pt x="5858" y="1"/>
                  </a:moveTo>
                  <a:cubicBezTo>
                    <a:pt x="4304" y="1"/>
                    <a:pt x="2815" y="618"/>
                    <a:pt x="1716" y="1717"/>
                  </a:cubicBezTo>
                  <a:cubicBezTo>
                    <a:pt x="618" y="2815"/>
                    <a:pt x="0" y="4305"/>
                    <a:pt x="0" y="5858"/>
                  </a:cubicBezTo>
                  <a:cubicBezTo>
                    <a:pt x="0" y="7412"/>
                    <a:pt x="618" y="8902"/>
                    <a:pt x="1716" y="9999"/>
                  </a:cubicBezTo>
                  <a:cubicBezTo>
                    <a:pt x="2815" y="11097"/>
                    <a:pt x="4304" y="11715"/>
                    <a:pt x="5858" y="11715"/>
                  </a:cubicBezTo>
                  <a:cubicBezTo>
                    <a:pt x="7410" y="11715"/>
                    <a:pt x="8900" y="11097"/>
                    <a:pt x="9999" y="9999"/>
                  </a:cubicBezTo>
                  <a:cubicBezTo>
                    <a:pt x="11097" y="8902"/>
                    <a:pt x="11714" y="7412"/>
                    <a:pt x="11714" y="5858"/>
                  </a:cubicBezTo>
                  <a:cubicBezTo>
                    <a:pt x="11714" y="4305"/>
                    <a:pt x="11097" y="2815"/>
                    <a:pt x="9999" y="1717"/>
                  </a:cubicBezTo>
                  <a:cubicBezTo>
                    <a:pt x="8900" y="618"/>
                    <a:pt x="7410" y="1"/>
                    <a:pt x="5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3374225" y="535300"/>
              <a:ext cx="326825" cy="308100"/>
            </a:xfrm>
            <a:custGeom>
              <a:avLst/>
              <a:gdLst/>
              <a:ahLst/>
              <a:cxnLst/>
              <a:rect l="l" t="t" r="r" b="b"/>
              <a:pathLst>
                <a:path w="13073" h="12324" extrusionOk="0">
                  <a:moveTo>
                    <a:pt x="6486" y="607"/>
                  </a:moveTo>
                  <a:cubicBezTo>
                    <a:pt x="7173" y="607"/>
                    <a:pt x="7856" y="736"/>
                    <a:pt x="8496" y="987"/>
                  </a:cubicBezTo>
                  <a:cubicBezTo>
                    <a:pt x="10589" y="1804"/>
                    <a:pt x="11984" y="3800"/>
                    <a:pt x="12031" y="6047"/>
                  </a:cubicBezTo>
                  <a:cubicBezTo>
                    <a:pt x="12078" y="8292"/>
                    <a:pt x="10766" y="10345"/>
                    <a:pt x="8709" y="11248"/>
                  </a:cubicBezTo>
                  <a:cubicBezTo>
                    <a:pt x="7991" y="11563"/>
                    <a:pt x="7232" y="11716"/>
                    <a:pt x="6479" y="11716"/>
                  </a:cubicBezTo>
                  <a:cubicBezTo>
                    <a:pt x="5073" y="11716"/>
                    <a:pt x="3688" y="11182"/>
                    <a:pt x="2632" y="10170"/>
                  </a:cubicBezTo>
                  <a:cubicBezTo>
                    <a:pt x="1012" y="8613"/>
                    <a:pt x="487" y="6235"/>
                    <a:pt x="1304" y="4143"/>
                  </a:cubicBezTo>
                  <a:cubicBezTo>
                    <a:pt x="2159" y="1951"/>
                    <a:pt x="4263" y="607"/>
                    <a:pt x="6484" y="607"/>
                  </a:cubicBezTo>
                  <a:close/>
                  <a:moveTo>
                    <a:pt x="6486" y="1"/>
                  </a:moveTo>
                  <a:cubicBezTo>
                    <a:pt x="4021" y="1"/>
                    <a:pt x="1689" y="1492"/>
                    <a:pt x="740" y="3923"/>
                  </a:cubicBezTo>
                  <a:cubicBezTo>
                    <a:pt x="0" y="5819"/>
                    <a:pt x="245" y="7957"/>
                    <a:pt x="1394" y="9637"/>
                  </a:cubicBezTo>
                  <a:cubicBezTo>
                    <a:pt x="2541" y="11318"/>
                    <a:pt x="4445" y="12324"/>
                    <a:pt x="6480" y="12324"/>
                  </a:cubicBezTo>
                  <a:cubicBezTo>
                    <a:pt x="9440" y="12320"/>
                    <a:pt x="11980" y="10210"/>
                    <a:pt x="12527" y="7299"/>
                  </a:cubicBezTo>
                  <a:cubicBezTo>
                    <a:pt x="13072" y="4390"/>
                    <a:pt x="11473" y="1502"/>
                    <a:pt x="8716" y="422"/>
                  </a:cubicBezTo>
                  <a:cubicBezTo>
                    <a:pt x="7984" y="136"/>
                    <a:pt x="7229" y="1"/>
                    <a:pt x="64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3409050" y="549675"/>
              <a:ext cx="277925" cy="288525"/>
            </a:xfrm>
            <a:custGeom>
              <a:avLst/>
              <a:gdLst/>
              <a:ahLst/>
              <a:cxnLst/>
              <a:rect l="l" t="t" r="r" b="b"/>
              <a:pathLst>
                <a:path w="11117" h="11541" extrusionOk="0">
                  <a:moveTo>
                    <a:pt x="5877" y="1"/>
                  </a:moveTo>
                  <a:cubicBezTo>
                    <a:pt x="5085" y="1"/>
                    <a:pt x="4284" y="187"/>
                    <a:pt x="3535" y="556"/>
                  </a:cubicBezTo>
                  <a:cubicBezTo>
                    <a:pt x="2203" y="1209"/>
                    <a:pt x="1139" y="2387"/>
                    <a:pt x="578" y="3827"/>
                  </a:cubicBezTo>
                  <a:cubicBezTo>
                    <a:pt x="15" y="5268"/>
                    <a:pt x="1" y="6855"/>
                    <a:pt x="539" y="8238"/>
                  </a:cubicBezTo>
                  <a:cubicBezTo>
                    <a:pt x="1075" y="9621"/>
                    <a:pt x="2118" y="10687"/>
                    <a:pt x="3440" y="11203"/>
                  </a:cubicBezTo>
                  <a:cubicBezTo>
                    <a:pt x="4018" y="11428"/>
                    <a:pt x="4627" y="11540"/>
                    <a:pt x="5242" y="11540"/>
                  </a:cubicBezTo>
                  <a:cubicBezTo>
                    <a:pt x="6034" y="11540"/>
                    <a:pt x="6834" y="11354"/>
                    <a:pt x="7584" y="10985"/>
                  </a:cubicBezTo>
                  <a:cubicBezTo>
                    <a:pt x="8915" y="10332"/>
                    <a:pt x="9979" y="9154"/>
                    <a:pt x="10541" y="7714"/>
                  </a:cubicBezTo>
                  <a:cubicBezTo>
                    <a:pt x="11103" y="6274"/>
                    <a:pt x="11117" y="4686"/>
                    <a:pt x="10580" y="3303"/>
                  </a:cubicBezTo>
                  <a:cubicBezTo>
                    <a:pt x="10044" y="1920"/>
                    <a:pt x="8999" y="854"/>
                    <a:pt x="7678" y="338"/>
                  </a:cubicBezTo>
                  <a:cubicBezTo>
                    <a:pt x="7101" y="113"/>
                    <a:pt x="6491" y="1"/>
                    <a:pt x="5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3387675" y="544725"/>
              <a:ext cx="320775" cy="298450"/>
            </a:xfrm>
            <a:custGeom>
              <a:avLst/>
              <a:gdLst/>
              <a:ahLst/>
              <a:cxnLst/>
              <a:rect l="l" t="t" r="r" b="b"/>
              <a:pathLst>
                <a:path w="12831" h="11938" extrusionOk="0">
                  <a:moveTo>
                    <a:pt x="6909" y="596"/>
                  </a:moveTo>
                  <a:cubicBezTo>
                    <a:pt x="7413" y="596"/>
                    <a:pt x="7915" y="668"/>
                    <a:pt x="8401" y="808"/>
                  </a:cubicBezTo>
                  <a:cubicBezTo>
                    <a:pt x="10960" y="2070"/>
                    <a:pt x="12153" y="5142"/>
                    <a:pt x="11115" y="7803"/>
                  </a:cubicBezTo>
                  <a:cubicBezTo>
                    <a:pt x="10267" y="9976"/>
                    <a:pt x="8140" y="11343"/>
                    <a:pt x="5923" y="11343"/>
                  </a:cubicBezTo>
                  <a:cubicBezTo>
                    <a:pt x="5425" y="11343"/>
                    <a:pt x="4923" y="11274"/>
                    <a:pt x="4430" y="11130"/>
                  </a:cubicBezTo>
                  <a:cubicBezTo>
                    <a:pt x="1870" y="9868"/>
                    <a:pt x="679" y="6796"/>
                    <a:pt x="1715" y="4136"/>
                  </a:cubicBezTo>
                  <a:cubicBezTo>
                    <a:pt x="2563" y="1963"/>
                    <a:pt x="4691" y="596"/>
                    <a:pt x="6909" y="596"/>
                  </a:cubicBezTo>
                  <a:close/>
                  <a:moveTo>
                    <a:pt x="6911" y="1"/>
                  </a:moveTo>
                  <a:cubicBezTo>
                    <a:pt x="4433" y="1"/>
                    <a:pt x="2088" y="1516"/>
                    <a:pt x="1151" y="3915"/>
                  </a:cubicBezTo>
                  <a:cubicBezTo>
                    <a:pt x="0" y="6866"/>
                    <a:pt x="1323" y="10273"/>
                    <a:pt x="4210" y="11693"/>
                  </a:cubicBezTo>
                  <a:cubicBezTo>
                    <a:pt x="4761" y="11854"/>
                    <a:pt x="5331" y="11937"/>
                    <a:pt x="5904" y="11937"/>
                  </a:cubicBezTo>
                  <a:cubicBezTo>
                    <a:pt x="5909" y="11937"/>
                    <a:pt x="5913" y="11937"/>
                    <a:pt x="5918" y="11937"/>
                  </a:cubicBezTo>
                  <a:cubicBezTo>
                    <a:pt x="8396" y="11937"/>
                    <a:pt x="10743" y="10423"/>
                    <a:pt x="11679" y="8023"/>
                  </a:cubicBezTo>
                  <a:cubicBezTo>
                    <a:pt x="12830" y="5072"/>
                    <a:pt x="11507" y="1665"/>
                    <a:pt x="8620" y="247"/>
                  </a:cubicBezTo>
                  <a:cubicBezTo>
                    <a:pt x="8054" y="80"/>
                    <a:pt x="7479" y="1"/>
                    <a:pt x="6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3423825" y="641300"/>
              <a:ext cx="784350" cy="594650"/>
            </a:xfrm>
            <a:custGeom>
              <a:avLst/>
              <a:gdLst/>
              <a:ahLst/>
              <a:cxnLst/>
              <a:rect l="l" t="t" r="r" b="b"/>
              <a:pathLst>
                <a:path w="31374" h="23786" extrusionOk="0">
                  <a:moveTo>
                    <a:pt x="30102" y="0"/>
                  </a:moveTo>
                  <a:cubicBezTo>
                    <a:pt x="30077" y="0"/>
                    <a:pt x="30052" y="3"/>
                    <a:pt x="30027" y="9"/>
                  </a:cubicBezTo>
                  <a:cubicBezTo>
                    <a:pt x="29871" y="50"/>
                    <a:pt x="29773" y="205"/>
                    <a:pt x="29805" y="362"/>
                  </a:cubicBezTo>
                  <a:cubicBezTo>
                    <a:pt x="30758" y="4080"/>
                    <a:pt x="30521" y="7942"/>
                    <a:pt x="29121" y="11528"/>
                  </a:cubicBezTo>
                  <a:cubicBezTo>
                    <a:pt x="27346" y="16078"/>
                    <a:pt x="23907" y="19666"/>
                    <a:pt x="19432" y="21628"/>
                  </a:cubicBezTo>
                  <a:cubicBezTo>
                    <a:pt x="17078" y="22661"/>
                    <a:pt x="14586" y="23178"/>
                    <a:pt x="12090" y="23178"/>
                  </a:cubicBezTo>
                  <a:cubicBezTo>
                    <a:pt x="9844" y="23178"/>
                    <a:pt x="7595" y="22759"/>
                    <a:pt x="5440" y="21919"/>
                  </a:cubicBezTo>
                  <a:cubicBezTo>
                    <a:pt x="3667" y="21229"/>
                    <a:pt x="2013" y="20266"/>
                    <a:pt x="536" y="19067"/>
                  </a:cubicBezTo>
                  <a:cubicBezTo>
                    <a:pt x="480" y="19019"/>
                    <a:pt x="410" y="18996"/>
                    <a:pt x="342" y="18996"/>
                  </a:cubicBezTo>
                  <a:cubicBezTo>
                    <a:pt x="254" y="18996"/>
                    <a:pt x="167" y="19034"/>
                    <a:pt x="108" y="19107"/>
                  </a:cubicBezTo>
                  <a:cubicBezTo>
                    <a:pt x="1" y="19239"/>
                    <a:pt x="22" y="19432"/>
                    <a:pt x="155" y="19536"/>
                  </a:cubicBezTo>
                  <a:cubicBezTo>
                    <a:pt x="1680" y="20776"/>
                    <a:pt x="3388" y="21770"/>
                    <a:pt x="5220" y="22483"/>
                  </a:cubicBezTo>
                  <a:cubicBezTo>
                    <a:pt x="7447" y="23351"/>
                    <a:pt x="9771" y="23785"/>
                    <a:pt x="12091" y="23785"/>
                  </a:cubicBezTo>
                  <a:cubicBezTo>
                    <a:pt x="14670" y="23785"/>
                    <a:pt x="17244" y="23251"/>
                    <a:pt x="19674" y="22182"/>
                  </a:cubicBezTo>
                  <a:cubicBezTo>
                    <a:pt x="24295" y="20156"/>
                    <a:pt x="27850" y="16449"/>
                    <a:pt x="29685" y="11748"/>
                  </a:cubicBezTo>
                  <a:cubicBezTo>
                    <a:pt x="31130" y="8042"/>
                    <a:pt x="31374" y="4054"/>
                    <a:pt x="30391" y="213"/>
                  </a:cubicBezTo>
                  <a:cubicBezTo>
                    <a:pt x="30350" y="83"/>
                    <a:pt x="30231" y="0"/>
                    <a:pt x="30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3238175" y="688775"/>
              <a:ext cx="151500" cy="392200"/>
            </a:xfrm>
            <a:custGeom>
              <a:avLst/>
              <a:gdLst/>
              <a:ahLst/>
              <a:cxnLst/>
              <a:rect l="l" t="t" r="r" b="b"/>
              <a:pathLst>
                <a:path w="6060" h="15688" extrusionOk="0">
                  <a:moveTo>
                    <a:pt x="1110" y="0"/>
                  </a:moveTo>
                  <a:cubicBezTo>
                    <a:pt x="963" y="0"/>
                    <a:pt x="834" y="109"/>
                    <a:pt x="813" y="259"/>
                  </a:cubicBezTo>
                  <a:cubicBezTo>
                    <a:pt x="0" y="5806"/>
                    <a:pt x="1684" y="11392"/>
                    <a:pt x="5433" y="15587"/>
                  </a:cubicBezTo>
                  <a:cubicBezTo>
                    <a:pt x="5490" y="15651"/>
                    <a:pt x="5572" y="15687"/>
                    <a:pt x="5658" y="15687"/>
                  </a:cubicBezTo>
                  <a:cubicBezTo>
                    <a:pt x="5920" y="15687"/>
                    <a:pt x="6060" y="15379"/>
                    <a:pt x="5885" y="15183"/>
                  </a:cubicBezTo>
                  <a:cubicBezTo>
                    <a:pt x="2256" y="11124"/>
                    <a:pt x="626" y="5716"/>
                    <a:pt x="1413" y="348"/>
                  </a:cubicBezTo>
                  <a:cubicBezTo>
                    <a:pt x="1436" y="182"/>
                    <a:pt x="1322" y="29"/>
                    <a:pt x="1156" y="4"/>
                  </a:cubicBezTo>
                  <a:cubicBezTo>
                    <a:pt x="1141" y="2"/>
                    <a:pt x="1125" y="0"/>
                    <a:pt x="1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3264075" y="291050"/>
              <a:ext cx="826975" cy="377825"/>
            </a:xfrm>
            <a:custGeom>
              <a:avLst/>
              <a:gdLst/>
              <a:ahLst/>
              <a:cxnLst/>
              <a:rect l="l" t="t" r="r" b="b"/>
              <a:pathLst>
                <a:path w="33079" h="15113" extrusionOk="0">
                  <a:moveTo>
                    <a:pt x="18499" y="0"/>
                  </a:moveTo>
                  <a:cubicBezTo>
                    <a:pt x="10938" y="0"/>
                    <a:pt x="3785" y="4570"/>
                    <a:pt x="876" y="12027"/>
                  </a:cubicBezTo>
                  <a:cubicBezTo>
                    <a:pt x="531" y="12910"/>
                    <a:pt x="252" y="13818"/>
                    <a:pt x="42" y="14744"/>
                  </a:cubicBezTo>
                  <a:cubicBezTo>
                    <a:pt x="1" y="14932"/>
                    <a:pt x="144" y="15112"/>
                    <a:pt x="339" y="15112"/>
                  </a:cubicBezTo>
                  <a:cubicBezTo>
                    <a:pt x="480" y="15112"/>
                    <a:pt x="602" y="15014"/>
                    <a:pt x="634" y="14876"/>
                  </a:cubicBezTo>
                  <a:cubicBezTo>
                    <a:pt x="837" y="13982"/>
                    <a:pt x="1106" y="13103"/>
                    <a:pt x="1440" y="12247"/>
                  </a:cubicBezTo>
                  <a:cubicBezTo>
                    <a:pt x="4256" y="5029"/>
                    <a:pt x="11181" y="606"/>
                    <a:pt x="18499" y="606"/>
                  </a:cubicBezTo>
                  <a:cubicBezTo>
                    <a:pt x="20705" y="606"/>
                    <a:pt x="22946" y="1008"/>
                    <a:pt x="25121" y="1856"/>
                  </a:cubicBezTo>
                  <a:cubicBezTo>
                    <a:pt x="27992" y="2976"/>
                    <a:pt x="30547" y="4811"/>
                    <a:pt x="32509" y="7162"/>
                  </a:cubicBezTo>
                  <a:cubicBezTo>
                    <a:pt x="32569" y="7232"/>
                    <a:pt x="32653" y="7268"/>
                    <a:pt x="32739" y="7268"/>
                  </a:cubicBezTo>
                  <a:cubicBezTo>
                    <a:pt x="32807" y="7268"/>
                    <a:pt x="32876" y="7245"/>
                    <a:pt x="32933" y="7198"/>
                  </a:cubicBezTo>
                  <a:cubicBezTo>
                    <a:pt x="33060" y="7091"/>
                    <a:pt x="33078" y="6903"/>
                    <a:pt x="32974" y="6774"/>
                  </a:cubicBezTo>
                  <a:cubicBezTo>
                    <a:pt x="30947" y="4345"/>
                    <a:pt x="28308" y="2449"/>
                    <a:pt x="25343" y="1292"/>
                  </a:cubicBezTo>
                  <a:cubicBezTo>
                    <a:pt x="23095" y="415"/>
                    <a:pt x="20778" y="0"/>
                    <a:pt x="18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4104700" y="498900"/>
              <a:ext cx="60550" cy="96325"/>
            </a:xfrm>
            <a:custGeom>
              <a:avLst/>
              <a:gdLst/>
              <a:ahLst/>
              <a:cxnLst/>
              <a:rect l="l" t="t" r="r" b="b"/>
              <a:pathLst>
                <a:path w="2422" h="3853" extrusionOk="0">
                  <a:moveTo>
                    <a:pt x="344" y="0"/>
                  </a:moveTo>
                  <a:cubicBezTo>
                    <a:pt x="286" y="0"/>
                    <a:pt x="228" y="17"/>
                    <a:pt x="176" y="51"/>
                  </a:cubicBezTo>
                  <a:cubicBezTo>
                    <a:pt x="41" y="140"/>
                    <a:pt x="0" y="321"/>
                    <a:pt x="84" y="460"/>
                  </a:cubicBezTo>
                  <a:cubicBezTo>
                    <a:pt x="753" y="1469"/>
                    <a:pt x="1321" y="2542"/>
                    <a:pt x="1779" y="3663"/>
                  </a:cubicBezTo>
                  <a:cubicBezTo>
                    <a:pt x="1826" y="3777"/>
                    <a:pt x="1937" y="3852"/>
                    <a:pt x="2061" y="3852"/>
                  </a:cubicBezTo>
                  <a:lnTo>
                    <a:pt x="2059" y="3851"/>
                  </a:lnTo>
                  <a:cubicBezTo>
                    <a:pt x="2274" y="3851"/>
                    <a:pt x="2421" y="3634"/>
                    <a:pt x="2339" y="3434"/>
                  </a:cubicBezTo>
                  <a:cubicBezTo>
                    <a:pt x="1866" y="2275"/>
                    <a:pt x="1280" y="1167"/>
                    <a:pt x="589" y="124"/>
                  </a:cubicBezTo>
                  <a:cubicBezTo>
                    <a:pt x="529" y="43"/>
                    <a:pt x="437" y="0"/>
                    <a:pt x="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2846275" y="456450"/>
              <a:ext cx="833700" cy="837800"/>
            </a:xfrm>
            <a:custGeom>
              <a:avLst/>
              <a:gdLst/>
              <a:ahLst/>
              <a:cxnLst/>
              <a:rect l="l" t="t" r="r" b="b"/>
              <a:pathLst>
                <a:path w="33348" h="33512" extrusionOk="0">
                  <a:moveTo>
                    <a:pt x="18026" y="1"/>
                  </a:moveTo>
                  <a:cubicBezTo>
                    <a:pt x="9981" y="1"/>
                    <a:pt x="2862" y="5829"/>
                    <a:pt x="1507" y="14022"/>
                  </a:cubicBezTo>
                  <a:cubicBezTo>
                    <a:pt x="1" y="23135"/>
                    <a:pt x="6189" y="31775"/>
                    <a:pt x="15302" y="33282"/>
                  </a:cubicBezTo>
                  <a:cubicBezTo>
                    <a:pt x="16229" y="33435"/>
                    <a:pt x="17155" y="33511"/>
                    <a:pt x="18075" y="33511"/>
                  </a:cubicBezTo>
                  <a:cubicBezTo>
                    <a:pt x="20814" y="33511"/>
                    <a:pt x="23496" y="32838"/>
                    <a:pt x="25954" y="31518"/>
                  </a:cubicBezTo>
                  <a:cubicBezTo>
                    <a:pt x="26132" y="31421"/>
                    <a:pt x="26277" y="31273"/>
                    <a:pt x="26368" y="31092"/>
                  </a:cubicBezTo>
                  <a:cubicBezTo>
                    <a:pt x="25701" y="30777"/>
                    <a:pt x="25067" y="30421"/>
                    <a:pt x="24451" y="30043"/>
                  </a:cubicBezTo>
                  <a:cubicBezTo>
                    <a:pt x="22434" y="31022"/>
                    <a:pt x="20263" y="31525"/>
                    <a:pt x="18049" y="31525"/>
                  </a:cubicBezTo>
                  <a:cubicBezTo>
                    <a:pt x="17245" y="31525"/>
                    <a:pt x="16436" y="31459"/>
                    <a:pt x="15627" y="31325"/>
                  </a:cubicBezTo>
                  <a:cubicBezTo>
                    <a:pt x="7592" y="29997"/>
                    <a:pt x="2136" y="22380"/>
                    <a:pt x="3465" y="14346"/>
                  </a:cubicBezTo>
                  <a:cubicBezTo>
                    <a:pt x="4659" y="7123"/>
                    <a:pt x="10934" y="1985"/>
                    <a:pt x="18027" y="1985"/>
                  </a:cubicBezTo>
                  <a:cubicBezTo>
                    <a:pt x="18824" y="1985"/>
                    <a:pt x="19632" y="2050"/>
                    <a:pt x="20444" y="2184"/>
                  </a:cubicBezTo>
                  <a:cubicBezTo>
                    <a:pt x="26015" y="3106"/>
                    <a:pt x="30505" y="7034"/>
                    <a:pt x="32162" y="12437"/>
                  </a:cubicBezTo>
                  <a:cubicBezTo>
                    <a:pt x="32197" y="12551"/>
                    <a:pt x="32254" y="12658"/>
                    <a:pt x="32328" y="12752"/>
                  </a:cubicBezTo>
                  <a:cubicBezTo>
                    <a:pt x="32632" y="12231"/>
                    <a:pt x="33000" y="11368"/>
                    <a:pt x="33348" y="9972"/>
                  </a:cubicBezTo>
                  <a:cubicBezTo>
                    <a:pt x="31079" y="4828"/>
                    <a:pt x="26417" y="1162"/>
                    <a:pt x="20768" y="227"/>
                  </a:cubicBezTo>
                  <a:cubicBezTo>
                    <a:pt x="19847" y="74"/>
                    <a:pt x="18931" y="1"/>
                    <a:pt x="18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4326550" y="1227500"/>
              <a:ext cx="43775" cy="50800"/>
            </a:xfrm>
            <a:custGeom>
              <a:avLst/>
              <a:gdLst/>
              <a:ahLst/>
              <a:cxnLst/>
              <a:rect l="l" t="t" r="r" b="b"/>
              <a:pathLst>
                <a:path w="1751" h="2032" extrusionOk="0">
                  <a:moveTo>
                    <a:pt x="343" y="1"/>
                  </a:moveTo>
                  <a:cubicBezTo>
                    <a:pt x="282" y="1"/>
                    <a:pt x="221" y="19"/>
                    <a:pt x="168" y="57"/>
                  </a:cubicBezTo>
                  <a:cubicBezTo>
                    <a:pt x="33" y="153"/>
                    <a:pt x="0" y="341"/>
                    <a:pt x="95" y="476"/>
                  </a:cubicBezTo>
                  <a:lnTo>
                    <a:pt x="1113" y="1905"/>
                  </a:lnTo>
                  <a:cubicBezTo>
                    <a:pt x="1171" y="1984"/>
                    <a:pt x="1263" y="2031"/>
                    <a:pt x="1361" y="2031"/>
                  </a:cubicBezTo>
                  <a:cubicBezTo>
                    <a:pt x="1607" y="2031"/>
                    <a:pt x="1750" y="1754"/>
                    <a:pt x="1607" y="1553"/>
                  </a:cubicBezTo>
                  <a:lnTo>
                    <a:pt x="589" y="125"/>
                  </a:lnTo>
                  <a:cubicBezTo>
                    <a:pt x="529" y="44"/>
                    <a:pt x="437" y="1"/>
                    <a:pt x="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1089175" y="2557725"/>
              <a:ext cx="2847675" cy="2684500"/>
            </a:xfrm>
            <a:custGeom>
              <a:avLst/>
              <a:gdLst/>
              <a:ahLst/>
              <a:cxnLst/>
              <a:rect l="l" t="t" r="r" b="b"/>
              <a:pathLst>
                <a:path w="113907" h="107380" extrusionOk="0">
                  <a:moveTo>
                    <a:pt x="34572" y="0"/>
                  </a:moveTo>
                  <a:lnTo>
                    <a:pt x="1" y="41864"/>
                  </a:lnTo>
                  <a:lnTo>
                    <a:pt x="79335" y="107379"/>
                  </a:lnTo>
                  <a:lnTo>
                    <a:pt x="113907" y="65515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1080425" y="2550050"/>
              <a:ext cx="2864625" cy="2699725"/>
            </a:xfrm>
            <a:custGeom>
              <a:avLst/>
              <a:gdLst/>
              <a:ahLst/>
              <a:cxnLst/>
              <a:rect l="l" t="t" r="r" b="b"/>
              <a:pathLst>
                <a:path w="114585" h="107989" extrusionOk="0">
                  <a:moveTo>
                    <a:pt x="34956" y="729"/>
                  </a:moveTo>
                  <a:lnTo>
                    <a:pt x="113819" y="65865"/>
                  </a:lnTo>
                  <a:lnTo>
                    <a:pt x="79631" y="107259"/>
                  </a:lnTo>
                  <a:lnTo>
                    <a:pt x="768" y="42125"/>
                  </a:lnTo>
                  <a:lnTo>
                    <a:pt x="34956" y="729"/>
                  </a:lnTo>
                  <a:close/>
                  <a:moveTo>
                    <a:pt x="34911" y="0"/>
                  </a:moveTo>
                  <a:cubicBezTo>
                    <a:pt x="34903" y="0"/>
                    <a:pt x="34894" y="1"/>
                    <a:pt x="34886" y="1"/>
                  </a:cubicBezTo>
                  <a:cubicBezTo>
                    <a:pt x="34805" y="9"/>
                    <a:pt x="34732" y="48"/>
                    <a:pt x="34681" y="111"/>
                  </a:cubicBezTo>
                  <a:lnTo>
                    <a:pt x="106" y="41972"/>
                  </a:lnTo>
                  <a:cubicBezTo>
                    <a:pt x="1" y="42101"/>
                    <a:pt x="19" y="42293"/>
                    <a:pt x="148" y="42399"/>
                  </a:cubicBezTo>
                  <a:lnTo>
                    <a:pt x="79478" y="107919"/>
                  </a:lnTo>
                  <a:cubicBezTo>
                    <a:pt x="79533" y="107964"/>
                    <a:pt x="79601" y="107988"/>
                    <a:pt x="79671" y="107988"/>
                  </a:cubicBezTo>
                  <a:cubicBezTo>
                    <a:pt x="79681" y="107988"/>
                    <a:pt x="79691" y="107988"/>
                    <a:pt x="79700" y="107987"/>
                  </a:cubicBezTo>
                  <a:cubicBezTo>
                    <a:pt x="79780" y="107981"/>
                    <a:pt x="79853" y="107940"/>
                    <a:pt x="79905" y="107879"/>
                  </a:cubicBezTo>
                  <a:lnTo>
                    <a:pt x="114480" y="66016"/>
                  </a:lnTo>
                  <a:cubicBezTo>
                    <a:pt x="114585" y="65887"/>
                    <a:pt x="114567" y="65696"/>
                    <a:pt x="114438" y="65590"/>
                  </a:cubicBezTo>
                  <a:lnTo>
                    <a:pt x="35107" y="69"/>
                  </a:lnTo>
                  <a:cubicBezTo>
                    <a:pt x="35051" y="25"/>
                    <a:pt x="34982" y="0"/>
                    <a:pt x="34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1334525" y="2787450"/>
              <a:ext cx="2353700" cy="2207400"/>
            </a:xfrm>
            <a:custGeom>
              <a:avLst/>
              <a:gdLst/>
              <a:ahLst/>
              <a:cxnLst/>
              <a:rect l="l" t="t" r="r" b="b"/>
              <a:pathLst>
                <a:path w="94148" h="88296" extrusionOk="0">
                  <a:moveTo>
                    <a:pt x="29039" y="0"/>
                  </a:moveTo>
                  <a:cubicBezTo>
                    <a:pt x="27913" y="1364"/>
                    <a:pt x="26285" y="2068"/>
                    <a:pt x="24645" y="2068"/>
                  </a:cubicBezTo>
                  <a:cubicBezTo>
                    <a:pt x="23722" y="2068"/>
                    <a:pt x="22795" y="1845"/>
                    <a:pt x="21951" y="1391"/>
                  </a:cubicBezTo>
                  <a:lnTo>
                    <a:pt x="253" y="27660"/>
                  </a:lnTo>
                  <a:cubicBezTo>
                    <a:pt x="1936" y="29725"/>
                    <a:pt x="1987" y="32754"/>
                    <a:pt x="227" y="34884"/>
                  </a:cubicBezTo>
                  <a:cubicBezTo>
                    <a:pt x="155" y="34971"/>
                    <a:pt x="76" y="35051"/>
                    <a:pt x="1" y="35132"/>
                  </a:cubicBezTo>
                  <a:lnTo>
                    <a:pt x="64370" y="88296"/>
                  </a:lnTo>
                  <a:cubicBezTo>
                    <a:pt x="64436" y="88206"/>
                    <a:pt x="64499" y="88115"/>
                    <a:pt x="64570" y="88027"/>
                  </a:cubicBezTo>
                  <a:cubicBezTo>
                    <a:pt x="65697" y="86663"/>
                    <a:pt x="67326" y="85958"/>
                    <a:pt x="68968" y="85958"/>
                  </a:cubicBezTo>
                  <a:cubicBezTo>
                    <a:pt x="70245" y="85958"/>
                    <a:pt x="71530" y="86385"/>
                    <a:pt x="72592" y="87262"/>
                  </a:cubicBezTo>
                  <a:lnTo>
                    <a:pt x="94147" y="61163"/>
                  </a:lnTo>
                  <a:cubicBezTo>
                    <a:pt x="91721" y="59159"/>
                    <a:pt x="91379" y="55568"/>
                    <a:pt x="93382" y="53142"/>
                  </a:cubicBezTo>
                  <a:lnTo>
                    <a:pt x="290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1326025" y="2779850"/>
              <a:ext cx="2370700" cy="2222575"/>
            </a:xfrm>
            <a:custGeom>
              <a:avLst/>
              <a:gdLst/>
              <a:ahLst/>
              <a:cxnLst/>
              <a:rect l="l" t="t" r="r" b="b"/>
              <a:pathLst>
                <a:path w="94828" h="88903" extrusionOk="0">
                  <a:moveTo>
                    <a:pt x="29414" y="725"/>
                  </a:moveTo>
                  <a:lnTo>
                    <a:pt x="93302" y="53492"/>
                  </a:lnTo>
                  <a:cubicBezTo>
                    <a:pt x="92410" y="54686"/>
                    <a:pt x="92000" y="56150"/>
                    <a:pt x="92142" y="57643"/>
                  </a:cubicBezTo>
                  <a:cubicBezTo>
                    <a:pt x="92285" y="59138"/>
                    <a:pt x="92964" y="60497"/>
                    <a:pt x="94065" y="61502"/>
                  </a:cubicBezTo>
                  <a:lnTo>
                    <a:pt x="72887" y="87145"/>
                  </a:lnTo>
                  <a:cubicBezTo>
                    <a:pt x="71845" y="86368"/>
                    <a:pt x="70600" y="85959"/>
                    <a:pt x="69308" y="85959"/>
                  </a:cubicBezTo>
                  <a:cubicBezTo>
                    <a:pt x="69118" y="85959"/>
                    <a:pt x="68926" y="85968"/>
                    <a:pt x="68734" y="85986"/>
                  </a:cubicBezTo>
                  <a:cubicBezTo>
                    <a:pt x="67149" y="86132"/>
                    <a:pt x="65688" y="86907"/>
                    <a:pt x="64677" y="88137"/>
                  </a:cubicBezTo>
                  <a:cubicBezTo>
                    <a:pt x="64669" y="88146"/>
                    <a:pt x="64663" y="88154"/>
                    <a:pt x="64656" y="88163"/>
                  </a:cubicBezTo>
                  <a:lnTo>
                    <a:pt x="780" y="35406"/>
                  </a:lnTo>
                  <a:cubicBezTo>
                    <a:pt x="788" y="35398"/>
                    <a:pt x="794" y="35389"/>
                    <a:pt x="801" y="35381"/>
                  </a:cubicBezTo>
                  <a:cubicBezTo>
                    <a:pt x="2564" y="33246"/>
                    <a:pt x="2626" y="30168"/>
                    <a:pt x="983" y="27971"/>
                  </a:cubicBezTo>
                  <a:lnTo>
                    <a:pt x="22370" y="2075"/>
                  </a:lnTo>
                  <a:cubicBezTo>
                    <a:pt x="23201" y="2478"/>
                    <a:pt x="24092" y="2674"/>
                    <a:pt x="24977" y="2674"/>
                  </a:cubicBezTo>
                  <a:cubicBezTo>
                    <a:pt x="26626" y="2674"/>
                    <a:pt x="28252" y="1995"/>
                    <a:pt x="29414" y="725"/>
                  </a:cubicBezTo>
                  <a:close/>
                  <a:moveTo>
                    <a:pt x="29379" y="0"/>
                  </a:moveTo>
                  <a:cubicBezTo>
                    <a:pt x="29292" y="0"/>
                    <a:pt x="29205" y="38"/>
                    <a:pt x="29145" y="111"/>
                  </a:cubicBezTo>
                  <a:cubicBezTo>
                    <a:pt x="28092" y="1385"/>
                    <a:pt x="26546" y="2068"/>
                    <a:pt x="24976" y="2068"/>
                  </a:cubicBezTo>
                  <a:cubicBezTo>
                    <a:pt x="24110" y="2068"/>
                    <a:pt x="23236" y="1860"/>
                    <a:pt x="22434" y="1428"/>
                  </a:cubicBezTo>
                  <a:cubicBezTo>
                    <a:pt x="22389" y="1404"/>
                    <a:pt x="22340" y="1392"/>
                    <a:pt x="22291" y="1392"/>
                  </a:cubicBezTo>
                  <a:cubicBezTo>
                    <a:pt x="22204" y="1392"/>
                    <a:pt x="22117" y="1431"/>
                    <a:pt x="22058" y="1502"/>
                  </a:cubicBezTo>
                  <a:lnTo>
                    <a:pt x="360" y="27773"/>
                  </a:lnTo>
                  <a:cubicBezTo>
                    <a:pt x="268" y="27885"/>
                    <a:pt x="268" y="28046"/>
                    <a:pt x="359" y="28158"/>
                  </a:cubicBezTo>
                  <a:cubicBezTo>
                    <a:pt x="1978" y="30143"/>
                    <a:pt x="1967" y="33019"/>
                    <a:pt x="333" y="34997"/>
                  </a:cubicBezTo>
                  <a:cubicBezTo>
                    <a:pt x="285" y="35055"/>
                    <a:pt x="233" y="35110"/>
                    <a:pt x="181" y="35165"/>
                  </a:cubicBezTo>
                  <a:lnTo>
                    <a:pt x="119" y="35230"/>
                  </a:lnTo>
                  <a:cubicBezTo>
                    <a:pt x="1" y="35357"/>
                    <a:pt x="14" y="35558"/>
                    <a:pt x="148" y="35670"/>
                  </a:cubicBezTo>
                  <a:lnTo>
                    <a:pt x="64517" y="88833"/>
                  </a:lnTo>
                  <a:cubicBezTo>
                    <a:pt x="64572" y="88878"/>
                    <a:pt x="64639" y="88903"/>
                    <a:pt x="64710" y="88903"/>
                  </a:cubicBezTo>
                  <a:cubicBezTo>
                    <a:pt x="64723" y="88903"/>
                    <a:pt x="64736" y="88902"/>
                    <a:pt x="64747" y="88900"/>
                  </a:cubicBezTo>
                  <a:cubicBezTo>
                    <a:pt x="64831" y="88890"/>
                    <a:pt x="64905" y="88846"/>
                    <a:pt x="64954" y="88779"/>
                  </a:cubicBezTo>
                  <a:lnTo>
                    <a:pt x="65007" y="88706"/>
                  </a:lnTo>
                  <a:cubicBezTo>
                    <a:pt x="65051" y="88645"/>
                    <a:pt x="65095" y="88583"/>
                    <a:pt x="65145" y="88523"/>
                  </a:cubicBezTo>
                  <a:cubicBezTo>
                    <a:pt x="66055" y="87420"/>
                    <a:pt x="67368" y="86724"/>
                    <a:pt x="68791" y="86588"/>
                  </a:cubicBezTo>
                  <a:cubicBezTo>
                    <a:pt x="68961" y="86571"/>
                    <a:pt x="69132" y="86563"/>
                    <a:pt x="69302" y="86563"/>
                  </a:cubicBezTo>
                  <a:cubicBezTo>
                    <a:pt x="70551" y="86563"/>
                    <a:pt x="71767" y="86997"/>
                    <a:pt x="72738" y="87800"/>
                  </a:cubicBezTo>
                  <a:cubicBezTo>
                    <a:pt x="72793" y="87845"/>
                    <a:pt x="72861" y="87869"/>
                    <a:pt x="72931" y="87869"/>
                  </a:cubicBezTo>
                  <a:cubicBezTo>
                    <a:pt x="72941" y="87869"/>
                    <a:pt x="72951" y="87869"/>
                    <a:pt x="72961" y="87868"/>
                  </a:cubicBezTo>
                  <a:cubicBezTo>
                    <a:pt x="73040" y="87860"/>
                    <a:pt x="73114" y="87821"/>
                    <a:pt x="73165" y="87760"/>
                  </a:cubicBezTo>
                  <a:lnTo>
                    <a:pt x="94720" y="61659"/>
                  </a:lnTo>
                  <a:cubicBezTo>
                    <a:pt x="94827" y="61531"/>
                    <a:pt x="94809" y="61339"/>
                    <a:pt x="94680" y="61234"/>
                  </a:cubicBezTo>
                  <a:cubicBezTo>
                    <a:pt x="93577" y="60322"/>
                    <a:pt x="92882" y="59011"/>
                    <a:pt x="92745" y="57586"/>
                  </a:cubicBezTo>
                  <a:cubicBezTo>
                    <a:pt x="92609" y="56161"/>
                    <a:pt x="93044" y="54742"/>
                    <a:pt x="93956" y="53639"/>
                  </a:cubicBezTo>
                  <a:cubicBezTo>
                    <a:pt x="94063" y="53510"/>
                    <a:pt x="94045" y="53318"/>
                    <a:pt x="93916" y="53212"/>
                  </a:cubicBezTo>
                  <a:lnTo>
                    <a:pt x="29572" y="70"/>
                  </a:lnTo>
                  <a:cubicBezTo>
                    <a:pt x="29515" y="23"/>
                    <a:pt x="29447" y="0"/>
                    <a:pt x="29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2027825" y="3702725"/>
              <a:ext cx="811500" cy="635825"/>
            </a:xfrm>
            <a:custGeom>
              <a:avLst/>
              <a:gdLst/>
              <a:ahLst/>
              <a:cxnLst/>
              <a:rect l="l" t="t" r="r" b="b"/>
              <a:pathLst>
                <a:path w="32460" h="25433" extrusionOk="0">
                  <a:moveTo>
                    <a:pt x="3322" y="0"/>
                  </a:moveTo>
                  <a:cubicBezTo>
                    <a:pt x="3199" y="0"/>
                    <a:pt x="3083" y="75"/>
                    <a:pt x="3038" y="197"/>
                  </a:cubicBezTo>
                  <a:cubicBezTo>
                    <a:pt x="1" y="7659"/>
                    <a:pt x="2136" y="16123"/>
                    <a:pt x="8354" y="21258"/>
                  </a:cubicBezTo>
                  <a:cubicBezTo>
                    <a:pt x="11730" y="24046"/>
                    <a:pt x="15888" y="25432"/>
                    <a:pt x="20039" y="25432"/>
                  </a:cubicBezTo>
                  <a:cubicBezTo>
                    <a:pt x="24460" y="25432"/>
                    <a:pt x="28872" y="23862"/>
                    <a:pt x="32326" y="20740"/>
                  </a:cubicBezTo>
                  <a:cubicBezTo>
                    <a:pt x="32449" y="20627"/>
                    <a:pt x="32460" y="20435"/>
                    <a:pt x="32347" y="20312"/>
                  </a:cubicBezTo>
                  <a:cubicBezTo>
                    <a:pt x="32287" y="20245"/>
                    <a:pt x="32205" y="20211"/>
                    <a:pt x="32122" y="20211"/>
                  </a:cubicBezTo>
                  <a:cubicBezTo>
                    <a:pt x="32050" y="20211"/>
                    <a:pt x="31977" y="20237"/>
                    <a:pt x="31919" y="20289"/>
                  </a:cubicBezTo>
                  <a:cubicBezTo>
                    <a:pt x="28581" y="23308"/>
                    <a:pt x="24313" y="24827"/>
                    <a:pt x="20039" y="24827"/>
                  </a:cubicBezTo>
                  <a:cubicBezTo>
                    <a:pt x="16025" y="24827"/>
                    <a:pt x="12004" y="23487"/>
                    <a:pt x="8739" y="20791"/>
                  </a:cubicBezTo>
                  <a:cubicBezTo>
                    <a:pt x="2728" y="15825"/>
                    <a:pt x="661" y="7640"/>
                    <a:pt x="3599" y="425"/>
                  </a:cubicBezTo>
                  <a:cubicBezTo>
                    <a:pt x="3668" y="268"/>
                    <a:pt x="3594" y="87"/>
                    <a:pt x="3436" y="22"/>
                  </a:cubicBezTo>
                  <a:cubicBezTo>
                    <a:pt x="3399" y="7"/>
                    <a:pt x="3360" y="0"/>
                    <a:pt x="3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2158525" y="3472850"/>
              <a:ext cx="170225" cy="143975"/>
            </a:xfrm>
            <a:custGeom>
              <a:avLst/>
              <a:gdLst/>
              <a:ahLst/>
              <a:cxnLst/>
              <a:rect l="l" t="t" r="r" b="b"/>
              <a:pathLst>
                <a:path w="6809" h="5759" extrusionOk="0">
                  <a:moveTo>
                    <a:pt x="6462" y="1"/>
                  </a:moveTo>
                  <a:cubicBezTo>
                    <a:pt x="6415" y="1"/>
                    <a:pt x="6367" y="12"/>
                    <a:pt x="6323" y="35"/>
                  </a:cubicBezTo>
                  <a:cubicBezTo>
                    <a:pt x="4145" y="1170"/>
                    <a:pt x="2240" y="2714"/>
                    <a:pt x="663" y="4624"/>
                  </a:cubicBezTo>
                  <a:cubicBezTo>
                    <a:pt x="487" y="4838"/>
                    <a:pt x="315" y="5054"/>
                    <a:pt x="150" y="5274"/>
                  </a:cubicBezTo>
                  <a:cubicBezTo>
                    <a:pt x="0" y="5473"/>
                    <a:pt x="142" y="5758"/>
                    <a:pt x="392" y="5758"/>
                  </a:cubicBezTo>
                  <a:cubicBezTo>
                    <a:pt x="487" y="5758"/>
                    <a:pt x="577" y="5714"/>
                    <a:pt x="634" y="5638"/>
                  </a:cubicBezTo>
                  <a:cubicBezTo>
                    <a:pt x="794" y="5426"/>
                    <a:pt x="960" y="5217"/>
                    <a:pt x="1130" y="5009"/>
                  </a:cubicBezTo>
                  <a:cubicBezTo>
                    <a:pt x="2655" y="3163"/>
                    <a:pt x="4497" y="1670"/>
                    <a:pt x="6603" y="573"/>
                  </a:cubicBezTo>
                  <a:cubicBezTo>
                    <a:pt x="6751" y="496"/>
                    <a:pt x="6808" y="312"/>
                    <a:pt x="6732" y="164"/>
                  </a:cubicBezTo>
                  <a:cubicBezTo>
                    <a:pt x="6677" y="60"/>
                    <a:pt x="6571" y="1"/>
                    <a:pt x="6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2371800" y="3421450"/>
              <a:ext cx="660850" cy="655850"/>
            </a:xfrm>
            <a:custGeom>
              <a:avLst/>
              <a:gdLst/>
              <a:ahLst/>
              <a:cxnLst/>
              <a:rect l="l" t="t" r="r" b="b"/>
              <a:pathLst>
                <a:path w="26434" h="26234" extrusionOk="0">
                  <a:moveTo>
                    <a:pt x="6321" y="1"/>
                  </a:moveTo>
                  <a:cubicBezTo>
                    <a:pt x="4289" y="1"/>
                    <a:pt x="2236" y="341"/>
                    <a:pt x="239" y="1035"/>
                  </a:cubicBezTo>
                  <a:cubicBezTo>
                    <a:pt x="82" y="1091"/>
                    <a:pt x="0" y="1263"/>
                    <a:pt x="55" y="1420"/>
                  </a:cubicBezTo>
                  <a:cubicBezTo>
                    <a:pt x="99" y="1545"/>
                    <a:pt x="216" y="1624"/>
                    <a:pt x="341" y="1624"/>
                  </a:cubicBezTo>
                  <a:cubicBezTo>
                    <a:pt x="373" y="1624"/>
                    <a:pt x="406" y="1618"/>
                    <a:pt x="438" y="1608"/>
                  </a:cubicBezTo>
                  <a:cubicBezTo>
                    <a:pt x="2370" y="936"/>
                    <a:pt x="4355" y="606"/>
                    <a:pt x="6321" y="606"/>
                  </a:cubicBezTo>
                  <a:cubicBezTo>
                    <a:pt x="10369" y="606"/>
                    <a:pt x="14333" y="2004"/>
                    <a:pt x="17577" y="4684"/>
                  </a:cubicBezTo>
                  <a:cubicBezTo>
                    <a:pt x="23789" y="9816"/>
                    <a:pt x="25768" y="18501"/>
                    <a:pt x="22389" y="25804"/>
                  </a:cubicBezTo>
                  <a:cubicBezTo>
                    <a:pt x="22297" y="26004"/>
                    <a:pt x="22442" y="26234"/>
                    <a:pt x="22662" y="26234"/>
                  </a:cubicBezTo>
                  <a:cubicBezTo>
                    <a:pt x="22662" y="26234"/>
                    <a:pt x="22663" y="26234"/>
                    <a:pt x="22664" y="26234"/>
                  </a:cubicBezTo>
                  <a:cubicBezTo>
                    <a:pt x="22665" y="26234"/>
                    <a:pt x="22666" y="26234"/>
                    <a:pt x="22667" y="26234"/>
                  </a:cubicBezTo>
                  <a:cubicBezTo>
                    <a:pt x="22784" y="26234"/>
                    <a:pt x="22889" y="26165"/>
                    <a:pt x="22938" y="26058"/>
                  </a:cubicBezTo>
                  <a:cubicBezTo>
                    <a:pt x="26434" y="18505"/>
                    <a:pt x="24388" y="9523"/>
                    <a:pt x="17963" y="4216"/>
                  </a:cubicBezTo>
                  <a:cubicBezTo>
                    <a:pt x="14607" y="1445"/>
                    <a:pt x="10508" y="1"/>
                    <a:pt x="6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2115450" y="3467225"/>
              <a:ext cx="826625" cy="826625"/>
            </a:xfrm>
            <a:custGeom>
              <a:avLst/>
              <a:gdLst/>
              <a:ahLst/>
              <a:cxnLst/>
              <a:rect l="l" t="t" r="r" b="b"/>
              <a:pathLst>
                <a:path w="33065" h="33065" extrusionOk="0">
                  <a:moveTo>
                    <a:pt x="16533" y="1"/>
                  </a:moveTo>
                  <a:cubicBezTo>
                    <a:pt x="12148" y="1"/>
                    <a:pt x="7943" y="1742"/>
                    <a:pt x="4842" y="4842"/>
                  </a:cubicBezTo>
                  <a:cubicBezTo>
                    <a:pt x="1743" y="7942"/>
                    <a:pt x="0" y="12147"/>
                    <a:pt x="0" y="16532"/>
                  </a:cubicBezTo>
                  <a:cubicBezTo>
                    <a:pt x="0" y="20916"/>
                    <a:pt x="1743" y="25121"/>
                    <a:pt x="4842" y="28222"/>
                  </a:cubicBezTo>
                  <a:cubicBezTo>
                    <a:pt x="7943" y="31322"/>
                    <a:pt x="12148" y="33064"/>
                    <a:pt x="16533" y="33064"/>
                  </a:cubicBezTo>
                  <a:cubicBezTo>
                    <a:pt x="20917" y="33064"/>
                    <a:pt x="25122" y="31322"/>
                    <a:pt x="28222" y="28222"/>
                  </a:cubicBezTo>
                  <a:cubicBezTo>
                    <a:pt x="31322" y="25121"/>
                    <a:pt x="33065" y="20916"/>
                    <a:pt x="33065" y="16532"/>
                  </a:cubicBezTo>
                  <a:cubicBezTo>
                    <a:pt x="33065" y="12147"/>
                    <a:pt x="31322" y="7942"/>
                    <a:pt x="28222" y="4842"/>
                  </a:cubicBezTo>
                  <a:cubicBezTo>
                    <a:pt x="25122" y="1742"/>
                    <a:pt x="20917" y="1"/>
                    <a:pt x="165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2270700" y="3606375"/>
              <a:ext cx="470450" cy="543075"/>
            </a:xfrm>
            <a:custGeom>
              <a:avLst/>
              <a:gdLst/>
              <a:ahLst/>
              <a:cxnLst/>
              <a:rect l="l" t="t" r="r" b="b"/>
              <a:pathLst>
                <a:path w="18818" h="21723" extrusionOk="0">
                  <a:moveTo>
                    <a:pt x="17553" y="0"/>
                  </a:moveTo>
                  <a:cubicBezTo>
                    <a:pt x="17543" y="0"/>
                    <a:pt x="17532" y="0"/>
                    <a:pt x="17521" y="1"/>
                  </a:cubicBezTo>
                  <a:cubicBezTo>
                    <a:pt x="17197" y="7"/>
                    <a:pt x="16909" y="161"/>
                    <a:pt x="16662" y="462"/>
                  </a:cubicBezTo>
                  <a:lnTo>
                    <a:pt x="14380" y="3224"/>
                  </a:lnTo>
                  <a:lnTo>
                    <a:pt x="14380" y="3224"/>
                  </a:lnTo>
                  <a:cubicBezTo>
                    <a:pt x="13065" y="2252"/>
                    <a:pt x="11770" y="1686"/>
                    <a:pt x="10496" y="1525"/>
                  </a:cubicBezTo>
                  <a:cubicBezTo>
                    <a:pt x="10256" y="1496"/>
                    <a:pt x="10022" y="1481"/>
                    <a:pt x="9795" y="1481"/>
                  </a:cubicBezTo>
                  <a:cubicBezTo>
                    <a:pt x="8412" y="1481"/>
                    <a:pt x="7264" y="2035"/>
                    <a:pt x="6348" y="3143"/>
                  </a:cubicBezTo>
                  <a:cubicBezTo>
                    <a:pt x="5910" y="3673"/>
                    <a:pt x="5597" y="4193"/>
                    <a:pt x="5409" y="4699"/>
                  </a:cubicBezTo>
                  <a:cubicBezTo>
                    <a:pt x="5222" y="5206"/>
                    <a:pt x="5126" y="5685"/>
                    <a:pt x="5125" y="6137"/>
                  </a:cubicBezTo>
                  <a:cubicBezTo>
                    <a:pt x="5123" y="6590"/>
                    <a:pt x="5241" y="7103"/>
                    <a:pt x="5479" y="7680"/>
                  </a:cubicBezTo>
                  <a:cubicBezTo>
                    <a:pt x="5706" y="8231"/>
                    <a:pt x="5973" y="8766"/>
                    <a:pt x="6279" y="9278"/>
                  </a:cubicBezTo>
                  <a:cubicBezTo>
                    <a:pt x="6575" y="9766"/>
                    <a:pt x="6986" y="10393"/>
                    <a:pt x="7516" y="11157"/>
                  </a:cubicBezTo>
                  <a:lnTo>
                    <a:pt x="8940" y="13160"/>
                  </a:lnTo>
                  <a:cubicBezTo>
                    <a:pt x="9342" y="13700"/>
                    <a:pt x="9591" y="14191"/>
                    <a:pt x="9686" y="14634"/>
                  </a:cubicBezTo>
                  <a:cubicBezTo>
                    <a:pt x="9781" y="15077"/>
                    <a:pt x="9734" y="15414"/>
                    <a:pt x="9544" y="15643"/>
                  </a:cubicBezTo>
                  <a:cubicBezTo>
                    <a:pt x="9303" y="15936"/>
                    <a:pt x="9011" y="16101"/>
                    <a:pt x="8669" y="16137"/>
                  </a:cubicBezTo>
                  <a:cubicBezTo>
                    <a:pt x="8604" y="16144"/>
                    <a:pt x="8539" y="16147"/>
                    <a:pt x="8474" y="16147"/>
                  </a:cubicBezTo>
                  <a:cubicBezTo>
                    <a:pt x="8197" y="16147"/>
                    <a:pt x="7925" y="16084"/>
                    <a:pt x="7655" y="15957"/>
                  </a:cubicBezTo>
                  <a:cubicBezTo>
                    <a:pt x="7303" y="15791"/>
                    <a:pt x="6963" y="15597"/>
                    <a:pt x="6641" y="15376"/>
                  </a:cubicBezTo>
                  <a:cubicBezTo>
                    <a:pt x="6297" y="15145"/>
                    <a:pt x="6002" y="14897"/>
                    <a:pt x="5758" y="14635"/>
                  </a:cubicBezTo>
                  <a:cubicBezTo>
                    <a:pt x="5382" y="14297"/>
                    <a:pt x="5042" y="13921"/>
                    <a:pt x="4746" y="13509"/>
                  </a:cubicBezTo>
                  <a:cubicBezTo>
                    <a:pt x="4454" y="13105"/>
                    <a:pt x="4247" y="12775"/>
                    <a:pt x="4126" y="12518"/>
                  </a:cubicBezTo>
                  <a:cubicBezTo>
                    <a:pt x="4004" y="12261"/>
                    <a:pt x="3868" y="11948"/>
                    <a:pt x="3719" y="11579"/>
                  </a:cubicBezTo>
                  <a:cubicBezTo>
                    <a:pt x="3569" y="11210"/>
                    <a:pt x="3475" y="10988"/>
                    <a:pt x="3435" y="10910"/>
                  </a:cubicBezTo>
                  <a:cubicBezTo>
                    <a:pt x="3239" y="10480"/>
                    <a:pt x="2992" y="10165"/>
                    <a:pt x="2691" y="9960"/>
                  </a:cubicBezTo>
                  <a:cubicBezTo>
                    <a:pt x="2444" y="9794"/>
                    <a:pt x="2183" y="9710"/>
                    <a:pt x="1909" y="9710"/>
                  </a:cubicBezTo>
                  <a:cubicBezTo>
                    <a:pt x="1849" y="9710"/>
                    <a:pt x="1789" y="9714"/>
                    <a:pt x="1728" y="9722"/>
                  </a:cubicBezTo>
                  <a:cubicBezTo>
                    <a:pt x="1395" y="9764"/>
                    <a:pt x="1076" y="9877"/>
                    <a:pt x="794" y="10055"/>
                  </a:cubicBezTo>
                  <a:cubicBezTo>
                    <a:pt x="514" y="10232"/>
                    <a:pt x="304" y="10486"/>
                    <a:pt x="163" y="10819"/>
                  </a:cubicBezTo>
                  <a:cubicBezTo>
                    <a:pt x="24" y="11151"/>
                    <a:pt x="1" y="11504"/>
                    <a:pt x="93" y="11877"/>
                  </a:cubicBezTo>
                  <a:cubicBezTo>
                    <a:pt x="642" y="13851"/>
                    <a:pt x="1708" y="15613"/>
                    <a:pt x="3291" y="17163"/>
                  </a:cubicBezTo>
                  <a:lnTo>
                    <a:pt x="3291" y="17163"/>
                  </a:lnTo>
                  <a:lnTo>
                    <a:pt x="1161" y="19742"/>
                  </a:lnTo>
                  <a:cubicBezTo>
                    <a:pt x="833" y="20139"/>
                    <a:pt x="756" y="20541"/>
                    <a:pt x="933" y="20949"/>
                  </a:cubicBezTo>
                  <a:cubicBezTo>
                    <a:pt x="1110" y="21355"/>
                    <a:pt x="1421" y="21605"/>
                    <a:pt x="1867" y="21696"/>
                  </a:cubicBezTo>
                  <a:cubicBezTo>
                    <a:pt x="1953" y="21714"/>
                    <a:pt x="2037" y="21723"/>
                    <a:pt x="2118" y="21723"/>
                  </a:cubicBezTo>
                  <a:cubicBezTo>
                    <a:pt x="2456" y="21723"/>
                    <a:pt x="2751" y="21570"/>
                    <a:pt x="3005" y="21264"/>
                  </a:cubicBezTo>
                  <a:lnTo>
                    <a:pt x="5126" y="18695"/>
                  </a:lnTo>
                  <a:lnTo>
                    <a:pt x="5126" y="18695"/>
                  </a:lnTo>
                  <a:cubicBezTo>
                    <a:pt x="5797" y="19157"/>
                    <a:pt x="6477" y="19515"/>
                    <a:pt x="7163" y="19769"/>
                  </a:cubicBezTo>
                  <a:cubicBezTo>
                    <a:pt x="7868" y="20028"/>
                    <a:pt x="8564" y="20158"/>
                    <a:pt x="9250" y="20158"/>
                  </a:cubicBezTo>
                  <a:cubicBezTo>
                    <a:pt x="9674" y="20158"/>
                    <a:pt x="10094" y="20109"/>
                    <a:pt x="10510" y="20010"/>
                  </a:cubicBezTo>
                  <a:cubicBezTo>
                    <a:pt x="11601" y="19752"/>
                    <a:pt x="12543" y="19124"/>
                    <a:pt x="13336" y="18128"/>
                  </a:cubicBezTo>
                  <a:cubicBezTo>
                    <a:pt x="13831" y="17511"/>
                    <a:pt x="14162" y="16895"/>
                    <a:pt x="14327" y="16280"/>
                  </a:cubicBezTo>
                  <a:cubicBezTo>
                    <a:pt x="14492" y="15666"/>
                    <a:pt x="14499" y="15035"/>
                    <a:pt x="14348" y="14391"/>
                  </a:cubicBezTo>
                  <a:cubicBezTo>
                    <a:pt x="14192" y="13732"/>
                    <a:pt x="13947" y="13097"/>
                    <a:pt x="13619" y="12505"/>
                  </a:cubicBezTo>
                  <a:cubicBezTo>
                    <a:pt x="13284" y="11893"/>
                    <a:pt x="12825" y="11183"/>
                    <a:pt x="12243" y="10376"/>
                  </a:cubicBezTo>
                  <a:lnTo>
                    <a:pt x="10798" y="8425"/>
                  </a:lnTo>
                  <a:cubicBezTo>
                    <a:pt x="10362" y="7856"/>
                    <a:pt x="10099" y="7386"/>
                    <a:pt x="10010" y="7016"/>
                  </a:cubicBezTo>
                  <a:cubicBezTo>
                    <a:pt x="9921" y="6645"/>
                    <a:pt x="10009" y="6301"/>
                    <a:pt x="10272" y="5982"/>
                  </a:cubicBezTo>
                  <a:cubicBezTo>
                    <a:pt x="10440" y="5780"/>
                    <a:pt x="10667" y="5678"/>
                    <a:pt x="10953" y="5678"/>
                  </a:cubicBezTo>
                  <a:cubicBezTo>
                    <a:pt x="11042" y="5678"/>
                    <a:pt x="11136" y="5688"/>
                    <a:pt x="11235" y="5707"/>
                  </a:cubicBezTo>
                  <a:cubicBezTo>
                    <a:pt x="11659" y="5789"/>
                    <a:pt x="12056" y="5971"/>
                    <a:pt x="12424" y="6254"/>
                  </a:cubicBezTo>
                  <a:cubicBezTo>
                    <a:pt x="12793" y="6537"/>
                    <a:pt x="13130" y="6818"/>
                    <a:pt x="13434" y="7098"/>
                  </a:cubicBezTo>
                  <a:cubicBezTo>
                    <a:pt x="14270" y="7960"/>
                    <a:pt x="14996" y="8921"/>
                    <a:pt x="15601" y="9959"/>
                  </a:cubicBezTo>
                  <a:cubicBezTo>
                    <a:pt x="15851" y="10359"/>
                    <a:pt x="16140" y="10643"/>
                    <a:pt x="16469" y="10811"/>
                  </a:cubicBezTo>
                  <a:cubicBezTo>
                    <a:pt x="16667" y="10911"/>
                    <a:pt x="16863" y="10962"/>
                    <a:pt x="17059" y="10962"/>
                  </a:cubicBezTo>
                  <a:cubicBezTo>
                    <a:pt x="17189" y="10962"/>
                    <a:pt x="17319" y="10939"/>
                    <a:pt x="17449" y="10894"/>
                  </a:cubicBezTo>
                  <a:cubicBezTo>
                    <a:pt x="17762" y="10789"/>
                    <a:pt x="18049" y="10613"/>
                    <a:pt x="18286" y="10381"/>
                  </a:cubicBezTo>
                  <a:cubicBezTo>
                    <a:pt x="18520" y="10150"/>
                    <a:pt x="18670" y="9839"/>
                    <a:pt x="18734" y="9446"/>
                  </a:cubicBezTo>
                  <a:cubicBezTo>
                    <a:pt x="18799" y="9053"/>
                    <a:pt x="18734" y="8658"/>
                    <a:pt x="18541" y="8261"/>
                  </a:cubicBezTo>
                  <a:cubicBezTo>
                    <a:pt x="18298" y="7746"/>
                    <a:pt x="18087" y="7335"/>
                    <a:pt x="17911" y="7026"/>
                  </a:cubicBezTo>
                  <a:cubicBezTo>
                    <a:pt x="17735" y="6718"/>
                    <a:pt x="17451" y="6309"/>
                    <a:pt x="17060" y="5800"/>
                  </a:cubicBezTo>
                  <a:cubicBezTo>
                    <a:pt x="16784" y="5444"/>
                    <a:pt x="16487" y="5104"/>
                    <a:pt x="16171" y="4783"/>
                  </a:cubicBezTo>
                  <a:lnTo>
                    <a:pt x="16171" y="4783"/>
                  </a:lnTo>
                  <a:lnTo>
                    <a:pt x="18492" y="1972"/>
                  </a:lnTo>
                  <a:cubicBezTo>
                    <a:pt x="18726" y="1690"/>
                    <a:pt x="18817" y="1386"/>
                    <a:pt x="18765" y="1061"/>
                  </a:cubicBezTo>
                  <a:cubicBezTo>
                    <a:pt x="18714" y="736"/>
                    <a:pt x="18575" y="476"/>
                    <a:pt x="18350" y="282"/>
                  </a:cubicBezTo>
                  <a:cubicBezTo>
                    <a:pt x="18130" y="94"/>
                    <a:pt x="17865" y="0"/>
                    <a:pt x="17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2262950" y="3598725"/>
              <a:ext cx="486000" cy="558300"/>
            </a:xfrm>
            <a:custGeom>
              <a:avLst/>
              <a:gdLst/>
              <a:ahLst/>
              <a:cxnLst/>
              <a:rect l="l" t="t" r="r" b="b"/>
              <a:pathLst>
                <a:path w="19440" h="22332" extrusionOk="0">
                  <a:moveTo>
                    <a:pt x="17838" y="610"/>
                  </a:moveTo>
                  <a:cubicBezTo>
                    <a:pt x="18087" y="614"/>
                    <a:pt x="18292" y="674"/>
                    <a:pt x="18462" y="818"/>
                  </a:cubicBezTo>
                  <a:cubicBezTo>
                    <a:pt x="18634" y="965"/>
                    <a:pt x="18735" y="1161"/>
                    <a:pt x="18776" y="1415"/>
                  </a:cubicBezTo>
                  <a:cubicBezTo>
                    <a:pt x="18813" y="1653"/>
                    <a:pt x="18746" y="1872"/>
                    <a:pt x="18569" y="2087"/>
                  </a:cubicBezTo>
                  <a:lnTo>
                    <a:pt x="16458" y="4640"/>
                  </a:lnTo>
                  <a:cubicBezTo>
                    <a:pt x="16378" y="4564"/>
                    <a:pt x="16297" y="4488"/>
                    <a:pt x="16214" y="4413"/>
                  </a:cubicBezTo>
                  <a:cubicBezTo>
                    <a:pt x="15851" y="4073"/>
                    <a:pt x="15487" y="3761"/>
                    <a:pt x="15124" y="3480"/>
                  </a:cubicBezTo>
                  <a:lnTo>
                    <a:pt x="17205" y="962"/>
                  </a:lnTo>
                  <a:cubicBezTo>
                    <a:pt x="17397" y="730"/>
                    <a:pt x="17604" y="614"/>
                    <a:pt x="17838" y="610"/>
                  </a:cubicBezTo>
                  <a:close/>
                  <a:moveTo>
                    <a:pt x="14737" y="3948"/>
                  </a:moveTo>
                  <a:cubicBezTo>
                    <a:pt x="15091" y="4221"/>
                    <a:pt x="15447" y="4525"/>
                    <a:pt x="15804" y="4858"/>
                  </a:cubicBezTo>
                  <a:cubicBezTo>
                    <a:pt x="15895" y="4941"/>
                    <a:pt x="15985" y="5025"/>
                    <a:pt x="16071" y="5109"/>
                  </a:cubicBezTo>
                  <a:lnTo>
                    <a:pt x="16000" y="5194"/>
                  </a:lnTo>
                  <a:lnTo>
                    <a:pt x="14637" y="4069"/>
                  </a:lnTo>
                  <a:lnTo>
                    <a:pt x="14737" y="3948"/>
                  </a:lnTo>
                  <a:close/>
                  <a:moveTo>
                    <a:pt x="4250" y="17159"/>
                  </a:moveTo>
                  <a:lnTo>
                    <a:pt x="5627" y="18295"/>
                  </a:lnTo>
                  <a:lnTo>
                    <a:pt x="5383" y="18590"/>
                  </a:lnTo>
                  <a:cubicBezTo>
                    <a:pt x="5013" y="18321"/>
                    <a:pt x="4658" y="18032"/>
                    <a:pt x="4320" y="17723"/>
                  </a:cubicBezTo>
                  <a:cubicBezTo>
                    <a:pt x="4216" y="17632"/>
                    <a:pt x="4115" y="17538"/>
                    <a:pt x="4014" y="17444"/>
                  </a:cubicBezTo>
                  <a:lnTo>
                    <a:pt x="4250" y="17159"/>
                  </a:lnTo>
                  <a:close/>
                  <a:moveTo>
                    <a:pt x="10096" y="2088"/>
                  </a:moveTo>
                  <a:cubicBezTo>
                    <a:pt x="10313" y="2088"/>
                    <a:pt x="10537" y="2102"/>
                    <a:pt x="10768" y="2131"/>
                  </a:cubicBezTo>
                  <a:cubicBezTo>
                    <a:pt x="11900" y="2274"/>
                    <a:pt x="13066" y="2761"/>
                    <a:pt x="14250" y="3587"/>
                  </a:cubicBezTo>
                  <a:lnTo>
                    <a:pt x="13785" y="4150"/>
                  </a:lnTo>
                  <a:lnTo>
                    <a:pt x="16083" y="6047"/>
                  </a:lnTo>
                  <a:lnTo>
                    <a:pt x="16498" y="5544"/>
                  </a:lnTo>
                  <a:cubicBezTo>
                    <a:pt x="16726" y="5788"/>
                    <a:pt x="16937" y="6038"/>
                    <a:pt x="17131" y="6289"/>
                  </a:cubicBezTo>
                  <a:cubicBezTo>
                    <a:pt x="17511" y="6784"/>
                    <a:pt x="17790" y="7185"/>
                    <a:pt x="17958" y="7481"/>
                  </a:cubicBezTo>
                  <a:cubicBezTo>
                    <a:pt x="18131" y="7785"/>
                    <a:pt x="18339" y="8194"/>
                    <a:pt x="18579" y="8698"/>
                  </a:cubicBezTo>
                  <a:cubicBezTo>
                    <a:pt x="18746" y="9042"/>
                    <a:pt x="18800" y="9372"/>
                    <a:pt x="18746" y="9702"/>
                  </a:cubicBezTo>
                  <a:cubicBezTo>
                    <a:pt x="18691" y="10033"/>
                    <a:pt x="18572" y="10285"/>
                    <a:pt x="18384" y="10469"/>
                  </a:cubicBezTo>
                  <a:cubicBezTo>
                    <a:pt x="18178" y="10670"/>
                    <a:pt x="17930" y="10821"/>
                    <a:pt x="17660" y="10914"/>
                  </a:cubicBezTo>
                  <a:cubicBezTo>
                    <a:pt x="17563" y="10947"/>
                    <a:pt x="17467" y="10964"/>
                    <a:pt x="17370" y="10964"/>
                  </a:cubicBezTo>
                  <a:cubicBezTo>
                    <a:pt x="17222" y="10964"/>
                    <a:pt x="17072" y="10925"/>
                    <a:pt x="16917" y="10846"/>
                  </a:cubicBezTo>
                  <a:cubicBezTo>
                    <a:pt x="16639" y="10704"/>
                    <a:pt x="16386" y="10454"/>
                    <a:pt x="16172" y="10113"/>
                  </a:cubicBezTo>
                  <a:cubicBezTo>
                    <a:pt x="15568" y="9070"/>
                    <a:pt x="14825" y="8088"/>
                    <a:pt x="13949" y="7181"/>
                  </a:cubicBezTo>
                  <a:cubicBezTo>
                    <a:pt x="13638" y="6895"/>
                    <a:pt x="13292" y="6604"/>
                    <a:pt x="12919" y="6319"/>
                  </a:cubicBezTo>
                  <a:cubicBezTo>
                    <a:pt x="12514" y="6008"/>
                    <a:pt x="12072" y="5806"/>
                    <a:pt x="11604" y="5715"/>
                  </a:cubicBezTo>
                  <a:cubicBezTo>
                    <a:pt x="11482" y="5691"/>
                    <a:pt x="11370" y="5681"/>
                    <a:pt x="11267" y="5681"/>
                  </a:cubicBezTo>
                  <a:cubicBezTo>
                    <a:pt x="10801" y="5681"/>
                    <a:pt x="10514" y="5894"/>
                    <a:pt x="10349" y="6095"/>
                  </a:cubicBezTo>
                  <a:cubicBezTo>
                    <a:pt x="10023" y="6488"/>
                    <a:pt x="9915" y="6925"/>
                    <a:pt x="10026" y="7391"/>
                  </a:cubicBezTo>
                  <a:cubicBezTo>
                    <a:pt x="10125" y="7806"/>
                    <a:pt x="10401" y="8305"/>
                    <a:pt x="10866" y="8911"/>
                  </a:cubicBezTo>
                  <a:lnTo>
                    <a:pt x="12307" y="10859"/>
                  </a:lnTo>
                  <a:cubicBezTo>
                    <a:pt x="12880" y="11655"/>
                    <a:pt x="13337" y="12360"/>
                    <a:pt x="13663" y="12957"/>
                  </a:cubicBezTo>
                  <a:cubicBezTo>
                    <a:pt x="13978" y="13525"/>
                    <a:pt x="14214" y="14134"/>
                    <a:pt x="14364" y="14766"/>
                  </a:cubicBezTo>
                  <a:cubicBezTo>
                    <a:pt x="14502" y="15360"/>
                    <a:pt x="14495" y="15946"/>
                    <a:pt x="14344" y="16508"/>
                  </a:cubicBezTo>
                  <a:cubicBezTo>
                    <a:pt x="14190" y="17079"/>
                    <a:pt x="13876" y="17663"/>
                    <a:pt x="13409" y="18247"/>
                  </a:cubicBezTo>
                  <a:cubicBezTo>
                    <a:pt x="12664" y="19183"/>
                    <a:pt x="11769" y="19781"/>
                    <a:pt x="10750" y="20023"/>
                  </a:cubicBezTo>
                  <a:cubicBezTo>
                    <a:pt x="10360" y="20115"/>
                    <a:pt x="9966" y="20161"/>
                    <a:pt x="9567" y="20161"/>
                  </a:cubicBezTo>
                  <a:cubicBezTo>
                    <a:pt x="8912" y="20161"/>
                    <a:pt x="8247" y="20037"/>
                    <a:pt x="7577" y="19790"/>
                  </a:cubicBezTo>
                  <a:cubicBezTo>
                    <a:pt x="7011" y="19580"/>
                    <a:pt x="6446" y="19295"/>
                    <a:pt x="5884" y="18934"/>
                  </a:cubicBezTo>
                  <a:lnTo>
                    <a:pt x="6481" y="18213"/>
                  </a:lnTo>
                  <a:lnTo>
                    <a:pt x="4169" y="16305"/>
                  </a:lnTo>
                  <a:lnTo>
                    <a:pt x="3582" y="17017"/>
                  </a:lnTo>
                  <a:cubicBezTo>
                    <a:pt x="2170" y="15567"/>
                    <a:pt x="1201" y="13918"/>
                    <a:pt x="697" y="12105"/>
                  </a:cubicBezTo>
                  <a:cubicBezTo>
                    <a:pt x="621" y="11795"/>
                    <a:pt x="640" y="11513"/>
                    <a:pt x="753" y="11242"/>
                  </a:cubicBezTo>
                  <a:cubicBezTo>
                    <a:pt x="869" y="10968"/>
                    <a:pt x="1037" y="10764"/>
                    <a:pt x="1265" y="10618"/>
                  </a:cubicBezTo>
                  <a:cubicBezTo>
                    <a:pt x="1511" y="10464"/>
                    <a:pt x="1789" y="10365"/>
                    <a:pt x="2078" y="10330"/>
                  </a:cubicBezTo>
                  <a:cubicBezTo>
                    <a:pt x="2128" y="10323"/>
                    <a:pt x="2177" y="10320"/>
                    <a:pt x="2225" y="10320"/>
                  </a:cubicBezTo>
                  <a:cubicBezTo>
                    <a:pt x="2437" y="10320"/>
                    <a:pt x="2637" y="10385"/>
                    <a:pt x="2832" y="10518"/>
                  </a:cubicBezTo>
                  <a:cubicBezTo>
                    <a:pt x="3083" y="10688"/>
                    <a:pt x="3298" y="10966"/>
                    <a:pt x="3477" y="11355"/>
                  </a:cubicBezTo>
                  <a:cubicBezTo>
                    <a:pt x="3516" y="11429"/>
                    <a:pt x="3605" y="11644"/>
                    <a:pt x="3749" y="12000"/>
                  </a:cubicBezTo>
                  <a:cubicBezTo>
                    <a:pt x="3901" y="12375"/>
                    <a:pt x="4039" y="12692"/>
                    <a:pt x="4163" y="12954"/>
                  </a:cubicBezTo>
                  <a:cubicBezTo>
                    <a:pt x="4294" y="13230"/>
                    <a:pt x="4507" y="13570"/>
                    <a:pt x="4811" y="13993"/>
                  </a:cubicBezTo>
                  <a:cubicBezTo>
                    <a:pt x="5113" y="14414"/>
                    <a:pt x="5461" y="14801"/>
                    <a:pt x="5847" y="15147"/>
                  </a:cubicBezTo>
                  <a:cubicBezTo>
                    <a:pt x="6107" y="15427"/>
                    <a:pt x="6422" y="15692"/>
                    <a:pt x="6782" y="15933"/>
                  </a:cubicBezTo>
                  <a:cubicBezTo>
                    <a:pt x="7118" y="16162"/>
                    <a:pt x="7471" y="16364"/>
                    <a:pt x="7838" y="16538"/>
                  </a:cubicBezTo>
                  <a:cubicBezTo>
                    <a:pt x="8145" y="16682"/>
                    <a:pt x="8462" y="16755"/>
                    <a:pt x="8781" y="16755"/>
                  </a:cubicBezTo>
                  <a:cubicBezTo>
                    <a:pt x="8857" y="16755"/>
                    <a:pt x="8934" y="16751"/>
                    <a:pt x="9011" y="16743"/>
                  </a:cubicBezTo>
                  <a:cubicBezTo>
                    <a:pt x="9433" y="16698"/>
                    <a:pt x="9795" y="16496"/>
                    <a:pt x="10088" y="16142"/>
                  </a:cubicBezTo>
                  <a:cubicBezTo>
                    <a:pt x="10338" y="15837"/>
                    <a:pt x="10407" y="15413"/>
                    <a:pt x="10293" y="14875"/>
                  </a:cubicBezTo>
                  <a:cubicBezTo>
                    <a:pt x="10188" y="14392"/>
                    <a:pt x="9920" y="13857"/>
                    <a:pt x="9497" y="13290"/>
                  </a:cubicBezTo>
                  <a:lnTo>
                    <a:pt x="8075" y="11290"/>
                  </a:lnTo>
                  <a:cubicBezTo>
                    <a:pt x="7553" y="10536"/>
                    <a:pt x="7140" y="9908"/>
                    <a:pt x="6848" y="9425"/>
                  </a:cubicBezTo>
                  <a:cubicBezTo>
                    <a:pt x="6550" y="8928"/>
                    <a:pt x="6289" y="8407"/>
                    <a:pt x="6069" y="7869"/>
                  </a:cubicBezTo>
                  <a:cubicBezTo>
                    <a:pt x="5848" y="7334"/>
                    <a:pt x="5736" y="6853"/>
                    <a:pt x="5739" y="6443"/>
                  </a:cubicBezTo>
                  <a:cubicBezTo>
                    <a:pt x="5739" y="6029"/>
                    <a:pt x="5828" y="5581"/>
                    <a:pt x="6003" y="5109"/>
                  </a:cubicBezTo>
                  <a:cubicBezTo>
                    <a:pt x="6179" y="4638"/>
                    <a:pt x="6477" y="4144"/>
                    <a:pt x="6892" y="3642"/>
                  </a:cubicBezTo>
                  <a:cubicBezTo>
                    <a:pt x="7752" y="2599"/>
                    <a:pt x="8804" y="2088"/>
                    <a:pt x="10096" y="2088"/>
                  </a:cubicBezTo>
                  <a:close/>
                  <a:moveTo>
                    <a:pt x="3628" y="17912"/>
                  </a:moveTo>
                  <a:cubicBezTo>
                    <a:pt x="3721" y="18001"/>
                    <a:pt x="3818" y="18088"/>
                    <a:pt x="3915" y="18174"/>
                  </a:cubicBezTo>
                  <a:cubicBezTo>
                    <a:pt x="4259" y="18488"/>
                    <a:pt x="4620" y="18783"/>
                    <a:pt x="4996" y="19058"/>
                  </a:cubicBezTo>
                  <a:lnTo>
                    <a:pt x="3082" y="21377"/>
                  </a:lnTo>
                  <a:cubicBezTo>
                    <a:pt x="2888" y="21612"/>
                    <a:pt x="2678" y="21726"/>
                    <a:pt x="2430" y="21726"/>
                  </a:cubicBezTo>
                  <a:cubicBezTo>
                    <a:pt x="2368" y="21726"/>
                    <a:pt x="2305" y="21719"/>
                    <a:pt x="2238" y="21705"/>
                  </a:cubicBezTo>
                  <a:cubicBezTo>
                    <a:pt x="1888" y="21634"/>
                    <a:pt x="1661" y="21452"/>
                    <a:pt x="1522" y="21134"/>
                  </a:cubicBezTo>
                  <a:cubicBezTo>
                    <a:pt x="1440" y="20944"/>
                    <a:pt x="1369" y="20647"/>
                    <a:pt x="1704" y="20240"/>
                  </a:cubicBezTo>
                  <a:lnTo>
                    <a:pt x="3628" y="17912"/>
                  </a:lnTo>
                  <a:close/>
                  <a:moveTo>
                    <a:pt x="17840" y="0"/>
                  </a:moveTo>
                  <a:cubicBezTo>
                    <a:pt x="17835" y="0"/>
                    <a:pt x="17831" y="0"/>
                    <a:pt x="17826" y="1"/>
                  </a:cubicBezTo>
                  <a:cubicBezTo>
                    <a:pt x="17410" y="8"/>
                    <a:pt x="17044" y="201"/>
                    <a:pt x="16738" y="572"/>
                  </a:cubicBezTo>
                  <a:lnTo>
                    <a:pt x="14636" y="3117"/>
                  </a:lnTo>
                  <a:cubicBezTo>
                    <a:pt x="13357" y="2217"/>
                    <a:pt x="12087" y="1684"/>
                    <a:pt x="10842" y="1528"/>
                  </a:cubicBezTo>
                  <a:cubicBezTo>
                    <a:pt x="10590" y="1496"/>
                    <a:pt x="10343" y="1480"/>
                    <a:pt x="10103" y="1480"/>
                  </a:cubicBezTo>
                  <a:cubicBezTo>
                    <a:pt x="8633" y="1480"/>
                    <a:pt x="7397" y="2076"/>
                    <a:pt x="6425" y="3254"/>
                  </a:cubicBezTo>
                  <a:cubicBezTo>
                    <a:pt x="5966" y="3810"/>
                    <a:pt x="5634" y="4361"/>
                    <a:pt x="5435" y="4898"/>
                  </a:cubicBezTo>
                  <a:cubicBezTo>
                    <a:pt x="5235" y="5436"/>
                    <a:pt x="5133" y="5956"/>
                    <a:pt x="5132" y="6440"/>
                  </a:cubicBezTo>
                  <a:cubicBezTo>
                    <a:pt x="5129" y="6931"/>
                    <a:pt x="5257" y="7490"/>
                    <a:pt x="5509" y="8101"/>
                  </a:cubicBezTo>
                  <a:cubicBezTo>
                    <a:pt x="5741" y="8667"/>
                    <a:pt x="6016" y="9214"/>
                    <a:pt x="6330" y="9738"/>
                  </a:cubicBezTo>
                  <a:cubicBezTo>
                    <a:pt x="6627" y="10231"/>
                    <a:pt x="7046" y="10871"/>
                    <a:pt x="7579" y="11638"/>
                  </a:cubicBezTo>
                  <a:lnTo>
                    <a:pt x="9007" y="13646"/>
                  </a:lnTo>
                  <a:cubicBezTo>
                    <a:pt x="9381" y="14148"/>
                    <a:pt x="9614" y="14605"/>
                    <a:pt x="9700" y="15003"/>
                  </a:cubicBezTo>
                  <a:cubicBezTo>
                    <a:pt x="9774" y="15349"/>
                    <a:pt x="9747" y="15602"/>
                    <a:pt x="9621" y="15757"/>
                  </a:cubicBezTo>
                  <a:cubicBezTo>
                    <a:pt x="9429" y="15987"/>
                    <a:pt x="9209" y="16112"/>
                    <a:pt x="8946" y="16141"/>
                  </a:cubicBezTo>
                  <a:cubicBezTo>
                    <a:pt x="8891" y="16147"/>
                    <a:pt x="8836" y="16150"/>
                    <a:pt x="8782" y="16150"/>
                  </a:cubicBezTo>
                  <a:cubicBezTo>
                    <a:pt x="8551" y="16150"/>
                    <a:pt x="8324" y="16096"/>
                    <a:pt x="8093" y="15989"/>
                  </a:cubicBezTo>
                  <a:cubicBezTo>
                    <a:pt x="7754" y="15828"/>
                    <a:pt x="7429" y="15642"/>
                    <a:pt x="7119" y="15430"/>
                  </a:cubicBezTo>
                  <a:cubicBezTo>
                    <a:pt x="6810" y="15225"/>
                    <a:pt x="6525" y="14986"/>
                    <a:pt x="6270" y="14716"/>
                  </a:cubicBezTo>
                  <a:cubicBezTo>
                    <a:pt x="5910" y="14392"/>
                    <a:pt x="5586" y="14031"/>
                    <a:pt x="5302" y="13639"/>
                  </a:cubicBezTo>
                  <a:cubicBezTo>
                    <a:pt x="5022" y="13252"/>
                    <a:pt x="4823" y="12935"/>
                    <a:pt x="4710" y="12695"/>
                  </a:cubicBezTo>
                  <a:cubicBezTo>
                    <a:pt x="4590" y="12442"/>
                    <a:pt x="4456" y="12135"/>
                    <a:pt x="4310" y="11773"/>
                  </a:cubicBezTo>
                  <a:cubicBezTo>
                    <a:pt x="4155" y="11389"/>
                    <a:pt x="4056" y="11158"/>
                    <a:pt x="4021" y="11092"/>
                  </a:cubicBezTo>
                  <a:cubicBezTo>
                    <a:pt x="3802" y="10613"/>
                    <a:pt x="3517" y="10251"/>
                    <a:pt x="3170" y="10018"/>
                  </a:cubicBezTo>
                  <a:cubicBezTo>
                    <a:pt x="2873" y="9816"/>
                    <a:pt x="2555" y="9715"/>
                    <a:pt x="2219" y="9715"/>
                  </a:cubicBezTo>
                  <a:cubicBezTo>
                    <a:pt x="2146" y="9715"/>
                    <a:pt x="2072" y="9720"/>
                    <a:pt x="1997" y="9730"/>
                  </a:cubicBezTo>
                  <a:cubicBezTo>
                    <a:pt x="1622" y="9777"/>
                    <a:pt x="1261" y="9906"/>
                    <a:pt x="941" y="10107"/>
                  </a:cubicBezTo>
                  <a:cubicBezTo>
                    <a:pt x="609" y="10318"/>
                    <a:pt x="358" y="10622"/>
                    <a:pt x="195" y="11009"/>
                  </a:cubicBezTo>
                  <a:cubicBezTo>
                    <a:pt x="29" y="11399"/>
                    <a:pt x="1" y="11819"/>
                    <a:pt x="110" y="12256"/>
                  </a:cubicBezTo>
                  <a:lnTo>
                    <a:pt x="111" y="12264"/>
                  </a:lnTo>
                  <a:cubicBezTo>
                    <a:pt x="651" y="14198"/>
                    <a:pt x="1685" y="15952"/>
                    <a:pt x="3193" y="17489"/>
                  </a:cubicBezTo>
                  <a:lnTo>
                    <a:pt x="1238" y="19856"/>
                  </a:lnTo>
                  <a:cubicBezTo>
                    <a:pt x="733" y="20467"/>
                    <a:pt x="811" y="21020"/>
                    <a:pt x="967" y="21376"/>
                  </a:cubicBezTo>
                  <a:cubicBezTo>
                    <a:pt x="1185" y="21877"/>
                    <a:pt x="1571" y="22187"/>
                    <a:pt x="2116" y="22299"/>
                  </a:cubicBezTo>
                  <a:cubicBezTo>
                    <a:pt x="2219" y="22321"/>
                    <a:pt x="2323" y="22332"/>
                    <a:pt x="2428" y="22332"/>
                  </a:cubicBezTo>
                  <a:cubicBezTo>
                    <a:pt x="2855" y="22332"/>
                    <a:pt x="3238" y="22139"/>
                    <a:pt x="3548" y="21764"/>
                  </a:cubicBezTo>
                  <a:lnTo>
                    <a:pt x="5496" y="19406"/>
                  </a:lnTo>
                  <a:cubicBezTo>
                    <a:pt x="6115" y="19808"/>
                    <a:pt x="6740" y="20127"/>
                    <a:pt x="7368" y="20359"/>
                  </a:cubicBezTo>
                  <a:cubicBezTo>
                    <a:pt x="8105" y="20631"/>
                    <a:pt x="8841" y="20768"/>
                    <a:pt x="9565" y="20768"/>
                  </a:cubicBezTo>
                  <a:cubicBezTo>
                    <a:pt x="10012" y="20768"/>
                    <a:pt x="10454" y="20716"/>
                    <a:pt x="10890" y="20613"/>
                  </a:cubicBezTo>
                  <a:cubicBezTo>
                    <a:pt x="12044" y="20338"/>
                    <a:pt x="13051" y="19670"/>
                    <a:pt x="13883" y="18624"/>
                  </a:cubicBezTo>
                  <a:cubicBezTo>
                    <a:pt x="14401" y="17977"/>
                    <a:pt x="14754" y="17318"/>
                    <a:pt x="14929" y="16666"/>
                  </a:cubicBezTo>
                  <a:cubicBezTo>
                    <a:pt x="15107" y="16007"/>
                    <a:pt x="15115" y="15320"/>
                    <a:pt x="14953" y="14629"/>
                  </a:cubicBezTo>
                  <a:cubicBezTo>
                    <a:pt x="14791" y="13944"/>
                    <a:pt x="14535" y="13284"/>
                    <a:pt x="14194" y="12666"/>
                  </a:cubicBezTo>
                  <a:cubicBezTo>
                    <a:pt x="13856" y="12049"/>
                    <a:pt x="13387" y="11322"/>
                    <a:pt x="12796" y="10503"/>
                  </a:cubicBezTo>
                  <a:lnTo>
                    <a:pt x="11349" y="8546"/>
                  </a:lnTo>
                  <a:cubicBezTo>
                    <a:pt x="10940" y="8013"/>
                    <a:pt x="10692" y="7578"/>
                    <a:pt x="10614" y="7250"/>
                  </a:cubicBezTo>
                  <a:cubicBezTo>
                    <a:pt x="10548" y="6972"/>
                    <a:pt x="10612" y="6728"/>
                    <a:pt x="10816" y="6481"/>
                  </a:cubicBezTo>
                  <a:cubicBezTo>
                    <a:pt x="10888" y="6393"/>
                    <a:pt x="11010" y="6287"/>
                    <a:pt x="11261" y="6287"/>
                  </a:cubicBezTo>
                  <a:cubicBezTo>
                    <a:pt x="11328" y="6287"/>
                    <a:pt x="11403" y="6295"/>
                    <a:pt x="11488" y="6311"/>
                  </a:cubicBezTo>
                  <a:cubicBezTo>
                    <a:pt x="11863" y="6383"/>
                    <a:pt x="12221" y="6547"/>
                    <a:pt x="12549" y="6798"/>
                  </a:cubicBezTo>
                  <a:cubicBezTo>
                    <a:pt x="12908" y="7072"/>
                    <a:pt x="13241" y="7349"/>
                    <a:pt x="13525" y="7612"/>
                  </a:cubicBezTo>
                  <a:cubicBezTo>
                    <a:pt x="14345" y="8460"/>
                    <a:pt x="15060" y="9403"/>
                    <a:pt x="15653" y="10423"/>
                  </a:cubicBezTo>
                  <a:cubicBezTo>
                    <a:pt x="15931" y="10868"/>
                    <a:pt x="16264" y="11191"/>
                    <a:pt x="16641" y="11384"/>
                  </a:cubicBezTo>
                  <a:cubicBezTo>
                    <a:pt x="16883" y="11506"/>
                    <a:pt x="17126" y="11568"/>
                    <a:pt x="17368" y="11568"/>
                  </a:cubicBezTo>
                  <a:cubicBezTo>
                    <a:pt x="17532" y="11568"/>
                    <a:pt x="17695" y="11540"/>
                    <a:pt x="17858" y="11484"/>
                  </a:cubicBezTo>
                  <a:cubicBezTo>
                    <a:pt x="18213" y="11362"/>
                    <a:pt x="18539" y="11162"/>
                    <a:pt x="18807" y="10899"/>
                  </a:cubicBezTo>
                  <a:cubicBezTo>
                    <a:pt x="19088" y="10626"/>
                    <a:pt x="19268" y="10255"/>
                    <a:pt x="19342" y="9799"/>
                  </a:cubicBezTo>
                  <a:cubicBezTo>
                    <a:pt x="19416" y="9344"/>
                    <a:pt x="19343" y="8885"/>
                    <a:pt x="19125" y="8434"/>
                  </a:cubicBezTo>
                  <a:cubicBezTo>
                    <a:pt x="18880" y="7918"/>
                    <a:pt x="18664" y="7496"/>
                    <a:pt x="18484" y="7180"/>
                  </a:cubicBezTo>
                  <a:cubicBezTo>
                    <a:pt x="18302" y="6860"/>
                    <a:pt x="18007" y="6435"/>
                    <a:pt x="17610" y="5918"/>
                  </a:cubicBezTo>
                  <a:cubicBezTo>
                    <a:pt x="17389" y="5630"/>
                    <a:pt x="17146" y="5348"/>
                    <a:pt x="16886" y="5070"/>
                  </a:cubicBezTo>
                  <a:lnTo>
                    <a:pt x="19035" y="2470"/>
                  </a:lnTo>
                  <a:cubicBezTo>
                    <a:pt x="19325" y="2118"/>
                    <a:pt x="19440" y="1730"/>
                    <a:pt x="19375" y="1317"/>
                  </a:cubicBezTo>
                  <a:cubicBezTo>
                    <a:pt x="19312" y="920"/>
                    <a:pt x="19139" y="600"/>
                    <a:pt x="18856" y="356"/>
                  </a:cubicBezTo>
                  <a:cubicBezTo>
                    <a:pt x="18577" y="115"/>
                    <a:pt x="18238" y="0"/>
                    <a:pt x="17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967075" y="2556650"/>
              <a:ext cx="2732675" cy="2817825"/>
            </a:xfrm>
            <a:custGeom>
              <a:avLst/>
              <a:gdLst/>
              <a:ahLst/>
              <a:cxnLst/>
              <a:rect l="l" t="t" r="r" b="b"/>
              <a:pathLst>
                <a:path w="109307" h="112713" extrusionOk="0">
                  <a:moveTo>
                    <a:pt x="40247" y="0"/>
                  </a:moveTo>
                  <a:lnTo>
                    <a:pt x="0" y="36443"/>
                  </a:lnTo>
                  <a:lnTo>
                    <a:pt x="69061" y="112712"/>
                  </a:lnTo>
                  <a:lnTo>
                    <a:pt x="109306" y="76271"/>
                  </a:lnTo>
                  <a:lnTo>
                    <a:pt x="40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958900" y="2549250"/>
              <a:ext cx="2749600" cy="2832900"/>
            </a:xfrm>
            <a:custGeom>
              <a:avLst/>
              <a:gdLst/>
              <a:ahLst/>
              <a:cxnLst/>
              <a:rect l="l" t="t" r="r" b="b"/>
              <a:pathLst>
                <a:path w="109984" h="113316" extrusionOk="0">
                  <a:moveTo>
                    <a:pt x="40560" y="731"/>
                  </a:moveTo>
                  <a:lnTo>
                    <a:pt x="109219" y="76546"/>
                  </a:lnTo>
                  <a:lnTo>
                    <a:pt x="69426" y="112585"/>
                  </a:lnTo>
                  <a:lnTo>
                    <a:pt x="765" y="36770"/>
                  </a:lnTo>
                  <a:lnTo>
                    <a:pt x="40560" y="731"/>
                  </a:lnTo>
                  <a:close/>
                  <a:moveTo>
                    <a:pt x="40581" y="0"/>
                  </a:moveTo>
                  <a:cubicBezTo>
                    <a:pt x="40509" y="0"/>
                    <a:pt x="40436" y="26"/>
                    <a:pt x="40378" y="79"/>
                  </a:cubicBezTo>
                  <a:lnTo>
                    <a:pt x="134" y="36524"/>
                  </a:lnTo>
                  <a:cubicBezTo>
                    <a:pt x="11" y="36636"/>
                    <a:pt x="0" y="36828"/>
                    <a:pt x="114" y="36953"/>
                  </a:cubicBezTo>
                  <a:lnTo>
                    <a:pt x="69180" y="113216"/>
                  </a:lnTo>
                  <a:cubicBezTo>
                    <a:pt x="69233" y="113276"/>
                    <a:pt x="69308" y="113311"/>
                    <a:pt x="69388" y="113315"/>
                  </a:cubicBezTo>
                  <a:lnTo>
                    <a:pt x="69404" y="113315"/>
                  </a:lnTo>
                  <a:cubicBezTo>
                    <a:pt x="69479" y="113315"/>
                    <a:pt x="69551" y="113288"/>
                    <a:pt x="69607" y="113237"/>
                  </a:cubicBezTo>
                  <a:lnTo>
                    <a:pt x="109851" y="76792"/>
                  </a:lnTo>
                  <a:cubicBezTo>
                    <a:pt x="109975" y="76680"/>
                    <a:pt x="109984" y="76488"/>
                    <a:pt x="109872" y="76365"/>
                  </a:cubicBezTo>
                  <a:lnTo>
                    <a:pt x="40806" y="100"/>
                  </a:lnTo>
                  <a:cubicBezTo>
                    <a:pt x="40746" y="34"/>
                    <a:pt x="40664" y="0"/>
                    <a:pt x="40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1201475" y="2799675"/>
              <a:ext cx="2245400" cy="2315675"/>
            </a:xfrm>
            <a:custGeom>
              <a:avLst/>
              <a:gdLst/>
              <a:ahLst/>
              <a:cxnLst/>
              <a:rect l="l" t="t" r="r" b="b"/>
              <a:pathLst>
                <a:path w="89816" h="92627" extrusionOk="0">
                  <a:moveTo>
                    <a:pt x="33797" y="1"/>
                  </a:moveTo>
                  <a:cubicBezTo>
                    <a:pt x="32707" y="988"/>
                    <a:pt x="31339" y="1474"/>
                    <a:pt x="29976" y="1474"/>
                  </a:cubicBezTo>
                  <a:cubicBezTo>
                    <a:pt x="28778" y="1474"/>
                    <a:pt x="27583" y="1098"/>
                    <a:pt x="26584" y="356"/>
                  </a:cubicBezTo>
                  <a:lnTo>
                    <a:pt x="1329" y="23227"/>
                  </a:lnTo>
                  <a:cubicBezTo>
                    <a:pt x="2696" y="25511"/>
                    <a:pt x="2309" y="28517"/>
                    <a:pt x="261" y="30371"/>
                  </a:cubicBezTo>
                  <a:cubicBezTo>
                    <a:pt x="178" y="30448"/>
                    <a:pt x="89" y="30514"/>
                    <a:pt x="0" y="30583"/>
                  </a:cubicBezTo>
                  <a:lnTo>
                    <a:pt x="56041" y="92465"/>
                  </a:lnTo>
                  <a:cubicBezTo>
                    <a:pt x="56119" y="92385"/>
                    <a:pt x="56195" y="92303"/>
                    <a:pt x="56278" y="92228"/>
                  </a:cubicBezTo>
                  <a:cubicBezTo>
                    <a:pt x="57369" y="91240"/>
                    <a:pt x="58737" y="90753"/>
                    <a:pt x="60101" y="90753"/>
                  </a:cubicBezTo>
                  <a:cubicBezTo>
                    <a:pt x="61654" y="90753"/>
                    <a:pt x="63202" y="91384"/>
                    <a:pt x="64326" y="92626"/>
                  </a:cubicBezTo>
                  <a:lnTo>
                    <a:pt x="89416" y="69904"/>
                  </a:lnTo>
                  <a:cubicBezTo>
                    <a:pt x="87304" y="67572"/>
                    <a:pt x="87483" y="63968"/>
                    <a:pt x="89816" y="61856"/>
                  </a:cubicBezTo>
                  <a:lnTo>
                    <a:pt x="337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1192950" y="2792100"/>
              <a:ext cx="2262350" cy="2330800"/>
            </a:xfrm>
            <a:custGeom>
              <a:avLst/>
              <a:gdLst/>
              <a:ahLst/>
              <a:cxnLst/>
              <a:rect l="l" t="t" r="r" b="b"/>
              <a:pathLst>
                <a:path w="90494" h="93232" extrusionOk="0">
                  <a:moveTo>
                    <a:pt x="34112" y="726"/>
                  </a:moveTo>
                  <a:lnTo>
                    <a:pt x="89733" y="62144"/>
                  </a:lnTo>
                  <a:cubicBezTo>
                    <a:pt x="88680" y="63197"/>
                    <a:pt x="88063" y="64587"/>
                    <a:pt x="87988" y="66086"/>
                  </a:cubicBezTo>
                  <a:cubicBezTo>
                    <a:pt x="87914" y="67586"/>
                    <a:pt x="88391" y="69027"/>
                    <a:pt x="89336" y="70181"/>
                  </a:cubicBezTo>
                  <a:lnTo>
                    <a:pt x="64683" y="92506"/>
                  </a:lnTo>
                  <a:cubicBezTo>
                    <a:pt x="63521" y="91346"/>
                    <a:pt x="61985" y="90756"/>
                    <a:pt x="60441" y="90756"/>
                  </a:cubicBezTo>
                  <a:cubicBezTo>
                    <a:pt x="60438" y="90756"/>
                    <a:pt x="60434" y="90756"/>
                    <a:pt x="60431" y="90756"/>
                  </a:cubicBezTo>
                  <a:cubicBezTo>
                    <a:pt x="58947" y="90756"/>
                    <a:pt x="57516" y="91309"/>
                    <a:pt x="56416" y="92305"/>
                  </a:cubicBezTo>
                  <a:cubicBezTo>
                    <a:pt x="56410" y="92313"/>
                    <a:pt x="56400" y="92320"/>
                    <a:pt x="56393" y="92328"/>
                  </a:cubicBezTo>
                  <a:lnTo>
                    <a:pt x="782" y="30920"/>
                  </a:lnTo>
                  <a:cubicBezTo>
                    <a:pt x="789" y="30914"/>
                    <a:pt x="797" y="30906"/>
                    <a:pt x="805" y="30899"/>
                  </a:cubicBezTo>
                  <a:cubicBezTo>
                    <a:pt x="2857" y="29041"/>
                    <a:pt x="3363" y="26004"/>
                    <a:pt x="2053" y="23592"/>
                  </a:cubicBezTo>
                  <a:lnTo>
                    <a:pt x="26947" y="1046"/>
                  </a:lnTo>
                  <a:cubicBezTo>
                    <a:pt x="27962" y="1736"/>
                    <a:pt x="29137" y="2077"/>
                    <a:pt x="30310" y="2077"/>
                  </a:cubicBezTo>
                  <a:cubicBezTo>
                    <a:pt x="31664" y="2077"/>
                    <a:pt x="33015" y="1622"/>
                    <a:pt x="34112" y="726"/>
                  </a:cubicBezTo>
                  <a:close/>
                  <a:moveTo>
                    <a:pt x="34138" y="0"/>
                  </a:moveTo>
                  <a:cubicBezTo>
                    <a:pt x="34066" y="0"/>
                    <a:pt x="33993" y="26"/>
                    <a:pt x="33935" y="79"/>
                  </a:cubicBezTo>
                  <a:cubicBezTo>
                    <a:pt x="32914" y="1002"/>
                    <a:pt x="31613" y="1471"/>
                    <a:pt x="30309" y="1471"/>
                  </a:cubicBezTo>
                  <a:cubicBezTo>
                    <a:pt x="29184" y="1471"/>
                    <a:pt x="28057" y="1123"/>
                    <a:pt x="27104" y="416"/>
                  </a:cubicBezTo>
                  <a:cubicBezTo>
                    <a:pt x="27051" y="375"/>
                    <a:pt x="26987" y="355"/>
                    <a:pt x="26923" y="355"/>
                  </a:cubicBezTo>
                  <a:cubicBezTo>
                    <a:pt x="26850" y="355"/>
                    <a:pt x="26777" y="382"/>
                    <a:pt x="26720" y="434"/>
                  </a:cubicBezTo>
                  <a:lnTo>
                    <a:pt x="1465" y="23306"/>
                  </a:lnTo>
                  <a:cubicBezTo>
                    <a:pt x="1359" y="23402"/>
                    <a:pt x="1335" y="23561"/>
                    <a:pt x="1409" y="23686"/>
                  </a:cubicBezTo>
                  <a:cubicBezTo>
                    <a:pt x="2725" y="25884"/>
                    <a:pt x="2300" y="28729"/>
                    <a:pt x="397" y="30451"/>
                  </a:cubicBezTo>
                  <a:cubicBezTo>
                    <a:pt x="343" y="30502"/>
                    <a:pt x="284" y="30548"/>
                    <a:pt x="226" y="30593"/>
                  </a:cubicBezTo>
                  <a:lnTo>
                    <a:pt x="153" y="30651"/>
                  </a:lnTo>
                  <a:cubicBezTo>
                    <a:pt x="17" y="30760"/>
                    <a:pt x="0" y="30961"/>
                    <a:pt x="117" y="31091"/>
                  </a:cubicBezTo>
                  <a:lnTo>
                    <a:pt x="56158" y="92972"/>
                  </a:lnTo>
                  <a:cubicBezTo>
                    <a:pt x="56214" y="93033"/>
                    <a:pt x="56292" y="93070"/>
                    <a:pt x="56376" y="93071"/>
                  </a:cubicBezTo>
                  <a:cubicBezTo>
                    <a:pt x="56380" y="93071"/>
                    <a:pt x="56385" y="93072"/>
                    <a:pt x="56389" y="93072"/>
                  </a:cubicBezTo>
                  <a:cubicBezTo>
                    <a:pt x="56469" y="93072"/>
                    <a:pt x="56544" y="93039"/>
                    <a:pt x="56598" y="92981"/>
                  </a:cubicBezTo>
                  <a:lnTo>
                    <a:pt x="56663" y="92914"/>
                  </a:lnTo>
                  <a:cubicBezTo>
                    <a:pt x="56716" y="92860"/>
                    <a:pt x="56768" y="92807"/>
                    <a:pt x="56824" y="92756"/>
                  </a:cubicBezTo>
                  <a:cubicBezTo>
                    <a:pt x="57855" y="91822"/>
                    <a:pt x="59151" y="91362"/>
                    <a:pt x="60443" y="91362"/>
                  </a:cubicBezTo>
                  <a:cubicBezTo>
                    <a:pt x="61915" y="91362"/>
                    <a:pt x="63380" y="91959"/>
                    <a:pt x="64443" y="93132"/>
                  </a:cubicBezTo>
                  <a:cubicBezTo>
                    <a:pt x="64497" y="93192"/>
                    <a:pt x="64572" y="93227"/>
                    <a:pt x="64653" y="93231"/>
                  </a:cubicBezTo>
                  <a:lnTo>
                    <a:pt x="64667" y="93231"/>
                  </a:lnTo>
                  <a:cubicBezTo>
                    <a:pt x="64743" y="93231"/>
                    <a:pt x="64816" y="93204"/>
                    <a:pt x="64870" y="93153"/>
                  </a:cubicBezTo>
                  <a:lnTo>
                    <a:pt x="89961" y="70431"/>
                  </a:lnTo>
                  <a:cubicBezTo>
                    <a:pt x="90021" y="70377"/>
                    <a:pt x="90056" y="70302"/>
                    <a:pt x="90060" y="70222"/>
                  </a:cubicBezTo>
                  <a:cubicBezTo>
                    <a:pt x="90064" y="70141"/>
                    <a:pt x="90035" y="70063"/>
                    <a:pt x="89982" y="70003"/>
                  </a:cubicBezTo>
                  <a:cubicBezTo>
                    <a:pt x="89022" y="68943"/>
                    <a:pt x="88522" y="67544"/>
                    <a:pt x="88593" y="66115"/>
                  </a:cubicBezTo>
                  <a:cubicBezTo>
                    <a:pt x="88664" y="64686"/>
                    <a:pt x="89300" y="63344"/>
                    <a:pt x="90360" y="62383"/>
                  </a:cubicBezTo>
                  <a:cubicBezTo>
                    <a:pt x="90483" y="62271"/>
                    <a:pt x="90494" y="62080"/>
                    <a:pt x="90381" y="61956"/>
                  </a:cubicBezTo>
                  <a:lnTo>
                    <a:pt x="34363" y="101"/>
                  </a:lnTo>
                  <a:cubicBezTo>
                    <a:pt x="34304" y="34"/>
                    <a:pt x="34221" y="0"/>
                    <a:pt x="34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1854650" y="3712800"/>
              <a:ext cx="757200" cy="694100"/>
            </a:xfrm>
            <a:custGeom>
              <a:avLst/>
              <a:gdLst/>
              <a:ahLst/>
              <a:cxnLst/>
              <a:rect l="l" t="t" r="r" b="b"/>
              <a:pathLst>
                <a:path w="30288" h="27764" extrusionOk="0">
                  <a:moveTo>
                    <a:pt x="4343" y="1"/>
                  </a:moveTo>
                  <a:cubicBezTo>
                    <a:pt x="4239" y="1"/>
                    <a:pt x="4137" y="54"/>
                    <a:pt x="4081" y="150"/>
                  </a:cubicBezTo>
                  <a:cubicBezTo>
                    <a:pt x="1" y="7095"/>
                    <a:pt x="896" y="15779"/>
                    <a:pt x="6308" y="21758"/>
                  </a:cubicBezTo>
                  <a:cubicBezTo>
                    <a:pt x="9883" y="25705"/>
                    <a:pt x="14902" y="27764"/>
                    <a:pt x="19954" y="27764"/>
                  </a:cubicBezTo>
                  <a:cubicBezTo>
                    <a:pt x="23480" y="27764"/>
                    <a:pt x="27024" y="26761"/>
                    <a:pt x="30104" y="24697"/>
                  </a:cubicBezTo>
                  <a:cubicBezTo>
                    <a:pt x="30248" y="24605"/>
                    <a:pt x="30288" y="24413"/>
                    <a:pt x="30193" y="24272"/>
                  </a:cubicBezTo>
                  <a:cubicBezTo>
                    <a:pt x="30135" y="24186"/>
                    <a:pt x="30039" y="24138"/>
                    <a:pt x="29942" y="24138"/>
                  </a:cubicBezTo>
                  <a:cubicBezTo>
                    <a:pt x="29881" y="24138"/>
                    <a:pt x="29820" y="24156"/>
                    <a:pt x="29767" y="24194"/>
                  </a:cubicBezTo>
                  <a:cubicBezTo>
                    <a:pt x="26788" y="26190"/>
                    <a:pt x="23363" y="27160"/>
                    <a:pt x="19955" y="27160"/>
                  </a:cubicBezTo>
                  <a:cubicBezTo>
                    <a:pt x="15068" y="27160"/>
                    <a:pt x="10214" y="25167"/>
                    <a:pt x="6757" y="21350"/>
                  </a:cubicBezTo>
                  <a:cubicBezTo>
                    <a:pt x="1523" y="15571"/>
                    <a:pt x="657" y="7174"/>
                    <a:pt x="4604" y="456"/>
                  </a:cubicBezTo>
                  <a:cubicBezTo>
                    <a:pt x="4688" y="312"/>
                    <a:pt x="4640" y="127"/>
                    <a:pt x="4496" y="42"/>
                  </a:cubicBezTo>
                  <a:cubicBezTo>
                    <a:pt x="4448" y="14"/>
                    <a:pt x="4395" y="1"/>
                    <a:pt x="4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2024600" y="3515250"/>
              <a:ext cx="187400" cy="120775"/>
            </a:xfrm>
            <a:custGeom>
              <a:avLst/>
              <a:gdLst/>
              <a:ahLst/>
              <a:cxnLst/>
              <a:rect l="l" t="t" r="r" b="b"/>
              <a:pathLst>
                <a:path w="7496" h="4831" extrusionOk="0">
                  <a:moveTo>
                    <a:pt x="7154" y="1"/>
                  </a:moveTo>
                  <a:cubicBezTo>
                    <a:pt x="7121" y="1"/>
                    <a:pt x="7088" y="6"/>
                    <a:pt x="7055" y="17"/>
                  </a:cubicBezTo>
                  <a:cubicBezTo>
                    <a:pt x="4736" y="827"/>
                    <a:pt x="2629" y="2080"/>
                    <a:pt x="794" y="3743"/>
                  </a:cubicBezTo>
                  <a:cubicBezTo>
                    <a:pt x="588" y="3929"/>
                    <a:pt x="388" y="4120"/>
                    <a:pt x="192" y="4312"/>
                  </a:cubicBezTo>
                  <a:cubicBezTo>
                    <a:pt x="1" y="4502"/>
                    <a:pt x="135" y="4831"/>
                    <a:pt x="406" y="4831"/>
                  </a:cubicBezTo>
                  <a:cubicBezTo>
                    <a:pt x="485" y="4831"/>
                    <a:pt x="562" y="4799"/>
                    <a:pt x="618" y="4742"/>
                  </a:cubicBezTo>
                  <a:cubicBezTo>
                    <a:pt x="808" y="4556"/>
                    <a:pt x="1001" y="4372"/>
                    <a:pt x="1200" y="4192"/>
                  </a:cubicBezTo>
                  <a:cubicBezTo>
                    <a:pt x="2975" y="2585"/>
                    <a:pt x="5012" y="1373"/>
                    <a:pt x="7254" y="589"/>
                  </a:cubicBezTo>
                  <a:cubicBezTo>
                    <a:pt x="7413" y="534"/>
                    <a:pt x="7495" y="361"/>
                    <a:pt x="7441" y="204"/>
                  </a:cubicBezTo>
                  <a:cubicBezTo>
                    <a:pt x="7397" y="79"/>
                    <a:pt x="7280" y="1"/>
                    <a:pt x="7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2258500" y="3489950"/>
              <a:ext cx="591975" cy="712700"/>
            </a:xfrm>
            <a:custGeom>
              <a:avLst/>
              <a:gdLst/>
              <a:ahLst/>
              <a:cxnLst/>
              <a:rect l="l" t="t" r="r" b="b"/>
              <a:pathLst>
                <a:path w="23679" h="28508" extrusionOk="0">
                  <a:moveTo>
                    <a:pt x="3802" y="0"/>
                  </a:moveTo>
                  <a:cubicBezTo>
                    <a:pt x="2633" y="0"/>
                    <a:pt x="1452" y="111"/>
                    <a:pt x="273" y="338"/>
                  </a:cubicBezTo>
                  <a:cubicBezTo>
                    <a:pt x="108" y="369"/>
                    <a:pt x="0" y="528"/>
                    <a:pt x="33" y="692"/>
                  </a:cubicBezTo>
                  <a:cubicBezTo>
                    <a:pt x="61" y="837"/>
                    <a:pt x="188" y="938"/>
                    <a:pt x="330" y="938"/>
                  </a:cubicBezTo>
                  <a:cubicBezTo>
                    <a:pt x="349" y="938"/>
                    <a:pt x="368" y="937"/>
                    <a:pt x="387" y="933"/>
                  </a:cubicBezTo>
                  <a:cubicBezTo>
                    <a:pt x="1529" y="714"/>
                    <a:pt x="2672" y="606"/>
                    <a:pt x="3803" y="606"/>
                  </a:cubicBezTo>
                  <a:cubicBezTo>
                    <a:pt x="8759" y="606"/>
                    <a:pt x="13487" y="2673"/>
                    <a:pt x="16904" y="6446"/>
                  </a:cubicBezTo>
                  <a:cubicBezTo>
                    <a:pt x="22313" y="12419"/>
                    <a:pt x="23021" y="21298"/>
                    <a:pt x="18624" y="28039"/>
                  </a:cubicBezTo>
                  <a:cubicBezTo>
                    <a:pt x="18493" y="28240"/>
                    <a:pt x="18637" y="28507"/>
                    <a:pt x="18878" y="28507"/>
                  </a:cubicBezTo>
                  <a:cubicBezTo>
                    <a:pt x="18980" y="28507"/>
                    <a:pt x="19076" y="28455"/>
                    <a:pt x="19132" y="28371"/>
                  </a:cubicBezTo>
                  <a:cubicBezTo>
                    <a:pt x="23678" y="21400"/>
                    <a:pt x="22948" y="12216"/>
                    <a:pt x="17353" y="6039"/>
                  </a:cubicBezTo>
                  <a:cubicBezTo>
                    <a:pt x="13819" y="2138"/>
                    <a:pt x="8928" y="0"/>
                    <a:pt x="3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1939025" y="3535500"/>
              <a:ext cx="826625" cy="826650"/>
            </a:xfrm>
            <a:custGeom>
              <a:avLst/>
              <a:gdLst/>
              <a:ahLst/>
              <a:cxnLst/>
              <a:rect l="l" t="t" r="r" b="b"/>
              <a:pathLst>
                <a:path w="33065" h="33066" extrusionOk="0">
                  <a:moveTo>
                    <a:pt x="16532" y="0"/>
                  </a:moveTo>
                  <a:cubicBezTo>
                    <a:pt x="12148" y="0"/>
                    <a:pt x="7943" y="1743"/>
                    <a:pt x="4843" y="4844"/>
                  </a:cubicBezTo>
                  <a:cubicBezTo>
                    <a:pt x="1743" y="7943"/>
                    <a:pt x="0" y="12148"/>
                    <a:pt x="0" y="16533"/>
                  </a:cubicBezTo>
                  <a:cubicBezTo>
                    <a:pt x="0" y="20918"/>
                    <a:pt x="1743" y="25123"/>
                    <a:pt x="4843" y="28222"/>
                  </a:cubicBezTo>
                  <a:cubicBezTo>
                    <a:pt x="7943" y="31323"/>
                    <a:pt x="12148" y="33065"/>
                    <a:pt x="16532" y="33065"/>
                  </a:cubicBezTo>
                  <a:cubicBezTo>
                    <a:pt x="20917" y="33065"/>
                    <a:pt x="25122" y="31323"/>
                    <a:pt x="28222" y="28222"/>
                  </a:cubicBezTo>
                  <a:cubicBezTo>
                    <a:pt x="31322" y="25123"/>
                    <a:pt x="33065" y="20918"/>
                    <a:pt x="33065" y="16533"/>
                  </a:cubicBezTo>
                  <a:cubicBezTo>
                    <a:pt x="33065" y="12148"/>
                    <a:pt x="31322" y="7943"/>
                    <a:pt x="28222" y="4844"/>
                  </a:cubicBezTo>
                  <a:cubicBezTo>
                    <a:pt x="25122" y="1743"/>
                    <a:pt x="20917" y="0"/>
                    <a:pt x="16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2081225" y="3703250"/>
              <a:ext cx="515800" cy="482450"/>
            </a:xfrm>
            <a:custGeom>
              <a:avLst/>
              <a:gdLst/>
              <a:ahLst/>
              <a:cxnLst/>
              <a:rect l="l" t="t" r="r" b="b"/>
              <a:pathLst>
                <a:path w="20632" h="19298" extrusionOk="0">
                  <a:moveTo>
                    <a:pt x="19420" y="1"/>
                  </a:moveTo>
                  <a:cubicBezTo>
                    <a:pt x="19144" y="1"/>
                    <a:pt x="18881" y="114"/>
                    <a:pt x="18631" y="341"/>
                  </a:cubicBezTo>
                  <a:lnTo>
                    <a:pt x="15974" y="2746"/>
                  </a:lnTo>
                  <a:lnTo>
                    <a:pt x="15974" y="2746"/>
                  </a:lnTo>
                  <a:cubicBezTo>
                    <a:pt x="14812" y="1594"/>
                    <a:pt x="13613" y="847"/>
                    <a:pt x="12375" y="505"/>
                  </a:cubicBezTo>
                  <a:cubicBezTo>
                    <a:pt x="11900" y="374"/>
                    <a:pt x="11441" y="309"/>
                    <a:pt x="11000" y="309"/>
                  </a:cubicBezTo>
                  <a:cubicBezTo>
                    <a:pt x="9909" y="309"/>
                    <a:pt x="8922" y="709"/>
                    <a:pt x="8038" y="1509"/>
                  </a:cubicBezTo>
                  <a:cubicBezTo>
                    <a:pt x="7528" y="1970"/>
                    <a:pt x="7143" y="2439"/>
                    <a:pt x="6884" y="2913"/>
                  </a:cubicBezTo>
                  <a:cubicBezTo>
                    <a:pt x="6625" y="3387"/>
                    <a:pt x="6462" y="3848"/>
                    <a:pt x="6396" y="4296"/>
                  </a:cubicBezTo>
                  <a:cubicBezTo>
                    <a:pt x="6330" y="4743"/>
                    <a:pt x="6372" y="5269"/>
                    <a:pt x="6525" y="5873"/>
                  </a:cubicBezTo>
                  <a:cubicBezTo>
                    <a:pt x="6669" y="6451"/>
                    <a:pt x="6857" y="7019"/>
                    <a:pt x="7086" y="7569"/>
                  </a:cubicBezTo>
                  <a:cubicBezTo>
                    <a:pt x="7308" y="8096"/>
                    <a:pt x="7625" y="8775"/>
                    <a:pt x="8038" y="9608"/>
                  </a:cubicBezTo>
                  <a:lnTo>
                    <a:pt x="9161" y="11794"/>
                  </a:lnTo>
                  <a:cubicBezTo>
                    <a:pt x="9481" y="12387"/>
                    <a:pt x="9656" y="12909"/>
                    <a:pt x="9685" y="13361"/>
                  </a:cubicBezTo>
                  <a:cubicBezTo>
                    <a:pt x="9717" y="13813"/>
                    <a:pt x="9620" y="14139"/>
                    <a:pt x="9400" y="14339"/>
                  </a:cubicBezTo>
                  <a:cubicBezTo>
                    <a:pt x="9133" y="14581"/>
                    <a:pt x="8837" y="14702"/>
                    <a:pt x="8512" y="14702"/>
                  </a:cubicBezTo>
                  <a:cubicBezTo>
                    <a:pt x="8496" y="14702"/>
                    <a:pt x="8479" y="14702"/>
                    <a:pt x="8463" y="14701"/>
                  </a:cubicBezTo>
                  <a:cubicBezTo>
                    <a:pt x="8118" y="14688"/>
                    <a:pt x="7792" y="14580"/>
                    <a:pt x="7486" y="14378"/>
                  </a:cubicBezTo>
                  <a:cubicBezTo>
                    <a:pt x="7160" y="14162"/>
                    <a:pt x="6853" y="13921"/>
                    <a:pt x="6565" y="13657"/>
                  </a:cubicBezTo>
                  <a:cubicBezTo>
                    <a:pt x="6258" y="13378"/>
                    <a:pt x="6003" y="13092"/>
                    <a:pt x="5798" y="12797"/>
                  </a:cubicBezTo>
                  <a:cubicBezTo>
                    <a:pt x="5474" y="12408"/>
                    <a:pt x="5193" y="11986"/>
                    <a:pt x="4960" y="11538"/>
                  </a:cubicBezTo>
                  <a:cubicBezTo>
                    <a:pt x="4729" y="11095"/>
                    <a:pt x="4573" y="10738"/>
                    <a:pt x="4488" y="10467"/>
                  </a:cubicBezTo>
                  <a:cubicBezTo>
                    <a:pt x="4405" y="10195"/>
                    <a:pt x="4315" y="9866"/>
                    <a:pt x="4221" y="9479"/>
                  </a:cubicBezTo>
                  <a:cubicBezTo>
                    <a:pt x="4126" y="9092"/>
                    <a:pt x="4065" y="8858"/>
                    <a:pt x="4036" y="8776"/>
                  </a:cubicBezTo>
                  <a:cubicBezTo>
                    <a:pt x="3905" y="8323"/>
                    <a:pt x="3705" y="7974"/>
                    <a:pt x="3437" y="7730"/>
                  </a:cubicBezTo>
                  <a:cubicBezTo>
                    <a:pt x="3169" y="7485"/>
                    <a:pt x="2862" y="7360"/>
                    <a:pt x="2518" y="7355"/>
                  </a:cubicBezTo>
                  <a:cubicBezTo>
                    <a:pt x="2503" y="7355"/>
                    <a:pt x="2488" y="7355"/>
                    <a:pt x="2473" y="7355"/>
                  </a:cubicBezTo>
                  <a:cubicBezTo>
                    <a:pt x="2153" y="7355"/>
                    <a:pt x="1837" y="7421"/>
                    <a:pt x="1546" y="7550"/>
                  </a:cubicBezTo>
                  <a:cubicBezTo>
                    <a:pt x="1243" y="7686"/>
                    <a:pt x="999" y="7907"/>
                    <a:pt x="813" y="8215"/>
                  </a:cubicBezTo>
                  <a:cubicBezTo>
                    <a:pt x="627" y="8522"/>
                    <a:pt x="554" y="8867"/>
                    <a:pt x="592" y="9251"/>
                  </a:cubicBezTo>
                  <a:cubicBezTo>
                    <a:pt x="851" y="11284"/>
                    <a:pt x="1652" y="13181"/>
                    <a:pt x="2995" y="14942"/>
                  </a:cubicBezTo>
                  <a:lnTo>
                    <a:pt x="2995" y="14942"/>
                  </a:lnTo>
                  <a:lnTo>
                    <a:pt x="516" y="17187"/>
                  </a:lnTo>
                  <a:cubicBezTo>
                    <a:pt x="133" y="17534"/>
                    <a:pt x="0" y="17920"/>
                    <a:pt x="118" y="18349"/>
                  </a:cubicBezTo>
                  <a:cubicBezTo>
                    <a:pt x="234" y="18777"/>
                    <a:pt x="506" y="19069"/>
                    <a:pt x="933" y="19224"/>
                  </a:cubicBezTo>
                  <a:cubicBezTo>
                    <a:pt x="1069" y="19273"/>
                    <a:pt x="1201" y="19298"/>
                    <a:pt x="1331" y="19298"/>
                  </a:cubicBezTo>
                  <a:cubicBezTo>
                    <a:pt x="1608" y="19298"/>
                    <a:pt x="1872" y="19185"/>
                    <a:pt x="2121" y="18960"/>
                  </a:cubicBezTo>
                  <a:lnTo>
                    <a:pt x="4590" y="16723"/>
                  </a:lnTo>
                  <a:lnTo>
                    <a:pt x="4590" y="16723"/>
                  </a:lnTo>
                  <a:cubicBezTo>
                    <a:pt x="5187" y="17277"/>
                    <a:pt x="5807" y="17728"/>
                    <a:pt x="6451" y="18078"/>
                  </a:cubicBezTo>
                  <a:cubicBezTo>
                    <a:pt x="7363" y="18574"/>
                    <a:pt x="8293" y="18822"/>
                    <a:pt x="9242" y="18822"/>
                  </a:cubicBezTo>
                  <a:cubicBezTo>
                    <a:pt x="9404" y="18822"/>
                    <a:pt x="9566" y="18815"/>
                    <a:pt x="9728" y="18801"/>
                  </a:cubicBezTo>
                  <a:cubicBezTo>
                    <a:pt x="10846" y="18702"/>
                    <a:pt x="11868" y="18216"/>
                    <a:pt x="12797" y="17345"/>
                  </a:cubicBezTo>
                  <a:cubicBezTo>
                    <a:pt x="13376" y="16806"/>
                    <a:pt x="13792" y="16243"/>
                    <a:pt x="14043" y="15660"/>
                  </a:cubicBezTo>
                  <a:cubicBezTo>
                    <a:pt x="14294" y="15075"/>
                    <a:pt x="14392" y="14452"/>
                    <a:pt x="14336" y="13792"/>
                  </a:cubicBezTo>
                  <a:cubicBezTo>
                    <a:pt x="14276" y="13118"/>
                    <a:pt x="14125" y="12455"/>
                    <a:pt x="13885" y="11822"/>
                  </a:cubicBezTo>
                  <a:cubicBezTo>
                    <a:pt x="13642" y="11168"/>
                    <a:pt x="13290" y="10400"/>
                    <a:pt x="12830" y="9516"/>
                  </a:cubicBezTo>
                  <a:lnTo>
                    <a:pt x="11682" y="7376"/>
                  </a:lnTo>
                  <a:cubicBezTo>
                    <a:pt x="11332" y="6751"/>
                    <a:pt x="11139" y="6247"/>
                    <a:pt x="11105" y="5868"/>
                  </a:cubicBezTo>
                  <a:cubicBezTo>
                    <a:pt x="11071" y="5489"/>
                    <a:pt x="11208" y="5161"/>
                    <a:pt x="11514" y="4883"/>
                  </a:cubicBezTo>
                  <a:cubicBezTo>
                    <a:pt x="11671" y="4741"/>
                    <a:pt x="11858" y="4669"/>
                    <a:pt x="12074" y="4669"/>
                  </a:cubicBezTo>
                  <a:cubicBezTo>
                    <a:pt x="12207" y="4669"/>
                    <a:pt x="12351" y="4696"/>
                    <a:pt x="12506" y="4750"/>
                  </a:cubicBezTo>
                  <a:cubicBezTo>
                    <a:pt x="12914" y="4892"/>
                    <a:pt x="13278" y="5131"/>
                    <a:pt x="13603" y="5463"/>
                  </a:cubicBezTo>
                  <a:cubicBezTo>
                    <a:pt x="13927" y="5796"/>
                    <a:pt x="14220" y="6123"/>
                    <a:pt x="14480" y="6445"/>
                  </a:cubicBezTo>
                  <a:cubicBezTo>
                    <a:pt x="15182" y="7418"/>
                    <a:pt x="15764" y="8472"/>
                    <a:pt x="16212" y="9587"/>
                  </a:cubicBezTo>
                  <a:cubicBezTo>
                    <a:pt x="16403" y="10018"/>
                    <a:pt x="16647" y="10341"/>
                    <a:pt x="16950" y="10555"/>
                  </a:cubicBezTo>
                  <a:cubicBezTo>
                    <a:pt x="17182" y="10719"/>
                    <a:pt x="17424" y="10801"/>
                    <a:pt x="17676" y="10801"/>
                  </a:cubicBezTo>
                  <a:cubicBezTo>
                    <a:pt x="17752" y="10801"/>
                    <a:pt x="17829" y="10794"/>
                    <a:pt x="17907" y="10779"/>
                  </a:cubicBezTo>
                  <a:cubicBezTo>
                    <a:pt x="18232" y="10719"/>
                    <a:pt x="18541" y="10586"/>
                    <a:pt x="18809" y="10392"/>
                  </a:cubicBezTo>
                  <a:cubicBezTo>
                    <a:pt x="19074" y="10197"/>
                    <a:pt x="19266" y="9910"/>
                    <a:pt x="19386" y="9530"/>
                  </a:cubicBezTo>
                  <a:cubicBezTo>
                    <a:pt x="19507" y="9151"/>
                    <a:pt x="19501" y="8750"/>
                    <a:pt x="19367" y="8329"/>
                  </a:cubicBezTo>
                  <a:cubicBezTo>
                    <a:pt x="19200" y="7785"/>
                    <a:pt x="19050" y="7347"/>
                    <a:pt x="18921" y="7016"/>
                  </a:cubicBezTo>
                  <a:cubicBezTo>
                    <a:pt x="18791" y="6686"/>
                    <a:pt x="18570" y="6240"/>
                    <a:pt x="18256" y="5680"/>
                  </a:cubicBezTo>
                  <a:cubicBezTo>
                    <a:pt x="18034" y="5288"/>
                    <a:pt x="17789" y="4909"/>
                    <a:pt x="17522" y="4545"/>
                  </a:cubicBezTo>
                  <a:lnTo>
                    <a:pt x="17522" y="4545"/>
                  </a:lnTo>
                  <a:lnTo>
                    <a:pt x="20225" y="2099"/>
                  </a:lnTo>
                  <a:cubicBezTo>
                    <a:pt x="20497" y="1853"/>
                    <a:pt x="20631" y="1565"/>
                    <a:pt x="20626" y="1237"/>
                  </a:cubicBezTo>
                  <a:cubicBezTo>
                    <a:pt x="20622" y="907"/>
                    <a:pt x="20522" y="631"/>
                    <a:pt x="20326" y="406"/>
                  </a:cubicBezTo>
                  <a:cubicBezTo>
                    <a:pt x="20131" y="181"/>
                    <a:pt x="19871" y="48"/>
                    <a:pt x="19549" y="9"/>
                  </a:cubicBezTo>
                  <a:cubicBezTo>
                    <a:pt x="19506" y="4"/>
                    <a:pt x="19463" y="1"/>
                    <a:pt x="19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2074250" y="3695675"/>
              <a:ext cx="530325" cy="497600"/>
            </a:xfrm>
            <a:custGeom>
              <a:avLst/>
              <a:gdLst/>
              <a:ahLst/>
              <a:cxnLst/>
              <a:rect l="l" t="t" r="r" b="b"/>
              <a:pathLst>
                <a:path w="21213" h="19904" extrusionOk="0">
                  <a:moveTo>
                    <a:pt x="19708" y="607"/>
                  </a:moveTo>
                  <a:cubicBezTo>
                    <a:pt x="19735" y="607"/>
                    <a:pt x="19763" y="608"/>
                    <a:pt x="19791" y="611"/>
                  </a:cubicBezTo>
                  <a:cubicBezTo>
                    <a:pt x="20039" y="643"/>
                    <a:pt x="20230" y="740"/>
                    <a:pt x="20377" y="907"/>
                  </a:cubicBezTo>
                  <a:cubicBezTo>
                    <a:pt x="20526" y="1079"/>
                    <a:pt x="20599" y="1287"/>
                    <a:pt x="20603" y="1544"/>
                  </a:cubicBezTo>
                  <a:cubicBezTo>
                    <a:pt x="20605" y="1783"/>
                    <a:pt x="20506" y="1992"/>
                    <a:pt x="20301" y="2178"/>
                  </a:cubicBezTo>
                  <a:lnTo>
                    <a:pt x="17845" y="4402"/>
                  </a:lnTo>
                  <a:cubicBezTo>
                    <a:pt x="17777" y="4315"/>
                    <a:pt x="17708" y="4229"/>
                    <a:pt x="17636" y="4142"/>
                  </a:cubicBezTo>
                  <a:cubicBezTo>
                    <a:pt x="17325" y="3753"/>
                    <a:pt x="17010" y="3393"/>
                    <a:pt x="16691" y="3061"/>
                  </a:cubicBezTo>
                  <a:lnTo>
                    <a:pt x="19114" y="868"/>
                  </a:lnTo>
                  <a:cubicBezTo>
                    <a:pt x="19310" y="691"/>
                    <a:pt x="19506" y="607"/>
                    <a:pt x="19708" y="607"/>
                  </a:cubicBezTo>
                  <a:close/>
                  <a:moveTo>
                    <a:pt x="16241" y="3469"/>
                  </a:moveTo>
                  <a:cubicBezTo>
                    <a:pt x="16553" y="3790"/>
                    <a:pt x="16861" y="4142"/>
                    <a:pt x="17166" y="4523"/>
                  </a:cubicBezTo>
                  <a:cubicBezTo>
                    <a:pt x="17244" y="4619"/>
                    <a:pt x="17320" y="4715"/>
                    <a:pt x="17394" y="4811"/>
                  </a:cubicBezTo>
                  <a:lnTo>
                    <a:pt x="17312" y="4885"/>
                  </a:lnTo>
                  <a:lnTo>
                    <a:pt x="16126" y="3574"/>
                  </a:lnTo>
                  <a:lnTo>
                    <a:pt x="16241" y="3469"/>
                  </a:lnTo>
                  <a:close/>
                  <a:moveTo>
                    <a:pt x="3961" y="15032"/>
                  </a:moveTo>
                  <a:lnTo>
                    <a:pt x="5160" y="16355"/>
                  </a:lnTo>
                  <a:lnTo>
                    <a:pt x="4875" y="16612"/>
                  </a:lnTo>
                  <a:cubicBezTo>
                    <a:pt x="4548" y="16292"/>
                    <a:pt x="4238" y="15955"/>
                    <a:pt x="3948" y="15601"/>
                  </a:cubicBezTo>
                  <a:cubicBezTo>
                    <a:pt x="3858" y="15495"/>
                    <a:pt x="3771" y="15388"/>
                    <a:pt x="3686" y="15280"/>
                  </a:cubicBezTo>
                  <a:lnTo>
                    <a:pt x="3961" y="15032"/>
                  </a:lnTo>
                  <a:close/>
                  <a:moveTo>
                    <a:pt x="11271" y="913"/>
                  </a:moveTo>
                  <a:cubicBezTo>
                    <a:pt x="11687" y="913"/>
                    <a:pt x="12120" y="976"/>
                    <a:pt x="12573" y="1101"/>
                  </a:cubicBezTo>
                  <a:cubicBezTo>
                    <a:pt x="13673" y="1405"/>
                    <a:pt x="14757" y="2056"/>
                    <a:pt x="15809" y="3044"/>
                  </a:cubicBezTo>
                  <a:lnTo>
                    <a:pt x="15269" y="3532"/>
                  </a:lnTo>
                  <a:lnTo>
                    <a:pt x="17270" y="5740"/>
                  </a:lnTo>
                  <a:lnTo>
                    <a:pt x="17753" y="5301"/>
                  </a:lnTo>
                  <a:cubicBezTo>
                    <a:pt x="17945" y="5577"/>
                    <a:pt x="18117" y="5853"/>
                    <a:pt x="18272" y="6130"/>
                  </a:cubicBezTo>
                  <a:cubicBezTo>
                    <a:pt x="18578" y="6675"/>
                    <a:pt x="18795" y="7112"/>
                    <a:pt x="18919" y="7429"/>
                  </a:cubicBezTo>
                  <a:cubicBezTo>
                    <a:pt x="19047" y="7757"/>
                    <a:pt x="19194" y="8191"/>
                    <a:pt x="19359" y="8723"/>
                  </a:cubicBezTo>
                  <a:cubicBezTo>
                    <a:pt x="19474" y="9087"/>
                    <a:pt x="19480" y="9420"/>
                    <a:pt x="19379" y="9740"/>
                  </a:cubicBezTo>
                  <a:cubicBezTo>
                    <a:pt x="19277" y="10061"/>
                    <a:pt x="19123" y="10291"/>
                    <a:pt x="18910" y="10448"/>
                  </a:cubicBezTo>
                  <a:cubicBezTo>
                    <a:pt x="18678" y="10617"/>
                    <a:pt x="18411" y="10731"/>
                    <a:pt x="18128" y="10782"/>
                  </a:cubicBezTo>
                  <a:cubicBezTo>
                    <a:pt x="18070" y="10794"/>
                    <a:pt x="18012" y="10799"/>
                    <a:pt x="17955" y="10799"/>
                  </a:cubicBezTo>
                  <a:cubicBezTo>
                    <a:pt x="17765" y="10799"/>
                    <a:pt x="17583" y="10736"/>
                    <a:pt x="17403" y="10609"/>
                  </a:cubicBezTo>
                  <a:cubicBezTo>
                    <a:pt x="17148" y="10428"/>
                    <a:pt x="16936" y="10145"/>
                    <a:pt x="16773" y="9776"/>
                  </a:cubicBezTo>
                  <a:cubicBezTo>
                    <a:pt x="16325" y="8657"/>
                    <a:pt x="15730" y="7577"/>
                    <a:pt x="14994" y="6555"/>
                  </a:cubicBezTo>
                  <a:cubicBezTo>
                    <a:pt x="14729" y="6227"/>
                    <a:pt x="14427" y="5890"/>
                    <a:pt x="14099" y="5552"/>
                  </a:cubicBezTo>
                  <a:cubicBezTo>
                    <a:pt x="13742" y="5188"/>
                    <a:pt x="13335" y="4923"/>
                    <a:pt x="12884" y="4767"/>
                  </a:cubicBezTo>
                  <a:cubicBezTo>
                    <a:pt x="12686" y="4698"/>
                    <a:pt x="12510" y="4669"/>
                    <a:pt x="12354" y="4669"/>
                  </a:cubicBezTo>
                  <a:cubicBezTo>
                    <a:pt x="12001" y="4669"/>
                    <a:pt x="11752" y="4814"/>
                    <a:pt x="11588" y="4962"/>
                  </a:cubicBezTo>
                  <a:cubicBezTo>
                    <a:pt x="11209" y="5305"/>
                    <a:pt x="11039" y="5722"/>
                    <a:pt x="11082" y="6198"/>
                  </a:cubicBezTo>
                  <a:cubicBezTo>
                    <a:pt x="11120" y="6624"/>
                    <a:pt x="11321" y="7157"/>
                    <a:pt x="11694" y="7822"/>
                  </a:cubicBezTo>
                  <a:lnTo>
                    <a:pt x="12840" y="9958"/>
                  </a:lnTo>
                  <a:cubicBezTo>
                    <a:pt x="13292" y="10826"/>
                    <a:pt x="13642" y="11591"/>
                    <a:pt x="13880" y="12230"/>
                  </a:cubicBezTo>
                  <a:cubicBezTo>
                    <a:pt x="14110" y="12837"/>
                    <a:pt x="14254" y="13474"/>
                    <a:pt x="14313" y="14121"/>
                  </a:cubicBezTo>
                  <a:cubicBezTo>
                    <a:pt x="14365" y="14728"/>
                    <a:pt x="14274" y="15306"/>
                    <a:pt x="14043" y="15842"/>
                  </a:cubicBezTo>
                  <a:cubicBezTo>
                    <a:pt x="13809" y="16386"/>
                    <a:pt x="13413" y="16918"/>
                    <a:pt x="12867" y="17428"/>
                  </a:cubicBezTo>
                  <a:cubicBezTo>
                    <a:pt x="11993" y="18247"/>
                    <a:pt x="11022" y="18709"/>
                    <a:pt x="9979" y="18802"/>
                  </a:cubicBezTo>
                  <a:cubicBezTo>
                    <a:pt x="9827" y="18815"/>
                    <a:pt x="9676" y="18822"/>
                    <a:pt x="9525" y="18822"/>
                  </a:cubicBezTo>
                  <a:cubicBezTo>
                    <a:pt x="8628" y="18822"/>
                    <a:pt x="7738" y="18584"/>
                    <a:pt x="6874" y="18114"/>
                  </a:cubicBezTo>
                  <a:cubicBezTo>
                    <a:pt x="6343" y="17825"/>
                    <a:pt x="5826" y="17462"/>
                    <a:pt x="5322" y="17024"/>
                  </a:cubicBezTo>
                  <a:lnTo>
                    <a:pt x="6013" y="16398"/>
                  </a:lnTo>
                  <a:lnTo>
                    <a:pt x="4003" y="14177"/>
                  </a:lnTo>
                  <a:lnTo>
                    <a:pt x="3318" y="14797"/>
                  </a:lnTo>
                  <a:cubicBezTo>
                    <a:pt x="2131" y="13158"/>
                    <a:pt x="1410" y="11388"/>
                    <a:pt x="1172" y="9520"/>
                  </a:cubicBezTo>
                  <a:cubicBezTo>
                    <a:pt x="1140" y="9203"/>
                    <a:pt x="1199" y="8926"/>
                    <a:pt x="1351" y="8674"/>
                  </a:cubicBezTo>
                  <a:cubicBezTo>
                    <a:pt x="1506" y="8419"/>
                    <a:pt x="1702" y="8241"/>
                    <a:pt x="1949" y="8131"/>
                  </a:cubicBezTo>
                  <a:cubicBezTo>
                    <a:pt x="2209" y="8014"/>
                    <a:pt x="2495" y="7963"/>
                    <a:pt x="2793" y="7961"/>
                  </a:cubicBezTo>
                  <a:cubicBezTo>
                    <a:pt x="3064" y="7964"/>
                    <a:pt x="3298" y="8062"/>
                    <a:pt x="3513" y="8257"/>
                  </a:cubicBezTo>
                  <a:cubicBezTo>
                    <a:pt x="3737" y="8462"/>
                    <a:pt x="3910" y="8766"/>
                    <a:pt x="4030" y="9178"/>
                  </a:cubicBezTo>
                  <a:cubicBezTo>
                    <a:pt x="4057" y="9257"/>
                    <a:pt x="4115" y="9483"/>
                    <a:pt x="4206" y="9855"/>
                  </a:cubicBezTo>
                  <a:cubicBezTo>
                    <a:pt x="4302" y="10248"/>
                    <a:pt x="4393" y="10583"/>
                    <a:pt x="4479" y="10859"/>
                  </a:cubicBezTo>
                  <a:cubicBezTo>
                    <a:pt x="4568" y="11151"/>
                    <a:pt x="4733" y="11526"/>
                    <a:pt x="4970" y="11980"/>
                  </a:cubicBezTo>
                  <a:cubicBezTo>
                    <a:pt x="5210" y="12440"/>
                    <a:pt x="5498" y="12872"/>
                    <a:pt x="5828" y="13272"/>
                  </a:cubicBezTo>
                  <a:cubicBezTo>
                    <a:pt x="6046" y="13585"/>
                    <a:pt x="6319" y="13892"/>
                    <a:pt x="6641" y="14184"/>
                  </a:cubicBezTo>
                  <a:cubicBezTo>
                    <a:pt x="6939" y="14459"/>
                    <a:pt x="7260" y="14709"/>
                    <a:pt x="7598" y="14934"/>
                  </a:cubicBezTo>
                  <a:cubicBezTo>
                    <a:pt x="7951" y="15166"/>
                    <a:pt x="8331" y="15289"/>
                    <a:pt x="8730" y="15306"/>
                  </a:cubicBezTo>
                  <a:cubicBezTo>
                    <a:pt x="8746" y="15307"/>
                    <a:pt x="8762" y="15307"/>
                    <a:pt x="8778" y="15307"/>
                  </a:cubicBezTo>
                  <a:cubicBezTo>
                    <a:pt x="9186" y="15307"/>
                    <a:pt x="9554" y="15163"/>
                    <a:pt x="9882" y="14866"/>
                  </a:cubicBezTo>
                  <a:cubicBezTo>
                    <a:pt x="10174" y="14602"/>
                    <a:pt x="10303" y="14190"/>
                    <a:pt x="10267" y="13643"/>
                  </a:cubicBezTo>
                  <a:cubicBezTo>
                    <a:pt x="10233" y="13150"/>
                    <a:pt x="10045" y="12582"/>
                    <a:pt x="9709" y="11958"/>
                  </a:cubicBezTo>
                  <a:lnTo>
                    <a:pt x="8589" y="9777"/>
                  </a:lnTo>
                  <a:cubicBezTo>
                    <a:pt x="8180" y="8952"/>
                    <a:pt x="7863" y="8273"/>
                    <a:pt x="7645" y="7756"/>
                  </a:cubicBezTo>
                  <a:cubicBezTo>
                    <a:pt x="7422" y="7219"/>
                    <a:pt x="7239" y="6666"/>
                    <a:pt x="7098" y="6102"/>
                  </a:cubicBezTo>
                  <a:cubicBezTo>
                    <a:pt x="6956" y="5539"/>
                    <a:pt x="6915" y="5048"/>
                    <a:pt x="6976" y="4643"/>
                  </a:cubicBezTo>
                  <a:cubicBezTo>
                    <a:pt x="7037" y="4234"/>
                    <a:pt x="7189" y="3803"/>
                    <a:pt x="7430" y="3362"/>
                  </a:cubicBezTo>
                  <a:cubicBezTo>
                    <a:pt x="7671" y="2920"/>
                    <a:pt x="8038" y="2474"/>
                    <a:pt x="8520" y="2036"/>
                  </a:cubicBezTo>
                  <a:cubicBezTo>
                    <a:pt x="9350" y="1286"/>
                    <a:pt x="10258" y="913"/>
                    <a:pt x="11271" y="913"/>
                  </a:cubicBezTo>
                  <a:close/>
                  <a:moveTo>
                    <a:pt x="3236" y="15687"/>
                  </a:moveTo>
                  <a:lnTo>
                    <a:pt x="3236" y="15688"/>
                  </a:lnTo>
                  <a:cubicBezTo>
                    <a:pt x="3315" y="15788"/>
                    <a:pt x="3398" y="15888"/>
                    <a:pt x="3483" y="15987"/>
                  </a:cubicBezTo>
                  <a:cubicBezTo>
                    <a:pt x="3779" y="16348"/>
                    <a:pt x="4094" y="16692"/>
                    <a:pt x="4426" y="17019"/>
                  </a:cubicBezTo>
                  <a:lnTo>
                    <a:pt x="2195" y="19037"/>
                  </a:lnTo>
                  <a:cubicBezTo>
                    <a:pt x="2004" y="19212"/>
                    <a:pt x="1813" y="19296"/>
                    <a:pt x="1611" y="19296"/>
                  </a:cubicBezTo>
                  <a:cubicBezTo>
                    <a:pt x="1515" y="19296"/>
                    <a:pt x="1417" y="19277"/>
                    <a:pt x="1315" y="19240"/>
                  </a:cubicBezTo>
                  <a:cubicBezTo>
                    <a:pt x="979" y="19119"/>
                    <a:pt x="780" y="18906"/>
                    <a:pt x="688" y="18571"/>
                  </a:cubicBezTo>
                  <a:cubicBezTo>
                    <a:pt x="634" y="18373"/>
                    <a:pt x="606" y="18068"/>
                    <a:pt x="997" y="17714"/>
                  </a:cubicBezTo>
                  <a:lnTo>
                    <a:pt x="3236" y="15687"/>
                  </a:lnTo>
                  <a:close/>
                  <a:moveTo>
                    <a:pt x="19695" y="0"/>
                  </a:moveTo>
                  <a:cubicBezTo>
                    <a:pt x="19345" y="0"/>
                    <a:pt x="19013" y="140"/>
                    <a:pt x="18705" y="419"/>
                  </a:cubicBezTo>
                  <a:lnTo>
                    <a:pt x="16258" y="2634"/>
                  </a:lnTo>
                  <a:cubicBezTo>
                    <a:pt x="15123" y="1559"/>
                    <a:pt x="13943" y="851"/>
                    <a:pt x="12734" y="516"/>
                  </a:cubicBezTo>
                  <a:cubicBezTo>
                    <a:pt x="12233" y="379"/>
                    <a:pt x="11748" y="310"/>
                    <a:pt x="11279" y="310"/>
                  </a:cubicBezTo>
                  <a:cubicBezTo>
                    <a:pt x="10114" y="310"/>
                    <a:pt x="9053" y="736"/>
                    <a:pt x="8114" y="1587"/>
                  </a:cubicBezTo>
                  <a:cubicBezTo>
                    <a:pt x="7581" y="2070"/>
                    <a:pt x="7172" y="2567"/>
                    <a:pt x="6898" y="3071"/>
                  </a:cubicBezTo>
                  <a:cubicBezTo>
                    <a:pt x="6623" y="3575"/>
                    <a:pt x="6447" y="4074"/>
                    <a:pt x="6375" y="4553"/>
                  </a:cubicBezTo>
                  <a:cubicBezTo>
                    <a:pt x="6302" y="5038"/>
                    <a:pt x="6347" y="5608"/>
                    <a:pt x="6510" y="6250"/>
                  </a:cubicBezTo>
                  <a:cubicBezTo>
                    <a:pt x="6658" y="6843"/>
                    <a:pt x="6851" y="7425"/>
                    <a:pt x="7086" y="7989"/>
                  </a:cubicBezTo>
                  <a:cubicBezTo>
                    <a:pt x="7308" y="8518"/>
                    <a:pt x="7631" y="9209"/>
                    <a:pt x="8049" y="10049"/>
                  </a:cubicBezTo>
                  <a:lnTo>
                    <a:pt x="9174" y="12242"/>
                  </a:lnTo>
                  <a:cubicBezTo>
                    <a:pt x="9471" y="12793"/>
                    <a:pt x="9636" y="13277"/>
                    <a:pt x="9664" y="13685"/>
                  </a:cubicBezTo>
                  <a:cubicBezTo>
                    <a:pt x="9687" y="14038"/>
                    <a:pt x="9625" y="14285"/>
                    <a:pt x="9476" y="14418"/>
                  </a:cubicBezTo>
                  <a:cubicBezTo>
                    <a:pt x="9266" y="14609"/>
                    <a:pt x="9038" y="14703"/>
                    <a:pt x="8793" y="14703"/>
                  </a:cubicBezTo>
                  <a:cubicBezTo>
                    <a:pt x="8781" y="14703"/>
                    <a:pt x="8768" y="14703"/>
                    <a:pt x="8755" y="14702"/>
                  </a:cubicBezTo>
                  <a:cubicBezTo>
                    <a:pt x="8464" y="14692"/>
                    <a:pt x="8195" y="14602"/>
                    <a:pt x="7933" y="14429"/>
                  </a:cubicBezTo>
                  <a:cubicBezTo>
                    <a:pt x="7620" y="14221"/>
                    <a:pt x="7325" y="13990"/>
                    <a:pt x="7049" y="13736"/>
                  </a:cubicBezTo>
                  <a:cubicBezTo>
                    <a:pt x="6773" y="13488"/>
                    <a:pt x="6525" y="13210"/>
                    <a:pt x="6312" y="12906"/>
                  </a:cubicBezTo>
                  <a:cubicBezTo>
                    <a:pt x="6002" y="12534"/>
                    <a:pt x="5732" y="12130"/>
                    <a:pt x="5508" y="11700"/>
                  </a:cubicBezTo>
                  <a:cubicBezTo>
                    <a:pt x="5288" y="11278"/>
                    <a:pt x="5137" y="10935"/>
                    <a:pt x="5059" y="10681"/>
                  </a:cubicBezTo>
                  <a:cubicBezTo>
                    <a:pt x="4975" y="10414"/>
                    <a:pt x="4888" y="10091"/>
                    <a:pt x="4796" y="9710"/>
                  </a:cubicBezTo>
                  <a:cubicBezTo>
                    <a:pt x="4698" y="9309"/>
                    <a:pt x="4633" y="9067"/>
                    <a:pt x="4608" y="8994"/>
                  </a:cubicBezTo>
                  <a:cubicBezTo>
                    <a:pt x="4460" y="8489"/>
                    <a:pt x="4229" y="8089"/>
                    <a:pt x="3922" y="7809"/>
                  </a:cubicBezTo>
                  <a:cubicBezTo>
                    <a:pt x="3598" y="7513"/>
                    <a:pt x="3221" y="7361"/>
                    <a:pt x="2802" y="7355"/>
                  </a:cubicBezTo>
                  <a:cubicBezTo>
                    <a:pt x="2419" y="7355"/>
                    <a:pt x="2044" y="7424"/>
                    <a:pt x="1703" y="7577"/>
                  </a:cubicBezTo>
                  <a:cubicBezTo>
                    <a:pt x="1343" y="7737"/>
                    <a:pt x="1050" y="8001"/>
                    <a:pt x="834" y="8361"/>
                  </a:cubicBezTo>
                  <a:cubicBezTo>
                    <a:pt x="614" y="8723"/>
                    <a:pt x="526" y="9136"/>
                    <a:pt x="570" y="9584"/>
                  </a:cubicBezTo>
                  <a:lnTo>
                    <a:pt x="571" y="9592"/>
                  </a:lnTo>
                  <a:cubicBezTo>
                    <a:pt x="824" y="11584"/>
                    <a:pt x="1596" y="13467"/>
                    <a:pt x="2866" y="15205"/>
                  </a:cubicBezTo>
                  <a:lnTo>
                    <a:pt x="591" y="17266"/>
                  </a:lnTo>
                  <a:cubicBezTo>
                    <a:pt x="3" y="17799"/>
                    <a:pt x="1" y="18358"/>
                    <a:pt x="104" y="18731"/>
                  </a:cubicBezTo>
                  <a:cubicBezTo>
                    <a:pt x="247" y="19259"/>
                    <a:pt x="586" y="19622"/>
                    <a:pt x="1108" y="19811"/>
                  </a:cubicBezTo>
                  <a:cubicBezTo>
                    <a:pt x="1268" y="19871"/>
                    <a:pt x="1437" y="19902"/>
                    <a:pt x="1609" y="19903"/>
                  </a:cubicBezTo>
                  <a:cubicBezTo>
                    <a:pt x="1961" y="19903"/>
                    <a:pt x="2298" y="19763"/>
                    <a:pt x="2603" y="19487"/>
                  </a:cubicBezTo>
                  <a:lnTo>
                    <a:pt x="4870" y="17434"/>
                  </a:lnTo>
                  <a:cubicBezTo>
                    <a:pt x="5426" y="17924"/>
                    <a:pt x="5998" y="18328"/>
                    <a:pt x="6585" y="18647"/>
                  </a:cubicBezTo>
                  <a:cubicBezTo>
                    <a:pt x="7538" y="19165"/>
                    <a:pt x="8524" y="19428"/>
                    <a:pt x="9521" y="19428"/>
                  </a:cubicBezTo>
                  <a:cubicBezTo>
                    <a:pt x="9691" y="19428"/>
                    <a:pt x="9862" y="19420"/>
                    <a:pt x="10033" y="19405"/>
                  </a:cubicBezTo>
                  <a:cubicBezTo>
                    <a:pt x="11213" y="19300"/>
                    <a:pt x="12307" y="18783"/>
                    <a:pt x="13281" y="17870"/>
                  </a:cubicBezTo>
                  <a:cubicBezTo>
                    <a:pt x="13888" y="17303"/>
                    <a:pt x="14332" y="16702"/>
                    <a:pt x="14599" y="16082"/>
                  </a:cubicBezTo>
                  <a:cubicBezTo>
                    <a:pt x="14870" y="15453"/>
                    <a:pt x="14977" y="14776"/>
                    <a:pt x="14917" y="14069"/>
                  </a:cubicBezTo>
                  <a:cubicBezTo>
                    <a:pt x="14855" y="13367"/>
                    <a:pt x="14697" y="12677"/>
                    <a:pt x="14448" y="12018"/>
                  </a:cubicBezTo>
                  <a:cubicBezTo>
                    <a:pt x="14202" y="11356"/>
                    <a:pt x="13841" y="10569"/>
                    <a:pt x="13376" y="9675"/>
                  </a:cubicBezTo>
                  <a:lnTo>
                    <a:pt x="12225" y="7532"/>
                  </a:lnTo>
                  <a:cubicBezTo>
                    <a:pt x="11898" y="6946"/>
                    <a:pt x="11716" y="6479"/>
                    <a:pt x="11686" y="6143"/>
                  </a:cubicBezTo>
                  <a:cubicBezTo>
                    <a:pt x="11660" y="5858"/>
                    <a:pt x="11759" y="5625"/>
                    <a:pt x="11996" y="5412"/>
                  </a:cubicBezTo>
                  <a:cubicBezTo>
                    <a:pt x="12067" y="5347"/>
                    <a:pt x="12174" y="5275"/>
                    <a:pt x="12354" y="5275"/>
                  </a:cubicBezTo>
                  <a:cubicBezTo>
                    <a:pt x="12445" y="5275"/>
                    <a:pt x="12553" y="5293"/>
                    <a:pt x="12685" y="5339"/>
                  </a:cubicBezTo>
                  <a:cubicBezTo>
                    <a:pt x="13046" y="5465"/>
                    <a:pt x="13375" y="5680"/>
                    <a:pt x="13666" y="5977"/>
                  </a:cubicBezTo>
                  <a:cubicBezTo>
                    <a:pt x="13982" y="6301"/>
                    <a:pt x="14270" y="6624"/>
                    <a:pt x="14513" y="6924"/>
                  </a:cubicBezTo>
                  <a:cubicBezTo>
                    <a:pt x="15204" y="7879"/>
                    <a:pt x="15774" y="8916"/>
                    <a:pt x="16214" y="10011"/>
                  </a:cubicBezTo>
                  <a:cubicBezTo>
                    <a:pt x="16425" y="10492"/>
                    <a:pt x="16708" y="10860"/>
                    <a:pt x="17054" y="11104"/>
                  </a:cubicBezTo>
                  <a:cubicBezTo>
                    <a:pt x="17338" y="11306"/>
                    <a:pt x="17639" y="11406"/>
                    <a:pt x="17954" y="11406"/>
                  </a:cubicBezTo>
                  <a:cubicBezTo>
                    <a:pt x="18050" y="11406"/>
                    <a:pt x="18146" y="11397"/>
                    <a:pt x="18244" y="11379"/>
                  </a:cubicBezTo>
                  <a:cubicBezTo>
                    <a:pt x="18613" y="11310"/>
                    <a:pt x="18963" y="11160"/>
                    <a:pt x="19267" y="10938"/>
                  </a:cubicBezTo>
                  <a:cubicBezTo>
                    <a:pt x="19583" y="10707"/>
                    <a:pt x="19816" y="10367"/>
                    <a:pt x="19956" y="9925"/>
                  </a:cubicBezTo>
                  <a:cubicBezTo>
                    <a:pt x="20095" y="9486"/>
                    <a:pt x="20088" y="9022"/>
                    <a:pt x="19937" y="8544"/>
                  </a:cubicBezTo>
                  <a:cubicBezTo>
                    <a:pt x="19769" y="7999"/>
                    <a:pt x="19617" y="7551"/>
                    <a:pt x="19483" y="7209"/>
                  </a:cubicBezTo>
                  <a:cubicBezTo>
                    <a:pt x="19349" y="6866"/>
                    <a:pt x="19118" y="6405"/>
                    <a:pt x="18800" y="5835"/>
                  </a:cubicBezTo>
                  <a:cubicBezTo>
                    <a:pt x="18618" y="5511"/>
                    <a:pt x="18420" y="5197"/>
                    <a:pt x="18207" y="4892"/>
                  </a:cubicBezTo>
                  <a:lnTo>
                    <a:pt x="20706" y="2627"/>
                  </a:lnTo>
                  <a:cubicBezTo>
                    <a:pt x="21044" y="2321"/>
                    <a:pt x="21212" y="1954"/>
                    <a:pt x="21207" y="1536"/>
                  </a:cubicBezTo>
                  <a:cubicBezTo>
                    <a:pt x="21202" y="1135"/>
                    <a:pt x="21077" y="791"/>
                    <a:pt x="20833" y="510"/>
                  </a:cubicBezTo>
                  <a:cubicBezTo>
                    <a:pt x="20587" y="229"/>
                    <a:pt x="20262" y="61"/>
                    <a:pt x="19864" y="11"/>
                  </a:cubicBezTo>
                  <a:cubicBezTo>
                    <a:pt x="19807" y="4"/>
                    <a:pt x="19751" y="0"/>
                    <a:pt x="196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823725" y="2560975"/>
              <a:ext cx="2451850" cy="2906950"/>
            </a:xfrm>
            <a:custGeom>
              <a:avLst/>
              <a:gdLst/>
              <a:ahLst/>
              <a:cxnLst/>
              <a:rect l="l" t="t" r="r" b="b"/>
              <a:pathLst>
                <a:path w="98074" h="116278" extrusionOk="0">
                  <a:moveTo>
                    <a:pt x="47189" y="1"/>
                  </a:moveTo>
                  <a:lnTo>
                    <a:pt x="0" y="26851"/>
                  </a:lnTo>
                  <a:lnTo>
                    <a:pt x="50884" y="116278"/>
                  </a:lnTo>
                  <a:lnTo>
                    <a:pt x="98073" y="89426"/>
                  </a:lnTo>
                  <a:lnTo>
                    <a:pt x="47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815175" y="2553525"/>
              <a:ext cx="2469250" cy="2922125"/>
            </a:xfrm>
            <a:custGeom>
              <a:avLst/>
              <a:gdLst/>
              <a:ahLst/>
              <a:cxnLst/>
              <a:rect l="l" t="t" r="r" b="b"/>
              <a:pathLst>
                <a:path w="98770" h="116885" extrusionOk="0">
                  <a:moveTo>
                    <a:pt x="47421" y="718"/>
                  </a:moveTo>
                  <a:lnTo>
                    <a:pt x="98011" y="89615"/>
                  </a:lnTo>
                  <a:lnTo>
                    <a:pt x="51350" y="116168"/>
                  </a:lnTo>
                  <a:lnTo>
                    <a:pt x="759" y="27271"/>
                  </a:lnTo>
                  <a:lnTo>
                    <a:pt x="47421" y="718"/>
                  </a:lnTo>
                  <a:close/>
                  <a:moveTo>
                    <a:pt x="47534" y="1"/>
                  </a:moveTo>
                  <a:cubicBezTo>
                    <a:pt x="47483" y="1"/>
                    <a:pt x="47432" y="14"/>
                    <a:pt x="47385" y="41"/>
                  </a:cubicBezTo>
                  <a:lnTo>
                    <a:pt x="198" y="26894"/>
                  </a:lnTo>
                  <a:cubicBezTo>
                    <a:pt x="52" y="26977"/>
                    <a:pt x="1" y="27162"/>
                    <a:pt x="83" y="27308"/>
                  </a:cubicBezTo>
                  <a:lnTo>
                    <a:pt x="50973" y="116731"/>
                  </a:lnTo>
                  <a:cubicBezTo>
                    <a:pt x="51027" y="116826"/>
                    <a:pt x="51127" y="116885"/>
                    <a:pt x="51236" y="116885"/>
                  </a:cubicBezTo>
                  <a:cubicBezTo>
                    <a:pt x="51288" y="116885"/>
                    <a:pt x="51339" y="116870"/>
                    <a:pt x="51385" y="116845"/>
                  </a:cubicBezTo>
                  <a:lnTo>
                    <a:pt x="98573" y="89991"/>
                  </a:lnTo>
                  <a:cubicBezTo>
                    <a:pt x="98718" y="89909"/>
                    <a:pt x="98769" y="89724"/>
                    <a:pt x="98687" y="89578"/>
                  </a:cubicBezTo>
                  <a:lnTo>
                    <a:pt x="47798" y="155"/>
                  </a:lnTo>
                  <a:cubicBezTo>
                    <a:pt x="47742" y="57"/>
                    <a:pt x="47639" y="1"/>
                    <a:pt x="47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1031550" y="2783600"/>
              <a:ext cx="2022475" cy="2456475"/>
            </a:xfrm>
            <a:custGeom>
              <a:avLst/>
              <a:gdLst/>
              <a:ahLst/>
              <a:cxnLst/>
              <a:rect l="l" t="t" r="r" b="b"/>
              <a:pathLst>
                <a:path w="80899" h="98259" extrusionOk="0">
                  <a:moveTo>
                    <a:pt x="32503" y="0"/>
                  </a:moveTo>
                  <a:lnTo>
                    <a:pt x="2891" y="16852"/>
                  </a:lnTo>
                  <a:cubicBezTo>
                    <a:pt x="3731" y="19378"/>
                    <a:pt x="2703" y="22229"/>
                    <a:pt x="300" y="23595"/>
                  </a:cubicBezTo>
                  <a:cubicBezTo>
                    <a:pt x="203" y="23651"/>
                    <a:pt x="101" y="23697"/>
                    <a:pt x="1" y="23746"/>
                  </a:cubicBezTo>
                  <a:lnTo>
                    <a:pt x="41292" y="96306"/>
                  </a:lnTo>
                  <a:cubicBezTo>
                    <a:pt x="41386" y="96245"/>
                    <a:pt x="41477" y="96181"/>
                    <a:pt x="41575" y="96125"/>
                  </a:cubicBezTo>
                  <a:cubicBezTo>
                    <a:pt x="42464" y="95619"/>
                    <a:pt x="43433" y="95378"/>
                    <a:pt x="44388" y="95378"/>
                  </a:cubicBezTo>
                  <a:cubicBezTo>
                    <a:pt x="46370" y="95378"/>
                    <a:pt x="48295" y="96413"/>
                    <a:pt x="49345" y="98258"/>
                  </a:cubicBezTo>
                  <a:lnTo>
                    <a:pt x="78765" y="81516"/>
                  </a:lnTo>
                  <a:cubicBezTo>
                    <a:pt x="77207" y="78781"/>
                    <a:pt x="78163" y="75303"/>
                    <a:pt x="80898" y="73747"/>
                  </a:cubicBezTo>
                  <a:lnTo>
                    <a:pt x="39624" y="1218"/>
                  </a:lnTo>
                  <a:cubicBezTo>
                    <a:pt x="38735" y="1724"/>
                    <a:pt x="37768" y="1964"/>
                    <a:pt x="36813" y="1964"/>
                  </a:cubicBezTo>
                  <a:cubicBezTo>
                    <a:pt x="35189" y="1964"/>
                    <a:pt x="33601" y="1268"/>
                    <a:pt x="3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1022825" y="2776025"/>
              <a:ext cx="2039850" cy="2471625"/>
            </a:xfrm>
            <a:custGeom>
              <a:avLst/>
              <a:gdLst/>
              <a:ahLst/>
              <a:cxnLst/>
              <a:rect l="l" t="t" r="r" b="b"/>
              <a:pathLst>
                <a:path w="81594" h="98865" extrusionOk="0">
                  <a:moveTo>
                    <a:pt x="32790" y="688"/>
                  </a:moveTo>
                  <a:cubicBezTo>
                    <a:pt x="33948" y="1916"/>
                    <a:pt x="35544" y="2567"/>
                    <a:pt x="37162" y="2567"/>
                  </a:cubicBezTo>
                  <a:cubicBezTo>
                    <a:pt x="38078" y="2567"/>
                    <a:pt x="39001" y="2358"/>
                    <a:pt x="39854" y="1927"/>
                  </a:cubicBezTo>
                  <a:lnTo>
                    <a:pt x="80838" y="73943"/>
                  </a:lnTo>
                  <a:cubicBezTo>
                    <a:pt x="78247" y="75594"/>
                    <a:pt x="77323" y="78959"/>
                    <a:pt x="78706" y="81702"/>
                  </a:cubicBezTo>
                  <a:lnTo>
                    <a:pt x="49801" y="98154"/>
                  </a:lnTo>
                  <a:cubicBezTo>
                    <a:pt x="48667" y="96373"/>
                    <a:pt x="46726" y="95381"/>
                    <a:pt x="44733" y="95381"/>
                  </a:cubicBezTo>
                  <a:lnTo>
                    <a:pt x="44733" y="95380"/>
                  </a:lnTo>
                  <a:cubicBezTo>
                    <a:pt x="43695" y="95380"/>
                    <a:pt x="42675" y="95651"/>
                    <a:pt x="41774" y="96165"/>
                  </a:cubicBezTo>
                  <a:lnTo>
                    <a:pt x="41747" y="96181"/>
                  </a:lnTo>
                  <a:lnTo>
                    <a:pt x="771" y="24177"/>
                  </a:lnTo>
                  <a:cubicBezTo>
                    <a:pt x="780" y="24173"/>
                    <a:pt x="790" y="24168"/>
                    <a:pt x="799" y="24162"/>
                  </a:cubicBezTo>
                  <a:cubicBezTo>
                    <a:pt x="3206" y="22792"/>
                    <a:pt x="4357" y="19938"/>
                    <a:pt x="3600" y="17298"/>
                  </a:cubicBezTo>
                  <a:lnTo>
                    <a:pt x="32790" y="688"/>
                  </a:lnTo>
                  <a:close/>
                  <a:moveTo>
                    <a:pt x="32852" y="1"/>
                  </a:moveTo>
                  <a:cubicBezTo>
                    <a:pt x="32801" y="1"/>
                    <a:pt x="32749" y="14"/>
                    <a:pt x="32702" y="40"/>
                  </a:cubicBezTo>
                  <a:lnTo>
                    <a:pt x="3090" y="16893"/>
                  </a:lnTo>
                  <a:cubicBezTo>
                    <a:pt x="2965" y="16965"/>
                    <a:pt x="2906" y="17115"/>
                    <a:pt x="2952" y="17251"/>
                  </a:cubicBezTo>
                  <a:cubicBezTo>
                    <a:pt x="3761" y="19683"/>
                    <a:pt x="2729" y="22367"/>
                    <a:pt x="500" y="23635"/>
                  </a:cubicBezTo>
                  <a:cubicBezTo>
                    <a:pt x="436" y="23671"/>
                    <a:pt x="369" y="23704"/>
                    <a:pt x="304" y="23735"/>
                  </a:cubicBezTo>
                  <a:lnTo>
                    <a:pt x="214" y="23778"/>
                  </a:lnTo>
                  <a:cubicBezTo>
                    <a:pt x="59" y="23855"/>
                    <a:pt x="1" y="24048"/>
                    <a:pt x="87" y="24199"/>
                  </a:cubicBezTo>
                  <a:lnTo>
                    <a:pt x="41378" y="96758"/>
                  </a:lnTo>
                  <a:cubicBezTo>
                    <a:pt x="41434" y="96856"/>
                    <a:pt x="41537" y="96911"/>
                    <a:pt x="41642" y="96911"/>
                  </a:cubicBezTo>
                  <a:cubicBezTo>
                    <a:pt x="41698" y="96911"/>
                    <a:pt x="41756" y="96895"/>
                    <a:pt x="41806" y="96862"/>
                  </a:cubicBezTo>
                  <a:lnTo>
                    <a:pt x="41882" y="96812"/>
                  </a:lnTo>
                  <a:cubicBezTo>
                    <a:pt x="41944" y="96771"/>
                    <a:pt x="42008" y="96729"/>
                    <a:pt x="42073" y="96691"/>
                  </a:cubicBezTo>
                  <a:cubicBezTo>
                    <a:pt x="42913" y="96213"/>
                    <a:pt x="43829" y="95986"/>
                    <a:pt x="44733" y="95986"/>
                  </a:cubicBezTo>
                  <a:cubicBezTo>
                    <a:pt x="46611" y="95986"/>
                    <a:pt x="48438" y="96966"/>
                    <a:pt x="49431" y="98711"/>
                  </a:cubicBezTo>
                  <a:cubicBezTo>
                    <a:pt x="49485" y="98806"/>
                    <a:pt x="49585" y="98865"/>
                    <a:pt x="49694" y="98865"/>
                  </a:cubicBezTo>
                  <a:cubicBezTo>
                    <a:pt x="49746" y="98865"/>
                    <a:pt x="49798" y="98850"/>
                    <a:pt x="49844" y="98824"/>
                  </a:cubicBezTo>
                  <a:lnTo>
                    <a:pt x="79262" y="82082"/>
                  </a:lnTo>
                  <a:cubicBezTo>
                    <a:pt x="79408" y="82000"/>
                    <a:pt x="79459" y="81815"/>
                    <a:pt x="79377" y="81669"/>
                  </a:cubicBezTo>
                  <a:cubicBezTo>
                    <a:pt x="77905" y="79084"/>
                    <a:pt x="78812" y="75785"/>
                    <a:pt x="81397" y="74313"/>
                  </a:cubicBezTo>
                  <a:cubicBezTo>
                    <a:pt x="81543" y="74231"/>
                    <a:pt x="81593" y="74046"/>
                    <a:pt x="81511" y="73900"/>
                  </a:cubicBezTo>
                  <a:lnTo>
                    <a:pt x="40236" y="1371"/>
                  </a:lnTo>
                  <a:cubicBezTo>
                    <a:pt x="40180" y="1273"/>
                    <a:pt x="40077" y="1218"/>
                    <a:pt x="39972" y="1218"/>
                  </a:cubicBezTo>
                  <a:cubicBezTo>
                    <a:pt x="39921" y="1218"/>
                    <a:pt x="39870" y="1230"/>
                    <a:pt x="39823" y="1257"/>
                  </a:cubicBezTo>
                  <a:cubicBezTo>
                    <a:pt x="38989" y="1732"/>
                    <a:pt x="38071" y="1961"/>
                    <a:pt x="37160" y="1961"/>
                  </a:cubicBezTo>
                  <a:cubicBezTo>
                    <a:pt x="35635" y="1961"/>
                    <a:pt x="34130" y="1318"/>
                    <a:pt x="33081" y="106"/>
                  </a:cubicBezTo>
                  <a:cubicBezTo>
                    <a:pt x="33022" y="37"/>
                    <a:pt x="32938" y="1"/>
                    <a:pt x="32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1573275" y="3687225"/>
              <a:ext cx="670375" cy="773400"/>
            </a:xfrm>
            <a:custGeom>
              <a:avLst/>
              <a:gdLst/>
              <a:ahLst/>
              <a:cxnLst/>
              <a:rect l="l" t="t" r="r" b="b"/>
              <a:pathLst>
                <a:path w="26815" h="30936" extrusionOk="0">
                  <a:moveTo>
                    <a:pt x="6722" y="0"/>
                  </a:moveTo>
                  <a:cubicBezTo>
                    <a:pt x="6640" y="0"/>
                    <a:pt x="6559" y="32"/>
                    <a:pt x="6500" y="96"/>
                  </a:cubicBezTo>
                  <a:cubicBezTo>
                    <a:pt x="1010" y="5993"/>
                    <a:pt x="0" y="14664"/>
                    <a:pt x="3989" y="21673"/>
                  </a:cubicBezTo>
                  <a:cubicBezTo>
                    <a:pt x="7320" y="27526"/>
                    <a:pt x="13564" y="30936"/>
                    <a:pt x="20007" y="30936"/>
                  </a:cubicBezTo>
                  <a:cubicBezTo>
                    <a:pt x="20011" y="30936"/>
                    <a:pt x="20014" y="30936"/>
                    <a:pt x="20018" y="30936"/>
                  </a:cubicBezTo>
                  <a:cubicBezTo>
                    <a:pt x="22263" y="30936"/>
                    <a:pt x="24489" y="30518"/>
                    <a:pt x="26582" y="29702"/>
                  </a:cubicBezTo>
                  <a:cubicBezTo>
                    <a:pt x="26737" y="29641"/>
                    <a:pt x="26814" y="29465"/>
                    <a:pt x="26754" y="29310"/>
                  </a:cubicBezTo>
                  <a:cubicBezTo>
                    <a:pt x="26707" y="29190"/>
                    <a:pt x="26592" y="29117"/>
                    <a:pt x="26471" y="29117"/>
                  </a:cubicBezTo>
                  <a:cubicBezTo>
                    <a:pt x="26435" y="29117"/>
                    <a:pt x="26398" y="29123"/>
                    <a:pt x="26362" y="29137"/>
                  </a:cubicBezTo>
                  <a:cubicBezTo>
                    <a:pt x="24290" y="29945"/>
                    <a:pt x="22137" y="30331"/>
                    <a:pt x="20006" y="30331"/>
                  </a:cubicBezTo>
                  <a:cubicBezTo>
                    <a:pt x="13774" y="30331"/>
                    <a:pt x="7739" y="27034"/>
                    <a:pt x="4517" y="21373"/>
                  </a:cubicBezTo>
                  <a:cubicBezTo>
                    <a:pt x="658" y="14595"/>
                    <a:pt x="1635" y="6212"/>
                    <a:pt x="6943" y="509"/>
                  </a:cubicBezTo>
                  <a:cubicBezTo>
                    <a:pt x="7057" y="387"/>
                    <a:pt x="7051" y="195"/>
                    <a:pt x="6929" y="81"/>
                  </a:cubicBezTo>
                  <a:cubicBezTo>
                    <a:pt x="6870" y="27"/>
                    <a:pt x="6796" y="0"/>
                    <a:pt x="6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1822800" y="3546450"/>
              <a:ext cx="203850" cy="81700"/>
            </a:xfrm>
            <a:custGeom>
              <a:avLst/>
              <a:gdLst/>
              <a:ahLst/>
              <a:cxnLst/>
              <a:rect l="l" t="t" r="r" b="b"/>
              <a:pathLst>
                <a:path w="8154" h="3268" extrusionOk="0">
                  <a:moveTo>
                    <a:pt x="7843" y="0"/>
                  </a:moveTo>
                  <a:cubicBezTo>
                    <a:pt x="7828" y="0"/>
                    <a:pt x="7813" y="1"/>
                    <a:pt x="7798" y="4"/>
                  </a:cubicBezTo>
                  <a:cubicBezTo>
                    <a:pt x="5360" y="290"/>
                    <a:pt x="3032" y="1057"/>
                    <a:pt x="879" y="2283"/>
                  </a:cubicBezTo>
                  <a:cubicBezTo>
                    <a:pt x="637" y="2420"/>
                    <a:pt x="400" y="2562"/>
                    <a:pt x="168" y="2709"/>
                  </a:cubicBezTo>
                  <a:cubicBezTo>
                    <a:pt x="53" y="2780"/>
                    <a:pt x="0" y="2920"/>
                    <a:pt x="38" y="3050"/>
                  </a:cubicBezTo>
                  <a:cubicBezTo>
                    <a:pt x="76" y="3179"/>
                    <a:pt x="195" y="3267"/>
                    <a:pt x="331" y="3267"/>
                  </a:cubicBezTo>
                  <a:cubicBezTo>
                    <a:pt x="387" y="3267"/>
                    <a:pt x="443" y="3252"/>
                    <a:pt x="491" y="3221"/>
                  </a:cubicBezTo>
                  <a:cubicBezTo>
                    <a:pt x="716" y="3079"/>
                    <a:pt x="944" y="2942"/>
                    <a:pt x="1177" y="2809"/>
                  </a:cubicBezTo>
                  <a:cubicBezTo>
                    <a:pt x="3261" y="1624"/>
                    <a:pt x="5511" y="882"/>
                    <a:pt x="7870" y="604"/>
                  </a:cubicBezTo>
                  <a:cubicBezTo>
                    <a:pt x="8035" y="585"/>
                    <a:pt x="8154" y="435"/>
                    <a:pt x="8134" y="268"/>
                  </a:cubicBezTo>
                  <a:cubicBezTo>
                    <a:pt x="8116" y="118"/>
                    <a:pt x="7990" y="0"/>
                    <a:pt x="7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2076450" y="3543575"/>
              <a:ext cx="496925" cy="788550"/>
            </a:xfrm>
            <a:custGeom>
              <a:avLst/>
              <a:gdLst/>
              <a:ahLst/>
              <a:cxnLst/>
              <a:rect l="l" t="t" r="r" b="b"/>
              <a:pathLst>
                <a:path w="19877" h="31542" extrusionOk="0">
                  <a:moveTo>
                    <a:pt x="314" y="0"/>
                  </a:moveTo>
                  <a:cubicBezTo>
                    <a:pt x="156" y="0"/>
                    <a:pt x="9" y="129"/>
                    <a:pt x="4" y="295"/>
                  </a:cubicBezTo>
                  <a:cubicBezTo>
                    <a:pt x="0" y="463"/>
                    <a:pt x="132" y="602"/>
                    <a:pt x="298" y="606"/>
                  </a:cubicBezTo>
                  <a:cubicBezTo>
                    <a:pt x="6554" y="786"/>
                    <a:pt x="12136" y="4135"/>
                    <a:pt x="15228" y="9568"/>
                  </a:cubicBezTo>
                  <a:cubicBezTo>
                    <a:pt x="19212" y="16573"/>
                    <a:pt x="17978" y="25395"/>
                    <a:pt x="12226" y="31022"/>
                  </a:cubicBezTo>
                  <a:cubicBezTo>
                    <a:pt x="12030" y="31212"/>
                    <a:pt x="12166" y="31541"/>
                    <a:pt x="12437" y="31541"/>
                  </a:cubicBezTo>
                  <a:cubicBezTo>
                    <a:pt x="12516" y="31541"/>
                    <a:pt x="12592" y="31510"/>
                    <a:pt x="12649" y="31456"/>
                  </a:cubicBezTo>
                  <a:cubicBezTo>
                    <a:pt x="18599" y="25636"/>
                    <a:pt x="19877" y="16512"/>
                    <a:pt x="15754" y="9269"/>
                  </a:cubicBezTo>
                  <a:cubicBezTo>
                    <a:pt x="12558" y="3651"/>
                    <a:pt x="6785" y="185"/>
                    <a:pt x="316" y="0"/>
                  </a:cubicBezTo>
                  <a:cubicBezTo>
                    <a:pt x="316" y="0"/>
                    <a:pt x="315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1658350" y="3588850"/>
              <a:ext cx="826600" cy="826625"/>
            </a:xfrm>
            <a:custGeom>
              <a:avLst/>
              <a:gdLst/>
              <a:ahLst/>
              <a:cxnLst/>
              <a:rect l="l" t="t" r="r" b="b"/>
              <a:pathLst>
                <a:path w="33064" h="33065" extrusionOk="0">
                  <a:moveTo>
                    <a:pt x="16533" y="1"/>
                  </a:moveTo>
                  <a:cubicBezTo>
                    <a:pt x="12148" y="1"/>
                    <a:pt x="7943" y="1742"/>
                    <a:pt x="4842" y="4843"/>
                  </a:cubicBezTo>
                  <a:cubicBezTo>
                    <a:pt x="1741" y="7943"/>
                    <a:pt x="0" y="12149"/>
                    <a:pt x="0" y="16533"/>
                  </a:cubicBezTo>
                  <a:cubicBezTo>
                    <a:pt x="0" y="20917"/>
                    <a:pt x="1741" y="25122"/>
                    <a:pt x="4842" y="28222"/>
                  </a:cubicBezTo>
                  <a:cubicBezTo>
                    <a:pt x="7943" y="31323"/>
                    <a:pt x="12148" y="33064"/>
                    <a:pt x="16533" y="33064"/>
                  </a:cubicBezTo>
                  <a:cubicBezTo>
                    <a:pt x="20917" y="33064"/>
                    <a:pt x="25121" y="31323"/>
                    <a:pt x="28222" y="28222"/>
                  </a:cubicBezTo>
                  <a:cubicBezTo>
                    <a:pt x="31323" y="25122"/>
                    <a:pt x="33064" y="20917"/>
                    <a:pt x="33064" y="16533"/>
                  </a:cubicBezTo>
                  <a:cubicBezTo>
                    <a:pt x="33064" y="12149"/>
                    <a:pt x="31323" y="7943"/>
                    <a:pt x="28222" y="4843"/>
                  </a:cubicBezTo>
                  <a:cubicBezTo>
                    <a:pt x="25121" y="1742"/>
                    <a:pt x="20917" y="1"/>
                    <a:pt x="1653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1763050" y="3768275"/>
              <a:ext cx="595550" cy="447975"/>
            </a:xfrm>
            <a:custGeom>
              <a:avLst/>
              <a:gdLst/>
              <a:ahLst/>
              <a:cxnLst/>
              <a:rect l="l" t="t" r="r" b="b"/>
              <a:pathLst>
                <a:path w="23822" h="17919" extrusionOk="0">
                  <a:moveTo>
                    <a:pt x="13646" y="0"/>
                  </a:moveTo>
                  <a:cubicBezTo>
                    <a:pt x="12892" y="0"/>
                    <a:pt x="12146" y="210"/>
                    <a:pt x="11407" y="631"/>
                  </a:cubicBezTo>
                  <a:cubicBezTo>
                    <a:pt x="10809" y="972"/>
                    <a:pt x="10333" y="1346"/>
                    <a:pt x="9977" y="1752"/>
                  </a:cubicBezTo>
                  <a:cubicBezTo>
                    <a:pt x="9622" y="2160"/>
                    <a:pt x="9362" y="2574"/>
                    <a:pt x="9200" y="2996"/>
                  </a:cubicBezTo>
                  <a:cubicBezTo>
                    <a:pt x="9038" y="3418"/>
                    <a:pt x="8965" y="3940"/>
                    <a:pt x="8983" y="4564"/>
                  </a:cubicBezTo>
                  <a:cubicBezTo>
                    <a:pt x="8999" y="5160"/>
                    <a:pt x="9059" y="5754"/>
                    <a:pt x="9164" y="6342"/>
                  </a:cubicBezTo>
                  <a:cubicBezTo>
                    <a:pt x="9266" y="6903"/>
                    <a:pt x="9429" y="7636"/>
                    <a:pt x="9653" y="8538"/>
                  </a:cubicBezTo>
                  <a:lnTo>
                    <a:pt x="10274" y="10916"/>
                  </a:lnTo>
                  <a:cubicBezTo>
                    <a:pt x="10456" y="11564"/>
                    <a:pt x="10515" y="12111"/>
                    <a:pt x="10446" y="12559"/>
                  </a:cubicBezTo>
                  <a:cubicBezTo>
                    <a:pt x="10377" y="13007"/>
                    <a:pt x="10214" y="13303"/>
                    <a:pt x="9955" y="13452"/>
                  </a:cubicBezTo>
                  <a:cubicBezTo>
                    <a:pt x="9730" y="13579"/>
                    <a:pt x="9504" y="13643"/>
                    <a:pt x="9278" y="13643"/>
                  </a:cubicBezTo>
                  <a:cubicBezTo>
                    <a:pt x="9172" y="13643"/>
                    <a:pt x="9067" y="13629"/>
                    <a:pt x="8961" y="13602"/>
                  </a:cubicBezTo>
                  <a:cubicBezTo>
                    <a:pt x="8628" y="13514"/>
                    <a:pt x="8334" y="13339"/>
                    <a:pt x="8078" y="13074"/>
                  </a:cubicBezTo>
                  <a:cubicBezTo>
                    <a:pt x="7807" y="12793"/>
                    <a:pt x="7560" y="12491"/>
                    <a:pt x="7336" y="12170"/>
                  </a:cubicBezTo>
                  <a:cubicBezTo>
                    <a:pt x="7096" y="11832"/>
                    <a:pt x="6909" y="11497"/>
                    <a:pt x="6773" y="11165"/>
                  </a:cubicBezTo>
                  <a:cubicBezTo>
                    <a:pt x="6542" y="10716"/>
                    <a:pt x="6359" y="10242"/>
                    <a:pt x="6228" y="9753"/>
                  </a:cubicBezTo>
                  <a:cubicBezTo>
                    <a:pt x="6099" y="9273"/>
                    <a:pt x="6023" y="8890"/>
                    <a:pt x="6000" y="8606"/>
                  </a:cubicBezTo>
                  <a:cubicBezTo>
                    <a:pt x="5976" y="8322"/>
                    <a:pt x="5961" y="7982"/>
                    <a:pt x="5953" y="7584"/>
                  </a:cubicBezTo>
                  <a:cubicBezTo>
                    <a:pt x="5944" y="7187"/>
                    <a:pt x="5935" y="6944"/>
                    <a:pt x="5926" y="6857"/>
                  </a:cubicBezTo>
                  <a:cubicBezTo>
                    <a:pt x="5896" y="6387"/>
                    <a:pt x="5776" y="6003"/>
                    <a:pt x="5568" y="5706"/>
                  </a:cubicBezTo>
                  <a:cubicBezTo>
                    <a:pt x="5358" y="5409"/>
                    <a:pt x="5086" y="5220"/>
                    <a:pt x="4751" y="5141"/>
                  </a:cubicBezTo>
                  <a:cubicBezTo>
                    <a:pt x="4574" y="5098"/>
                    <a:pt x="4393" y="5076"/>
                    <a:pt x="4212" y="5076"/>
                  </a:cubicBezTo>
                  <a:cubicBezTo>
                    <a:pt x="4060" y="5076"/>
                    <a:pt x="3909" y="5091"/>
                    <a:pt x="3760" y="5121"/>
                  </a:cubicBezTo>
                  <a:cubicBezTo>
                    <a:pt x="3434" y="5188"/>
                    <a:pt x="3148" y="5350"/>
                    <a:pt x="2901" y="5611"/>
                  </a:cubicBezTo>
                  <a:cubicBezTo>
                    <a:pt x="2652" y="5870"/>
                    <a:pt x="2505" y="6192"/>
                    <a:pt x="2459" y="6575"/>
                  </a:cubicBezTo>
                  <a:cubicBezTo>
                    <a:pt x="2271" y="8615"/>
                    <a:pt x="2642" y="10640"/>
                    <a:pt x="3571" y="12650"/>
                  </a:cubicBezTo>
                  <a:lnTo>
                    <a:pt x="3571" y="12650"/>
                  </a:lnTo>
                  <a:lnTo>
                    <a:pt x="663" y="14306"/>
                  </a:lnTo>
                  <a:cubicBezTo>
                    <a:pt x="214" y="14561"/>
                    <a:pt x="0" y="14910"/>
                    <a:pt x="22" y="15353"/>
                  </a:cubicBezTo>
                  <a:cubicBezTo>
                    <a:pt x="43" y="15796"/>
                    <a:pt x="245" y="16140"/>
                    <a:pt x="629" y="16383"/>
                  </a:cubicBezTo>
                  <a:cubicBezTo>
                    <a:pt x="821" y="16505"/>
                    <a:pt x="1018" y="16566"/>
                    <a:pt x="1220" y="16566"/>
                  </a:cubicBezTo>
                  <a:cubicBezTo>
                    <a:pt x="1423" y="16566"/>
                    <a:pt x="1631" y="16505"/>
                    <a:pt x="1846" y="16383"/>
                  </a:cubicBezTo>
                  <a:lnTo>
                    <a:pt x="4742" y="14735"/>
                  </a:lnTo>
                  <a:lnTo>
                    <a:pt x="4742" y="14735"/>
                  </a:lnTo>
                  <a:cubicBezTo>
                    <a:pt x="5205" y="15405"/>
                    <a:pt x="5713" y="15981"/>
                    <a:pt x="6266" y="16461"/>
                  </a:cubicBezTo>
                  <a:cubicBezTo>
                    <a:pt x="7181" y="17260"/>
                    <a:pt x="8196" y="17732"/>
                    <a:pt x="9308" y="17878"/>
                  </a:cubicBezTo>
                  <a:cubicBezTo>
                    <a:pt x="9511" y="17905"/>
                    <a:pt x="9715" y="17918"/>
                    <a:pt x="9918" y="17918"/>
                  </a:cubicBezTo>
                  <a:cubicBezTo>
                    <a:pt x="10823" y="17918"/>
                    <a:pt x="11723" y="17653"/>
                    <a:pt x="12618" y="17122"/>
                  </a:cubicBezTo>
                  <a:cubicBezTo>
                    <a:pt x="13300" y="16721"/>
                    <a:pt x="13828" y="16262"/>
                    <a:pt x="14200" y="15747"/>
                  </a:cubicBezTo>
                  <a:cubicBezTo>
                    <a:pt x="14573" y="15231"/>
                    <a:pt x="14803" y="14645"/>
                    <a:pt x="14892" y="13988"/>
                  </a:cubicBezTo>
                  <a:cubicBezTo>
                    <a:pt x="14979" y="13316"/>
                    <a:pt x="14975" y="12637"/>
                    <a:pt x="14879" y="11967"/>
                  </a:cubicBezTo>
                  <a:cubicBezTo>
                    <a:pt x="14782" y="11276"/>
                    <a:pt x="14607" y="10450"/>
                    <a:pt x="14349" y="9488"/>
                  </a:cubicBezTo>
                  <a:lnTo>
                    <a:pt x="13692" y="7150"/>
                  </a:lnTo>
                  <a:cubicBezTo>
                    <a:pt x="13485" y="6463"/>
                    <a:pt x="13406" y="5930"/>
                    <a:pt x="13455" y="5552"/>
                  </a:cubicBezTo>
                  <a:cubicBezTo>
                    <a:pt x="13505" y="5175"/>
                    <a:pt x="13708" y="4884"/>
                    <a:pt x="14068" y="4680"/>
                  </a:cubicBezTo>
                  <a:cubicBezTo>
                    <a:pt x="14195" y="4607"/>
                    <a:pt x="14330" y="4570"/>
                    <a:pt x="14470" y="4570"/>
                  </a:cubicBezTo>
                  <a:cubicBezTo>
                    <a:pt x="14658" y="4570"/>
                    <a:pt x="14857" y="4635"/>
                    <a:pt x="15066" y="4764"/>
                  </a:cubicBezTo>
                  <a:cubicBezTo>
                    <a:pt x="15432" y="4992"/>
                    <a:pt x="15738" y="5302"/>
                    <a:pt x="15983" y="5698"/>
                  </a:cubicBezTo>
                  <a:cubicBezTo>
                    <a:pt x="16227" y="6093"/>
                    <a:pt x="16442" y="6476"/>
                    <a:pt x="16626" y="6845"/>
                  </a:cubicBezTo>
                  <a:cubicBezTo>
                    <a:pt x="17101" y="7949"/>
                    <a:pt x="17440" y="9105"/>
                    <a:pt x="17636" y="10290"/>
                  </a:cubicBezTo>
                  <a:cubicBezTo>
                    <a:pt x="17727" y="10752"/>
                    <a:pt x="17896" y="11121"/>
                    <a:pt x="18145" y="11394"/>
                  </a:cubicBezTo>
                  <a:cubicBezTo>
                    <a:pt x="18394" y="11668"/>
                    <a:pt x="18689" y="11810"/>
                    <a:pt x="19030" y="11820"/>
                  </a:cubicBezTo>
                  <a:cubicBezTo>
                    <a:pt x="19057" y="11821"/>
                    <a:pt x="19083" y="11822"/>
                    <a:pt x="19109" y="11822"/>
                  </a:cubicBezTo>
                  <a:cubicBezTo>
                    <a:pt x="19415" y="11822"/>
                    <a:pt x="19716" y="11759"/>
                    <a:pt x="19995" y="11638"/>
                  </a:cubicBezTo>
                  <a:cubicBezTo>
                    <a:pt x="20296" y="11506"/>
                    <a:pt x="20548" y="11268"/>
                    <a:pt x="20747" y="10923"/>
                  </a:cubicBezTo>
                  <a:cubicBezTo>
                    <a:pt x="20947" y="10578"/>
                    <a:pt x="21027" y="10186"/>
                    <a:pt x="20988" y="9747"/>
                  </a:cubicBezTo>
                  <a:cubicBezTo>
                    <a:pt x="20942" y="9179"/>
                    <a:pt x="20893" y="8719"/>
                    <a:pt x="20837" y="8368"/>
                  </a:cubicBezTo>
                  <a:cubicBezTo>
                    <a:pt x="20782" y="8016"/>
                    <a:pt x="20662" y="7533"/>
                    <a:pt x="20477" y="6920"/>
                  </a:cubicBezTo>
                  <a:cubicBezTo>
                    <a:pt x="20346" y="6488"/>
                    <a:pt x="20189" y="6064"/>
                    <a:pt x="20008" y="5652"/>
                  </a:cubicBezTo>
                  <a:lnTo>
                    <a:pt x="20008" y="5652"/>
                  </a:lnTo>
                  <a:lnTo>
                    <a:pt x="23176" y="3850"/>
                  </a:lnTo>
                  <a:cubicBezTo>
                    <a:pt x="23495" y="3668"/>
                    <a:pt x="23687" y="3417"/>
                    <a:pt x="23755" y="3095"/>
                  </a:cubicBezTo>
                  <a:cubicBezTo>
                    <a:pt x="23822" y="2773"/>
                    <a:pt x="23784" y="2480"/>
                    <a:pt x="23642" y="2219"/>
                  </a:cubicBezTo>
                  <a:cubicBezTo>
                    <a:pt x="23500" y="1957"/>
                    <a:pt x="23276" y="1771"/>
                    <a:pt x="22969" y="1661"/>
                  </a:cubicBezTo>
                  <a:cubicBezTo>
                    <a:pt x="22858" y="1622"/>
                    <a:pt x="22746" y="1602"/>
                    <a:pt x="22631" y="1602"/>
                  </a:cubicBezTo>
                  <a:cubicBezTo>
                    <a:pt x="22428" y="1602"/>
                    <a:pt x="22218" y="1664"/>
                    <a:pt x="22001" y="1787"/>
                  </a:cubicBezTo>
                  <a:lnTo>
                    <a:pt x="18886" y="3560"/>
                  </a:lnTo>
                  <a:lnTo>
                    <a:pt x="18886" y="3560"/>
                  </a:lnTo>
                  <a:cubicBezTo>
                    <a:pt x="18002" y="2183"/>
                    <a:pt x="16993" y="1194"/>
                    <a:pt x="15858" y="592"/>
                  </a:cubicBezTo>
                  <a:cubicBezTo>
                    <a:pt x="15114" y="198"/>
                    <a:pt x="14376" y="0"/>
                    <a:pt x="13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1755550" y="3760675"/>
              <a:ext cx="610825" cy="463100"/>
            </a:xfrm>
            <a:custGeom>
              <a:avLst/>
              <a:gdLst/>
              <a:ahLst/>
              <a:cxnLst/>
              <a:rect l="l" t="t" r="r" b="b"/>
              <a:pathLst>
                <a:path w="24433" h="18524" extrusionOk="0">
                  <a:moveTo>
                    <a:pt x="22931" y="2210"/>
                  </a:moveTo>
                  <a:cubicBezTo>
                    <a:pt x="23012" y="2210"/>
                    <a:pt x="23090" y="2223"/>
                    <a:pt x="23167" y="2250"/>
                  </a:cubicBezTo>
                  <a:cubicBezTo>
                    <a:pt x="23403" y="2335"/>
                    <a:pt x="23569" y="2472"/>
                    <a:pt x="23676" y="2667"/>
                  </a:cubicBezTo>
                  <a:cubicBezTo>
                    <a:pt x="23783" y="2866"/>
                    <a:pt x="23810" y="3085"/>
                    <a:pt x="23758" y="3336"/>
                  </a:cubicBezTo>
                  <a:cubicBezTo>
                    <a:pt x="23709" y="3572"/>
                    <a:pt x="23567" y="3753"/>
                    <a:pt x="23326" y="3891"/>
                  </a:cubicBezTo>
                  <a:lnTo>
                    <a:pt x="20445" y="5529"/>
                  </a:lnTo>
                  <a:cubicBezTo>
                    <a:pt x="20398" y="5429"/>
                    <a:pt x="20349" y="5330"/>
                    <a:pt x="20299" y="5231"/>
                  </a:cubicBezTo>
                  <a:cubicBezTo>
                    <a:pt x="20079" y="4783"/>
                    <a:pt x="19850" y="4363"/>
                    <a:pt x="19610" y="3971"/>
                  </a:cubicBezTo>
                  <a:lnTo>
                    <a:pt x="22451" y="2355"/>
                  </a:lnTo>
                  <a:cubicBezTo>
                    <a:pt x="22621" y="2258"/>
                    <a:pt x="22780" y="2210"/>
                    <a:pt x="22931" y="2210"/>
                  </a:cubicBezTo>
                  <a:close/>
                  <a:moveTo>
                    <a:pt x="19083" y="4270"/>
                  </a:moveTo>
                  <a:cubicBezTo>
                    <a:pt x="19317" y="4652"/>
                    <a:pt x="19541" y="5062"/>
                    <a:pt x="19756" y="5501"/>
                  </a:cubicBezTo>
                  <a:cubicBezTo>
                    <a:pt x="19812" y="5610"/>
                    <a:pt x="19866" y="5720"/>
                    <a:pt x="19918" y="5830"/>
                  </a:cubicBezTo>
                  <a:lnTo>
                    <a:pt x="19820" y="5885"/>
                  </a:lnTo>
                  <a:lnTo>
                    <a:pt x="18946" y="4348"/>
                  </a:lnTo>
                  <a:lnTo>
                    <a:pt x="19083" y="4270"/>
                  </a:lnTo>
                  <a:close/>
                  <a:moveTo>
                    <a:pt x="4587" y="12895"/>
                  </a:moveTo>
                  <a:lnTo>
                    <a:pt x="5470" y="14447"/>
                  </a:lnTo>
                  <a:lnTo>
                    <a:pt x="5137" y="14638"/>
                  </a:lnTo>
                  <a:cubicBezTo>
                    <a:pt x="4887" y="14253"/>
                    <a:pt x="4658" y="13856"/>
                    <a:pt x="4451" y="13449"/>
                  </a:cubicBezTo>
                  <a:cubicBezTo>
                    <a:pt x="4387" y="13326"/>
                    <a:pt x="4324" y="13202"/>
                    <a:pt x="4266" y="13080"/>
                  </a:cubicBezTo>
                  <a:lnTo>
                    <a:pt x="4587" y="12895"/>
                  </a:lnTo>
                  <a:close/>
                  <a:moveTo>
                    <a:pt x="3737" y="13380"/>
                  </a:moveTo>
                  <a:cubicBezTo>
                    <a:pt x="3794" y="13495"/>
                    <a:pt x="3853" y="13610"/>
                    <a:pt x="3913" y="13726"/>
                  </a:cubicBezTo>
                  <a:cubicBezTo>
                    <a:pt x="4124" y="14141"/>
                    <a:pt x="4356" y="14546"/>
                    <a:pt x="4610" y="14937"/>
                  </a:cubicBezTo>
                  <a:lnTo>
                    <a:pt x="1996" y="16424"/>
                  </a:lnTo>
                  <a:cubicBezTo>
                    <a:pt x="1828" y="16520"/>
                    <a:pt x="1672" y="16568"/>
                    <a:pt x="1521" y="16568"/>
                  </a:cubicBezTo>
                  <a:cubicBezTo>
                    <a:pt x="1375" y="16568"/>
                    <a:pt x="1233" y="16523"/>
                    <a:pt x="1092" y="16432"/>
                  </a:cubicBezTo>
                  <a:cubicBezTo>
                    <a:pt x="790" y="16241"/>
                    <a:pt x="642" y="15989"/>
                    <a:pt x="625" y="15643"/>
                  </a:cubicBezTo>
                  <a:cubicBezTo>
                    <a:pt x="616" y="15437"/>
                    <a:pt x="655" y="15134"/>
                    <a:pt x="1113" y="14873"/>
                  </a:cubicBezTo>
                  <a:lnTo>
                    <a:pt x="3737" y="13380"/>
                  </a:lnTo>
                  <a:close/>
                  <a:moveTo>
                    <a:pt x="13948" y="604"/>
                  </a:moveTo>
                  <a:cubicBezTo>
                    <a:pt x="14628" y="604"/>
                    <a:pt x="15315" y="791"/>
                    <a:pt x="16017" y="1164"/>
                  </a:cubicBezTo>
                  <a:cubicBezTo>
                    <a:pt x="17025" y="1699"/>
                    <a:pt x="17941" y="2569"/>
                    <a:pt x="18755" y="3761"/>
                  </a:cubicBezTo>
                  <a:lnTo>
                    <a:pt x="18121" y="4123"/>
                  </a:lnTo>
                  <a:lnTo>
                    <a:pt x="19594" y="6711"/>
                  </a:lnTo>
                  <a:lnTo>
                    <a:pt x="20163" y="6388"/>
                  </a:lnTo>
                  <a:cubicBezTo>
                    <a:pt x="20288" y="6698"/>
                    <a:pt x="20397" y="7005"/>
                    <a:pt x="20488" y="7310"/>
                  </a:cubicBezTo>
                  <a:cubicBezTo>
                    <a:pt x="20668" y="7906"/>
                    <a:pt x="20785" y="8380"/>
                    <a:pt x="20839" y="8717"/>
                  </a:cubicBezTo>
                  <a:cubicBezTo>
                    <a:pt x="20892" y="9064"/>
                    <a:pt x="20943" y="9520"/>
                    <a:pt x="20987" y="10076"/>
                  </a:cubicBezTo>
                  <a:cubicBezTo>
                    <a:pt x="21021" y="10455"/>
                    <a:pt x="20953" y="10784"/>
                    <a:pt x="20785" y="11073"/>
                  </a:cubicBezTo>
                  <a:cubicBezTo>
                    <a:pt x="20617" y="11364"/>
                    <a:pt x="20418" y="11556"/>
                    <a:pt x="20176" y="11663"/>
                  </a:cubicBezTo>
                  <a:cubicBezTo>
                    <a:pt x="19934" y="11768"/>
                    <a:pt x="19674" y="11822"/>
                    <a:pt x="19411" y="11822"/>
                  </a:cubicBezTo>
                  <a:cubicBezTo>
                    <a:pt x="19388" y="11822"/>
                    <a:pt x="19364" y="11822"/>
                    <a:pt x="19341" y="11821"/>
                  </a:cubicBezTo>
                  <a:cubicBezTo>
                    <a:pt x="19082" y="11813"/>
                    <a:pt x="18863" y="11706"/>
                    <a:pt x="18670" y="11493"/>
                  </a:cubicBezTo>
                  <a:cubicBezTo>
                    <a:pt x="18461" y="11262"/>
                    <a:pt x="18313" y="10939"/>
                    <a:pt x="18235" y="10543"/>
                  </a:cubicBezTo>
                  <a:cubicBezTo>
                    <a:pt x="18033" y="9328"/>
                    <a:pt x="17684" y="8143"/>
                    <a:pt x="17197" y="7013"/>
                  </a:cubicBezTo>
                  <a:cubicBezTo>
                    <a:pt x="17010" y="6636"/>
                    <a:pt x="16788" y="6242"/>
                    <a:pt x="16541" y="5841"/>
                  </a:cubicBezTo>
                  <a:cubicBezTo>
                    <a:pt x="16271" y="5407"/>
                    <a:pt x="15930" y="5061"/>
                    <a:pt x="15525" y="4811"/>
                  </a:cubicBezTo>
                  <a:cubicBezTo>
                    <a:pt x="15241" y="4634"/>
                    <a:pt x="14987" y="4571"/>
                    <a:pt x="14770" y="4571"/>
                  </a:cubicBezTo>
                  <a:cubicBezTo>
                    <a:pt x="14545" y="4571"/>
                    <a:pt x="14358" y="4639"/>
                    <a:pt x="14218" y="4719"/>
                  </a:cubicBezTo>
                  <a:cubicBezTo>
                    <a:pt x="13774" y="4972"/>
                    <a:pt x="13517" y="5341"/>
                    <a:pt x="13456" y="5816"/>
                  </a:cubicBezTo>
                  <a:cubicBezTo>
                    <a:pt x="13400" y="6240"/>
                    <a:pt x="13481" y="6804"/>
                    <a:pt x="13699" y="7535"/>
                  </a:cubicBezTo>
                  <a:lnTo>
                    <a:pt x="14356" y="9869"/>
                  </a:lnTo>
                  <a:cubicBezTo>
                    <a:pt x="14610" y="10815"/>
                    <a:pt x="14786" y="11637"/>
                    <a:pt x="14879" y="12312"/>
                  </a:cubicBezTo>
                  <a:cubicBezTo>
                    <a:pt x="14970" y="12954"/>
                    <a:pt x="14974" y="13606"/>
                    <a:pt x="14891" y="14251"/>
                  </a:cubicBezTo>
                  <a:cubicBezTo>
                    <a:pt x="14810" y="14854"/>
                    <a:pt x="14597" y="15401"/>
                    <a:pt x="14254" y="15872"/>
                  </a:cubicBezTo>
                  <a:cubicBezTo>
                    <a:pt x="13908" y="16351"/>
                    <a:pt x="13406" y="16786"/>
                    <a:pt x="12763" y="17165"/>
                  </a:cubicBezTo>
                  <a:cubicBezTo>
                    <a:pt x="11919" y="17666"/>
                    <a:pt x="11062" y="17919"/>
                    <a:pt x="10210" y="17919"/>
                  </a:cubicBezTo>
                  <a:cubicBezTo>
                    <a:pt x="10022" y="17919"/>
                    <a:pt x="9834" y="17906"/>
                    <a:pt x="9647" y="17882"/>
                  </a:cubicBezTo>
                  <a:cubicBezTo>
                    <a:pt x="8600" y="17745"/>
                    <a:pt x="7630" y="17293"/>
                    <a:pt x="6764" y="16538"/>
                  </a:cubicBezTo>
                  <a:cubicBezTo>
                    <a:pt x="6308" y="16140"/>
                    <a:pt x="5882" y="15673"/>
                    <a:pt x="5485" y="15136"/>
                  </a:cubicBezTo>
                  <a:lnTo>
                    <a:pt x="6295" y="14674"/>
                  </a:lnTo>
                  <a:lnTo>
                    <a:pt x="4813" y="12069"/>
                  </a:lnTo>
                  <a:lnTo>
                    <a:pt x="4009" y="12525"/>
                  </a:lnTo>
                  <a:cubicBezTo>
                    <a:pt x="3207" y="10668"/>
                    <a:pt x="2887" y="8784"/>
                    <a:pt x="3059" y="6910"/>
                  </a:cubicBezTo>
                  <a:cubicBezTo>
                    <a:pt x="3098" y="6593"/>
                    <a:pt x="3215" y="6336"/>
                    <a:pt x="3418" y="6123"/>
                  </a:cubicBezTo>
                  <a:cubicBezTo>
                    <a:pt x="3624" y="5907"/>
                    <a:pt x="3853" y="5776"/>
                    <a:pt x="4119" y="5722"/>
                  </a:cubicBezTo>
                  <a:cubicBezTo>
                    <a:pt x="4249" y="5696"/>
                    <a:pt x="4380" y="5683"/>
                    <a:pt x="4512" y="5683"/>
                  </a:cubicBezTo>
                  <a:cubicBezTo>
                    <a:pt x="4669" y="5683"/>
                    <a:pt x="4826" y="5702"/>
                    <a:pt x="4979" y="5739"/>
                  </a:cubicBezTo>
                  <a:cubicBezTo>
                    <a:pt x="5242" y="5802"/>
                    <a:pt x="5451" y="5947"/>
                    <a:pt x="5618" y="6184"/>
                  </a:cubicBezTo>
                  <a:cubicBezTo>
                    <a:pt x="5792" y="6433"/>
                    <a:pt x="5895" y="6768"/>
                    <a:pt x="5922" y="7194"/>
                  </a:cubicBezTo>
                  <a:cubicBezTo>
                    <a:pt x="5931" y="7278"/>
                    <a:pt x="5941" y="7512"/>
                    <a:pt x="5948" y="7894"/>
                  </a:cubicBezTo>
                  <a:cubicBezTo>
                    <a:pt x="5957" y="8299"/>
                    <a:pt x="5974" y="8646"/>
                    <a:pt x="5997" y="8934"/>
                  </a:cubicBezTo>
                  <a:cubicBezTo>
                    <a:pt x="6023" y="9241"/>
                    <a:pt x="6099" y="9633"/>
                    <a:pt x="6234" y="10136"/>
                  </a:cubicBezTo>
                  <a:cubicBezTo>
                    <a:pt x="6369" y="10637"/>
                    <a:pt x="6555" y="11123"/>
                    <a:pt x="6792" y="11585"/>
                  </a:cubicBezTo>
                  <a:cubicBezTo>
                    <a:pt x="6937" y="11937"/>
                    <a:pt x="7137" y="12295"/>
                    <a:pt x="7387" y="12649"/>
                  </a:cubicBezTo>
                  <a:cubicBezTo>
                    <a:pt x="7620" y="12982"/>
                    <a:pt x="7878" y="13296"/>
                    <a:pt x="8160" y="13589"/>
                  </a:cubicBezTo>
                  <a:cubicBezTo>
                    <a:pt x="8454" y="13893"/>
                    <a:pt x="8798" y="14097"/>
                    <a:pt x="9183" y="14197"/>
                  </a:cubicBezTo>
                  <a:cubicBezTo>
                    <a:pt x="9316" y="14233"/>
                    <a:pt x="9449" y="14250"/>
                    <a:pt x="9581" y="14250"/>
                  </a:cubicBezTo>
                  <a:cubicBezTo>
                    <a:pt x="9859" y="14250"/>
                    <a:pt x="10134" y="14173"/>
                    <a:pt x="10405" y="14019"/>
                  </a:cubicBezTo>
                  <a:cubicBezTo>
                    <a:pt x="10747" y="13824"/>
                    <a:pt x="10962" y="13450"/>
                    <a:pt x="11045" y="12908"/>
                  </a:cubicBezTo>
                  <a:cubicBezTo>
                    <a:pt x="11121" y="12418"/>
                    <a:pt x="11060" y="11823"/>
                    <a:pt x="10867" y="11142"/>
                  </a:cubicBezTo>
                  <a:lnTo>
                    <a:pt x="10247" y="8770"/>
                  </a:lnTo>
                  <a:cubicBezTo>
                    <a:pt x="10026" y="7877"/>
                    <a:pt x="9863" y="7144"/>
                    <a:pt x="9763" y="6591"/>
                  </a:cubicBezTo>
                  <a:cubicBezTo>
                    <a:pt x="9661" y="6019"/>
                    <a:pt x="9602" y="5440"/>
                    <a:pt x="9587" y="4859"/>
                  </a:cubicBezTo>
                  <a:cubicBezTo>
                    <a:pt x="9570" y="4278"/>
                    <a:pt x="9636" y="3791"/>
                    <a:pt x="9784" y="3408"/>
                  </a:cubicBezTo>
                  <a:cubicBezTo>
                    <a:pt x="9932" y="3023"/>
                    <a:pt x="10174" y="2636"/>
                    <a:pt x="10505" y="2256"/>
                  </a:cubicBezTo>
                  <a:cubicBezTo>
                    <a:pt x="10837" y="1877"/>
                    <a:pt x="11293" y="1521"/>
                    <a:pt x="11858" y="1199"/>
                  </a:cubicBezTo>
                  <a:cubicBezTo>
                    <a:pt x="12554" y="803"/>
                    <a:pt x="13248" y="604"/>
                    <a:pt x="13948" y="604"/>
                  </a:cubicBezTo>
                  <a:close/>
                  <a:moveTo>
                    <a:pt x="13943" y="0"/>
                  </a:moveTo>
                  <a:cubicBezTo>
                    <a:pt x="13138" y="0"/>
                    <a:pt x="12340" y="224"/>
                    <a:pt x="11555" y="671"/>
                  </a:cubicBezTo>
                  <a:cubicBezTo>
                    <a:pt x="10930" y="1026"/>
                    <a:pt x="10423" y="1425"/>
                    <a:pt x="10047" y="1856"/>
                  </a:cubicBezTo>
                  <a:cubicBezTo>
                    <a:pt x="9669" y="2289"/>
                    <a:pt x="9389" y="2739"/>
                    <a:pt x="9216" y="3191"/>
                  </a:cubicBezTo>
                  <a:cubicBezTo>
                    <a:pt x="9040" y="3646"/>
                    <a:pt x="8960" y="4214"/>
                    <a:pt x="8979" y="4876"/>
                  </a:cubicBezTo>
                  <a:cubicBezTo>
                    <a:pt x="8996" y="5486"/>
                    <a:pt x="9057" y="6096"/>
                    <a:pt x="9164" y="6699"/>
                  </a:cubicBezTo>
                  <a:cubicBezTo>
                    <a:pt x="9267" y="7265"/>
                    <a:pt x="9433" y="8010"/>
                    <a:pt x="9657" y="8918"/>
                  </a:cubicBezTo>
                  <a:lnTo>
                    <a:pt x="10280" y="11302"/>
                  </a:lnTo>
                  <a:cubicBezTo>
                    <a:pt x="10450" y="11904"/>
                    <a:pt x="10506" y="12413"/>
                    <a:pt x="10445" y="12816"/>
                  </a:cubicBezTo>
                  <a:cubicBezTo>
                    <a:pt x="10392" y="13167"/>
                    <a:pt x="10276" y="13394"/>
                    <a:pt x="10104" y="13493"/>
                  </a:cubicBezTo>
                  <a:cubicBezTo>
                    <a:pt x="9924" y="13594"/>
                    <a:pt x="9750" y="13644"/>
                    <a:pt x="9576" y="13644"/>
                  </a:cubicBezTo>
                  <a:cubicBezTo>
                    <a:pt x="9496" y="13644"/>
                    <a:pt x="9417" y="13633"/>
                    <a:pt x="9337" y="13613"/>
                  </a:cubicBezTo>
                  <a:cubicBezTo>
                    <a:pt x="9056" y="13538"/>
                    <a:pt x="8812" y="13393"/>
                    <a:pt x="8593" y="13167"/>
                  </a:cubicBezTo>
                  <a:cubicBezTo>
                    <a:pt x="8334" y="12898"/>
                    <a:pt x="8096" y="12607"/>
                    <a:pt x="7882" y="12300"/>
                  </a:cubicBezTo>
                  <a:cubicBezTo>
                    <a:pt x="7666" y="11999"/>
                    <a:pt x="7485" y="11674"/>
                    <a:pt x="7342" y="11331"/>
                  </a:cubicBezTo>
                  <a:cubicBezTo>
                    <a:pt x="7120" y="10901"/>
                    <a:pt x="6945" y="10448"/>
                    <a:pt x="6818" y="9981"/>
                  </a:cubicBezTo>
                  <a:cubicBezTo>
                    <a:pt x="6696" y="9520"/>
                    <a:pt x="6622" y="9151"/>
                    <a:pt x="6601" y="8887"/>
                  </a:cubicBezTo>
                  <a:cubicBezTo>
                    <a:pt x="6577" y="8608"/>
                    <a:pt x="6563" y="8273"/>
                    <a:pt x="6554" y="7883"/>
                  </a:cubicBezTo>
                  <a:cubicBezTo>
                    <a:pt x="6545" y="7470"/>
                    <a:pt x="6534" y="7220"/>
                    <a:pt x="6527" y="7143"/>
                  </a:cubicBezTo>
                  <a:cubicBezTo>
                    <a:pt x="6491" y="6617"/>
                    <a:pt x="6353" y="6178"/>
                    <a:pt x="6112" y="5837"/>
                  </a:cubicBezTo>
                  <a:cubicBezTo>
                    <a:pt x="5862" y="5479"/>
                    <a:pt x="5526" y="5248"/>
                    <a:pt x="5120" y="5152"/>
                  </a:cubicBezTo>
                  <a:cubicBezTo>
                    <a:pt x="4919" y="5103"/>
                    <a:pt x="4713" y="5078"/>
                    <a:pt x="4507" y="5078"/>
                  </a:cubicBezTo>
                  <a:cubicBezTo>
                    <a:pt x="4336" y="5078"/>
                    <a:pt x="4166" y="5095"/>
                    <a:pt x="3999" y="5128"/>
                  </a:cubicBezTo>
                  <a:cubicBezTo>
                    <a:pt x="3613" y="5208"/>
                    <a:pt x="3271" y="5402"/>
                    <a:pt x="2980" y="5705"/>
                  </a:cubicBezTo>
                  <a:cubicBezTo>
                    <a:pt x="2687" y="6013"/>
                    <a:pt x="2510" y="6395"/>
                    <a:pt x="2457" y="6842"/>
                  </a:cubicBezTo>
                  <a:lnTo>
                    <a:pt x="2456" y="6851"/>
                  </a:lnTo>
                  <a:cubicBezTo>
                    <a:pt x="2273" y="8850"/>
                    <a:pt x="2617" y="10857"/>
                    <a:pt x="3482" y="12829"/>
                  </a:cubicBezTo>
                  <a:lnTo>
                    <a:pt x="813" y="14347"/>
                  </a:lnTo>
                  <a:cubicBezTo>
                    <a:pt x="123" y="14739"/>
                    <a:pt x="1" y="15285"/>
                    <a:pt x="19" y="15673"/>
                  </a:cubicBezTo>
                  <a:cubicBezTo>
                    <a:pt x="46" y="16217"/>
                    <a:pt x="296" y="16644"/>
                    <a:pt x="765" y="16944"/>
                  </a:cubicBezTo>
                  <a:cubicBezTo>
                    <a:pt x="1006" y="17097"/>
                    <a:pt x="1260" y="17173"/>
                    <a:pt x="1520" y="17173"/>
                  </a:cubicBezTo>
                  <a:cubicBezTo>
                    <a:pt x="1775" y="17173"/>
                    <a:pt x="2036" y="17100"/>
                    <a:pt x="2295" y="16952"/>
                  </a:cubicBezTo>
                  <a:lnTo>
                    <a:pt x="4955" y="15438"/>
                  </a:lnTo>
                  <a:cubicBezTo>
                    <a:pt x="5390" y="16034"/>
                    <a:pt x="5861" y="16554"/>
                    <a:pt x="6366" y="16995"/>
                  </a:cubicBezTo>
                  <a:cubicBezTo>
                    <a:pt x="7324" y="17828"/>
                    <a:pt x="8400" y="18329"/>
                    <a:pt x="9567" y="18482"/>
                  </a:cubicBezTo>
                  <a:cubicBezTo>
                    <a:pt x="9781" y="18509"/>
                    <a:pt x="9997" y="18524"/>
                    <a:pt x="10212" y="18524"/>
                  </a:cubicBezTo>
                  <a:cubicBezTo>
                    <a:pt x="11173" y="18524"/>
                    <a:pt x="12133" y="18244"/>
                    <a:pt x="13070" y="17686"/>
                  </a:cubicBezTo>
                  <a:cubicBezTo>
                    <a:pt x="13785" y="17266"/>
                    <a:pt x="14349" y="16775"/>
                    <a:pt x="14745" y="16228"/>
                  </a:cubicBezTo>
                  <a:cubicBezTo>
                    <a:pt x="15146" y="15673"/>
                    <a:pt x="15398" y="15036"/>
                    <a:pt x="15491" y="14332"/>
                  </a:cubicBezTo>
                  <a:cubicBezTo>
                    <a:pt x="15583" y="13632"/>
                    <a:pt x="15579" y="12925"/>
                    <a:pt x="15478" y="12227"/>
                  </a:cubicBezTo>
                  <a:cubicBezTo>
                    <a:pt x="15382" y="11529"/>
                    <a:pt x="15201" y="10683"/>
                    <a:pt x="14941" y="9708"/>
                  </a:cubicBezTo>
                  <a:lnTo>
                    <a:pt x="14282" y="7366"/>
                  </a:lnTo>
                  <a:cubicBezTo>
                    <a:pt x="14088" y="6722"/>
                    <a:pt x="14012" y="6227"/>
                    <a:pt x="14055" y="5894"/>
                  </a:cubicBezTo>
                  <a:cubicBezTo>
                    <a:pt x="14093" y="5610"/>
                    <a:pt x="14239" y="5403"/>
                    <a:pt x="14517" y="5246"/>
                  </a:cubicBezTo>
                  <a:cubicBezTo>
                    <a:pt x="14579" y="5211"/>
                    <a:pt x="14660" y="5176"/>
                    <a:pt x="14770" y="5176"/>
                  </a:cubicBezTo>
                  <a:cubicBezTo>
                    <a:pt x="14882" y="5176"/>
                    <a:pt x="15025" y="5213"/>
                    <a:pt x="15206" y="5325"/>
                  </a:cubicBezTo>
                  <a:cubicBezTo>
                    <a:pt x="15530" y="5527"/>
                    <a:pt x="15807" y="5807"/>
                    <a:pt x="16024" y="6160"/>
                  </a:cubicBezTo>
                  <a:cubicBezTo>
                    <a:pt x="16262" y="6545"/>
                    <a:pt x="16475" y="6923"/>
                    <a:pt x="16648" y="7268"/>
                  </a:cubicBezTo>
                  <a:cubicBezTo>
                    <a:pt x="17113" y="8351"/>
                    <a:pt x="17446" y="9487"/>
                    <a:pt x="17638" y="10650"/>
                  </a:cubicBezTo>
                  <a:cubicBezTo>
                    <a:pt x="17740" y="11166"/>
                    <a:pt x="17936" y="11586"/>
                    <a:pt x="18221" y="11900"/>
                  </a:cubicBezTo>
                  <a:cubicBezTo>
                    <a:pt x="18526" y="12236"/>
                    <a:pt x="18896" y="12413"/>
                    <a:pt x="19323" y="12426"/>
                  </a:cubicBezTo>
                  <a:cubicBezTo>
                    <a:pt x="19349" y="12427"/>
                    <a:pt x="19376" y="12428"/>
                    <a:pt x="19402" y="12428"/>
                  </a:cubicBezTo>
                  <a:cubicBezTo>
                    <a:pt x="19751" y="12428"/>
                    <a:pt x="20096" y="12356"/>
                    <a:pt x="20417" y="12218"/>
                  </a:cubicBezTo>
                  <a:cubicBezTo>
                    <a:pt x="20777" y="12060"/>
                    <a:pt x="21078" y="11776"/>
                    <a:pt x="21309" y="11378"/>
                  </a:cubicBezTo>
                  <a:cubicBezTo>
                    <a:pt x="21540" y="10979"/>
                    <a:pt x="21634" y="10524"/>
                    <a:pt x="21590" y="10025"/>
                  </a:cubicBezTo>
                  <a:cubicBezTo>
                    <a:pt x="21544" y="9457"/>
                    <a:pt x="21492" y="8984"/>
                    <a:pt x="21436" y="8624"/>
                  </a:cubicBezTo>
                  <a:cubicBezTo>
                    <a:pt x="21379" y="8259"/>
                    <a:pt x="21255" y="7758"/>
                    <a:pt x="21068" y="7136"/>
                  </a:cubicBezTo>
                  <a:cubicBezTo>
                    <a:pt x="20961" y="6780"/>
                    <a:pt x="20835" y="6429"/>
                    <a:pt x="20693" y="6086"/>
                  </a:cubicBezTo>
                  <a:lnTo>
                    <a:pt x="23625" y="4417"/>
                  </a:lnTo>
                  <a:cubicBezTo>
                    <a:pt x="24021" y="4191"/>
                    <a:pt x="24265" y="3869"/>
                    <a:pt x="24351" y="3460"/>
                  </a:cubicBezTo>
                  <a:cubicBezTo>
                    <a:pt x="24433" y="3068"/>
                    <a:pt x="24387" y="2706"/>
                    <a:pt x="24207" y="2378"/>
                  </a:cubicBezTo>
                  <a:cubicBezTo>
                    <a:pt x="24029" y="2048"/>
                    <a:pt x="23748" y="1815"/>
                    <a:pt x="23370" y="1680"/>
                  </a:cubicBezTo>
                  <a:cubicBezTo>
                    <a:pt x="23225" y="1627"/>
                    <a:pt x="23077" y="1601"/>
                    <a:pt x="22928" y="1601"/>
                  </a:cubicBezTo>
                  <a:cubicBezTo>
                    <a:pt x="22674" y="1601"/>
                    <a:pt x="22414" y="1677"/>
                    <a:pt x="22151" y="1827"/>
                  </a:cubicBezTo>
                  <a:lnTo>
                    <a:pt x="19280" y="3460"/>
                  </a:lnTo>
                  <a:cubicBezTo>
                    <a:pt x="18403" y="2163"/>
                    <a:pt x="17404" y="1215"/>
                    <a:pt x="16297" y="628"/>
                  </a:cubicBezTo>
                  <a:cubicBezTo>
                    <a:pt x="15509" y="210"/>
                    <a:pt x="14723" y="0"/>
                    <a:pt x="13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2115447" y="1643628"/>
              <a:ext cx="3558192" cy="2207409"/>
            </a:xfrm>
            <a:custGeom>
              <a:avLst/>
              <a:gdLst/>
              <a:ahLst/>
              <a:cxnLst/>
              <a:rect l="l" t="t" r="r" b="b"/>
              <a:pathLst>
                <a:path w="143331" h="92797" extrusionOk="0">
                  <a:moveTo>
                    <a:pt x="138140" y="1"/>
                  </a:moveTo>
                  <a:cubicBezTo>
                    <a:pt x="138136" y="1"/>
                    <a:pt x="138133" y="1"/>
                    <a:pt x="138130" y="1"/>
                  </a:cubicBezTo>
                  <a:lnTo>
                    <a:pt x="130" y="8281"/>
                  </a:lnTo>
                  <a:cubicBezTo>
                    <a:pt x="57" y="8285"/>
                    <a:pt x="1" y="8347"/>
                    <a:pt x="5" y="8422"/>
                  </a:cubicBezTo>
                  <a:lnTo>
                    <a:pt x="5060" y="92671"/>
                  </a:lnTo>
                  <a:cubicBezTo>
                    <a:pt x="5065" y="92743"/>
                    <a:pt x="5124" y="92796"/>
                    <a:pt x="5193" y="92796"/>
                  </a:cubicBezTo>
                  <a:cubicBezTo>
                    <a:pt x="5196" y="92796"/>
                    <a:pt x="5198" y="92796"/>
                    <a:pt x="5201" y="92796"/>
                  </a:cubicBezTo>
                  <a:lnTo>
                    <a:pt x="143201" y="84516"/>
                  </a:lnTo>
                  <a:cubicBezTo>
                    <a:pt x="143274" y="84511"/>
                    <a:pt x="143330" y="84448"/>
                    <a:pt x="143326" y="84375"/>
                  </a:cubicBezTo>
                  <a:lnTo>
                    <a:pt x="138271" y="125"/>
                  </a:lnTo>
                  <a:cubicBezTo>
                    <a:pt x="138266" y="55"/>
                    <a:pt x="138208" y="1"/>
                    <a:pt x="13814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2089550" y="1554725"/>
              <a:ext cx="3594275" cy="2331250"/>
            </a:xfrm>
            <a:custGeom>
              <a:avLst/>
              <a:gdLst/>
              <a:ahLst/>
              <a:cxnLst/>
              <a:rect l="l" t="t" r="r" b="b"/>
              <a:pathLst>
                <a:path w="143771" h="93250" extrusionOk="0">
                  <a:moveTo>
                    <a:pt x="133562" y="607"/>
                  </a:moveTo>
                  <a:cubicBezTo>
                    <a:pt x="135995" y="609"/>
                    <a:pt x="138008" y="2500"/>
                    <a:pt x="138164" y="4929"/>
                  </a:cubicBezTo>
                  <a:lnTo>
                    <a:pt x="142981" y="79444"/>
                  </a:lnTo>
                  <a:cubicBezTo>
                    <a:pt x="143145" y="81986"/>
                    <a:pt x="141210" y="84187"/>
                    <a:pt x="138668" y="84352"/>
                  </a:cubicBezTo>
                  <a:lnTo>
                    <a:pt x="10515" y="92633"/>
                  </a:lnTo>
                  <a:cubicBezTo>
                    <a:pt x="10416" y="92639"/>
                    <a:pt x="10317" y="92642"/>
                    <a:pt x="10218" y="92642"/>
                  </a:cubicBezTo>
                  <a:cubicBezTo>
                    <a:pt x="9094" y="92642"/>
                    <a:pt x="8021" y="92242"/>
                    <a:pt x="7169" y="91494"/>
                  </a:cubicBezTo>
                  <a:cubicBezTo>
                    <a:pt x="6245" y="90688"/>
                    <a:pt x="5683" y="89545"/>
                    <a:pt x="5607" y="88321"/>
                  </a:cubicBezTo>
                  <a:lnTo>
                    <a:pt x="791" y="13807"/>
                  </a:lnTo>
                  <a:cubicBezTo>
                    <a:pt x="627" y="11266"/>
                    <a:pt x="2561" y="9064"/>
                    <a:pt x="5103" y="8900"/>
                  </a:cubicBezTo>
                  <a:lnTo>
                    <a:pt x="133257" y="616"/>
                  </a:lnTo>
                  <a:cubicBezTo>
                    <a:pt x="133359" y="609"/>
                    <a:pt x="133460" y="607"/>
                    <a:pt x="133562" y="607"/>
                  </a:cubicBezTo>
                  <a:close/>
                  <a:moveTo>
                    <a:pt x="133559" y="1"/>
                  </a:moveTo>
                  <a:cubicBezTo>
                    <a:pt x="133446" y="1"/>
                    <a:pt x="133332" y="4"/>
                    <a:pt x="133218" y="12"/>
                  </a:cubicBezTo>
                  <a:lnTo>
                    <a:pt x="5064" y="8294"/>
                  </a:lnTo>
                  <a:cubicBezTo>
                    <a:pt x="2189" y="8480"/>
                    <a:pt x="1" y="10972"/>
                    <a:pt x="187" y="13846"/>
                  </a:cubicBezTo>
                  <a:lnTo>
                    <a:pt x="5003" y="88360"/>
                  </a:lnTo>
                  <a:cubicBezTo>
                    <a:pt x="5181" y="91107"/>
                    <a:pt x="7458" y="93244"/>
                    <a:pt x="10209" y="93249"/>
                  </a:cubicBezTo>
                  <a:cubicBezTo>
                    <a:pt x="10324" y="93249"/>
                    <a:pt x="10440" y="93245"/>
                    <a:pt x="10554" y="93237"/>
                  </a:cubicBezTo>
                  <a:lnTo>
                    <a:pt x="138707" y="84956"/>
                  </a:lnTo>
                  <a:cubicBezTo>
                    <a:pt x="141583" y="84769"/>
                    <a:pt x="143770" y="82279"/>
                    <a:pt x="143586" y="79403"/>
                  </a:cubicBezTo>
                  <a:lnTo>
                    <a:pt x="138768" y="4889"/>
                  </a:lnTo>
                  <a:cubicBezTo>
                    <a:pt x="138684" y="3506"/>
                    <a:pt x="138047" y="2212"/>
                    <a:pt x="137004" y="1301"/>
                  </a:cubicBezTo>
                  <a:cubicBezTo>
                    <a:pt x="136041" y="455"/>
                    <a:pt x="134833" y="1"/>
                    <a:pt x="133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2096875" y="1561250"/>
              <a:ext cx="3488525" cy="867725"/>
            </a:xfrm>
            <a:custGeom>
              <a:avLst/>
              <a:gdLst/>
              <a:ahLst/>
              <a:cxnLst/>
              <a:rect l="l" t="t" r="r" b="b"/>
              <a:pathLst>
                <a:path w="139541" h="34709" extrusionOk="0">
                  <a:moveTo>
                    <a:pt x="133900" y="1"/>
                  </a:moveTo>
                  <a:cubicBezTo>
                    <a:pt x="133808" y="1"/>
                    <a:pt x="133715" y="4"/>
                    <a:pt x="133622" y="10"/>
                  </a:cubicBezTo>
                  <a:lnTo>
                    <a:pt x="4113" y="8379"/>
                  </a:lnTo>
                  <a:cubicBezTo>
                    <a:pt x="1775" y="8531"/>
                    <a:pt x="1" y="10549"/>
                    <a:pt x="152" y="12888"/>
                  </a:cubicBezTo>
                  <a:lnTo>
                    <a:pt x="1562" y="34709"/>
                  </a:lnTo>
                  <a:lnTo>
                    <a:pt x="139541" y="25791"/>
                  </a:lnTo>
                  <a:lnTo>
                    <a:pt x="138130" y="3970"/>
                  </a:lnTo>
                  <a:cubicBezTo>
                    <a:pt x="137985" y="1724"/>
                    <a:pt x="136119" y="1"/>
                    <a:pt x="133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2089100" y="1553675"/>
              <a:ext cx="3504125" cy="882850"/>
            </a:xfrm>
            <a:custGeom>
              <a:avLst/>
              <a:gdLst/>
              <a:ahLst/>
              <a:cxnLst/>
              <a:rect l="l" t="t" r="r" b="b"/>
              <a:pathLst>
                <a:path w="140165" h="35314" extrusionOk="0">
                  <a:moveTo>
                    <a:pt x="134211" y="607"/>
                  </a:moveTo>
                  <a:cubicBezTo>
                    <a:pt x="136271" y="607"/>
                    <a:pt x="138004" y="2207"/>
                    <a:pt x="138139" y="4293"/>
                  </a:cubicBezTo>
                  <a:lnTo>
                    <a:pt x="139530" y="25811"/>
                  </a:lnTo>
                  <a:lnTo>
                    <a:pt x="2156" y="34690"/>
                  </a:lnTo>
                  <a:lnTo>
                    <a:pt x="765" y="13171"/>
                  </a:lnTo>
                  <a:cubicBezTo>
                    <a:pt x="626" y="11003"/>
                    <a:pt x="2276" y="9125"/>
                    <a:pt x="4444" y="8985"/>
                  </a:cubicBezTo>
                  <a:lnTo>
                    <a:pt x="133952" y="615"/>
                  </a:lnTo>
                  <a:cubicBezTo>
                    <a:pt x="134039" y="609"/>
                    <a:pt x="134125" y="607"/>
                    <a:pt x="134211" y="607"/>
                  </a:cubicBezTo>
                  <a:close/>
                  <a:moveTo>
                    <a:pt x="134212" y="1"/>
                  </a:moveTo>
                  <a:cubicBezTo>
                    <a:pt x="134113" y="1"/>
                    <a:pt x="134014" y="4"/>
                    <a:pt x="133913" y="11"/>
                  </a:cubicBezTo>
                  <a:lnTo>
                    <a:pt x="4405" y="8380"/>
                  </a:lnTo>
                  <a:cubicBezTo>
                    <a:pt x="1903" y="8542"/>
                    <a:pt x="1" y="10709"/>
                    <a:pt x="162" y="13210"/>
                  </a:cubicBezTo>
                  <a:lnTo>
                    <a:pt x="1571" y="35031"/>
                  </a:lnTo>
                  <a:cubicBezTo>
                    <a:pt x="1582" y="35190"/>
                    <a:pt x="1714" y="35314"/>
                    <a:pt x="1873" y="35314"/>
                  </a:cubicBezTo>
                  <a:lnTo>
                    <a:pt x="1893" y="35314"/>
                  </a:lnTo>
                  <a:lnTo>
                    <a:pt x="139871" y="26396"/>
                  </a:lnTo>
                  <a:cubicBezTo>
                    <a:pt x="140038" y="26384"/>
                    <a:pt x="140164" y="26241"/>
                    <a:pt x="140154" y="26074"/>
                  </a:cubicBezTo>
                  <a:lnTo>
                    <a:pt x="138743" y="4253"/>
                  </a:lnTo>
                  <a:cubicBezTo>
                    <a:pt x="138588" y="1848"/>
                    <a:pt x="136589" y="1"/>
                    <a:pt x="134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2219450" y="2499725"/>
              <a:ext cx="3457050" cy="1379725"/>
            </a:xfrm>
            <a:custGeom>
              <a:avLst/>
              <a:gdLst/>
              <a:ahLst/>
              <a:cxnLst/>
              <a:rect l="l" t="t" r="r" b="b"/>
              <a:pathLst>
                <a:path w="138282" h="55189" extrusionOk="0">
                  <a:moveTo>
                    <a:pt x="135397" y="1"/>
                  </a:moveTo>
                  <a:cubicBezTo>
                    <a:pt x="98259" y="695"/>
                    <a:pt x="87738" y="13847"/>
                    <a:pt x="48423" y="34078"/>
                  </a:cubicBezTo>
                  <a:cubicBezTo>
                    <a:pt x="25223" y="46016"/>
                    <a:pt x="9916" y="48867"/>
                    <a:pt x="577" y="48867"/>
                  </a:cubicBezTo>
                  <a:cubicBezTo>
                    <a:pt x="382" y="48867"/>
                    <a:pt x="190" y="48866"/>
                    <a:pt x="1" y="48864"/>
                  </a:cubicBezTo>
                  <a:lnTo>
                    <a:pt x="1" y="48864"/>
                  </a:lnTo>
                  <a:lnTo>
                    <a:pt x="153" y="51218"/>
                  </a:lnTo>
                  <a:cubicBezTo>
                    <a:pt x="298" y="53464"/>
                    <a:pt x="2165" y="55189"/>
                    <a:pt x="4384" y="55189"/>
                  </a:cubicBezTo>
                  <a:cubicBezTo>
                    <a:pt x="4476" y="55189"/>
                    <a:pt x="4569" y="55186"/>
                    <a:pt x="4662" y="55180"/>
                  </a:cubicBezTo>
                  <a:lnTo>
                    <a:pt x="134170" y="46809"/>
                  </a:lnTo>
                  <a:cubicBezTo>
                    <a:pt x="136509" y="46658"/>
                    <a:pt x="138281" y="44639"/>
                    <a:pt x="138130" y="42300"/>
                  </a:cubicBezTo>
                  <a:lnTo>
                    <a:pt x="13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2211775" y="2492175"/>
              <a:ext cx="3472575" cy="1394825"/>
            </a:xfrm>
            <a:custGeom>
              <a:avLst/>
              <a:gdLst/>
              <a:ahLst/>
              <a:cxnLst/>
              <a:rect l="l" t="t" r="r" b="b"/>
              <a:pathLst>
                <a:path w="138903" h="55793" extrusionOk="0">
                  <a:moveTo>
                    <a:pt x="135421" y="612"/>
                  </a:moveTo>
                  <a:lnTo>
                    <a:pt x="138137" y="42622"/>
                  </a:lnTo>
                  <a:cubicBezTo>
                    <a:pt x="138275" y="44791"/>
                    <a:pt x="136625" y="46669"/>
                    <a:pt x="134458" y="46810"/>
                  </a:cubicBezTo>
                  <a:lnTo>
                    <a:pt x="4949" y="55179"/>
                  </a:lnTo>
                  <a:cubicBezTo>
                    <a:pt x="4858" y="55186"/>
                    <a:pt x="4768" y="55189"/>
                    <a:pt x="4677" y="55189"/>
                  </a:cubicBezTo>
                  <a:cubicBezTo>
                    <a:pt x="3727" y="55189"/>
                    <a:pt x="2816" y="54842"/>
                    <a:pt x="2093" y="54207"/>
                  </a:cubicBezTo>
                  <a:cubicBezTo>
                    <a:pt x="1307" y="53519"/>
                    <a:pt x="828" y="52545"/>
                    <a:pt x="762" y="51502"/>
                  </a:cubicBezTo>
                  <a:lnTo>
                    <a:pt x="631" y="49472"/>
                  </a:lnTo>
                  <a:lnTo>
                    <a:pt x="871" y="49472"/>
                  </a:lnTo>
                  <a:cubicBezTo>
                    <a:pt x="9764" y="49472"/>
                    <a:pt x="25180" y="46838"/>
                    <a:pt x="48870" y="34648"/>
                  </a:cubicBezTo>
                  <a:cubicBezTo>
                    <a:pt x="58900" y="29487"/>
                    <a:pt x="67059" y="24784"/>
                    <a:pt x="74256" y="20637"/>
                  </a:cubicBezTo>
                  <a:cubicBezTo>
                    <a:pt x="95300" y="8510"/>
                    <a:pt x="108028" y="1173"/>
                    <a:pt x="135421" y="612"/>
                  </a:cubicBezTo>
                  <a:close/>
                  <a:moveTo>
                    <a:pt x="135697" y="1"/>
                  </a:moveTo>
                  <a:cubicBezTo>
                    <a:pt x="107950" y="519"/>
                    <a:pt x="95154" y="7894"/>
                    <a:pt x="73953" y="20112"/>
                  </a:cubicBezTo>
                  <a:cubicBezTo>
                    <a:pt x="66760" y="24257"/>
                    <a:pt x="58608" y="28956"/>
                    <a:pt x="48591" y="34110"/>
                  </a:cubicBezTo>
                  <a:cubicBezTo>
                    <a:pt x="25031" y="46234"/>
                    <a:pt x="9732" y="48867"/>
                    <a:pt x="897" y="48867"/>
                  </a:cubicBezTo>
                  <a:cubicBezTo>
                    <a:pt x="698" y="48867"/>
                    <a:pt x="503" y="48866"/>
                    <a:pt x="312" y="48863"/>
                  </a:cubicBezTo>
                  <a:cubicBezTo>
                    <a:pt x="228" y="48870"/>
                    <a:pt x="146" y="48897"/>
                    <a:pt x="88" y="48957"/>
                  </a:cubicBezTo>
                  <a:cubicBezTo>
                    <a:pt x="31" y="49018"/>
                    <a:pt x="1" y="49100"/>
                    <a:pt x="6" y="49185"/>
                  </a:cubicBezTo>
                  <a:lnTo>
                    <a:pt x="158" y="51541"/>
                  </a:lnTo>
                  <a:cubicBezTo>
                    <a:pt x="312" y="53931"/>
                    <a:pt x="2294" y="55790"/>
                    <a:pt x="4687" y="55793"/>
                  </a:cubicBezTo>
                  <a:cubicBezTo>
                    <a:pt x="4788" y="55793"/>
                    <a:pt x="4888" y="55790"/>
                    <a:pt x="4988" y="55784"/>
                  </a:cubicBezTo>
                  <a:lnTo>
                    <a:pt x="134497" y="47414"/>
                  </a:lnTo>
                  <a:cubicBezTo>
                    <a:pt x="136997" y="47253"/>
                    <a:pt x="138902" y="45086"/>
                    <a:pt x="138741" y="42584"/>
                  </a:cubicBezTo>
                  <a:lnTo>
                    <a:pt x="136006" y="283"/>
                  </a:lnTo>
                  <a:cubicBezTo>
                    <a:pt x="135994" y="125"/>
                    <a:pt x="135863" y="1"/>
                    <a:pt x="135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2448899" y="2256033"/>
              <a:ext cx="373216" cy="362188"/>
            </a:xfrm>
            <a:custGeom>
              <a:avLst/>
              <a:gdLst/>
              <a:ahLst/>
              <a:cxnLst/>
              <a:rect l="l" t="t" r="r" b="b"/>
              <a:pathLst>
                <a:path w="15683" h="15218" extrusionOk="0">
                  <a:moveTo>
                    <a:pt x="14715" y="0"/>
                  </a:moveTo>
                  <a:cubicBezTo>
                    <a:pt x="14714" y="0"/>
                    <a:pt x="14712" y="0"/>
                    <a:pt x="14711" y="0"/>
                  </a:cubicBezTo>
                  <a:lnTo>
                    <a:pt x="50" y="949"/>
                  </a:lnTo>
                  <a:cubicBezTo>
                    <a:pt x="21" y="950"/>
                    <a:pt x="0" y="973"/>
                    <a:pt x="3" y="1001"/>
                  </a:cubicBezTo>
                  <a:lnTo>
                    <a:pt x="918" y="15171"/>
                  </a:lnTo>
                  <a:cubicBezTo>
                    <a:pt x="921" y="15197"/>
                    <a:pt x="943" y="15218"/>
                    <a:pt x="969" y="15218"/>
                  </a:cubicBezTo>
                  <a:cubicBezTo>
                    <a:pt x="970" y="15218"/>
                    <a:pt x="971" y="15218"/>
                    <a:pt x="972" y="15218"/>
                  </a:cubicBezTo>
                  <a:lnTo>
                    <a:pt x="15634" y="14269"/>
                  </a:lnTo>
                  <a:cubicBezTo>
                    <a:pt x="15661" y="14267"/>
                    <a:pt x="15682" y="14243"/>
                    <a:pt x="15679" y="14216"/>
                  </a:cubicBezTo>
                  <a:lnTo>
                    <a:pt x="14764" y="46"/>
                  </a:lnTo>
                  <a:cubicBezTo>
                    <a:pt x="14762" y="20"/>
                    <a:pt x="14741" y="0"/>
                    <a:pt x="14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2432100" y="2242950"/>
              <a:ext cx="405075" cy="389975"/>
            </a:xfrm>
            <a:custGeom>
              <a:avLst/>
              <a:gdLst/>
              <a:ahLst/>
              <a:cxnLst/>
              <a:rect l="l" t="t" r="r" b="b"/>
              <a:pathLst>
                <a:path w="16203" h="15599" extrusionOk="0">
                  <a:moveTo>
                    <a:pt x="13288" y="607"/>
                  </a:moveTo>
                  <a:cubicBezTo>
                    <a:pt x="14108" y="608"/>
                    <a:pt x="14786" y="1245"/>
                    <a:pt x="14839" y="2062"/>
                  </a:cubicBezTo>
                  <a:lnTo>
                    <a:pt x="15521" y="12621"/>
                  </a:lnTo>
                  <a:cubicBezTo>
                    <a:pt x="15577" y="13479"/>
                    <a:pt x="14927" y="14219"/>
                    <a:pt x="14069" y="14275"/>
                  </a:cubicBezTo>
                  <a:lnTo>
                    <a:pt x="3017" y="14989"/>
                  </a:lnTo>
                  <a:cubicBezTo>
                    <a:pt x="2980" y="14991"/>
                    <a:pt x="2943" y="14993"/>
                    <a:pt x="2907" y="14993"/>
                  </a:cubicBezTo>
                  <a:cubicBezTo>
                    <a:pt x="2095" y="14993"/>
                    <a:pt x="1417" y="14355"/>
                    <a:pt x="1364" y="13537"/>
                  </a:cubicBezTo>
                  <a:lnTo>
                    <a:pt x="681" y="2977"/>
                  </a:lnTo>
                  <a:cubicBezTo>
                    <a:pt x="626" y="2120"/>
                    <a:pt x="1276" y="1379"/>
                    <a:pt x="2134" y="1324"/>
                  </a:cubicBezTo>
                  <a:lnTo>
                    <a:pt x="13186" y="609"/>
                  </a:lnTo>
                  <a:cubicBezTo>
                    <a:pt x="13221" y="608"/>
                    <a:pt x="13255" y="607"/>
                    <a:pt x="13288" y="607"/>
                  </a:cubicBezTo>
                  <a:close/>
                  <a:moveTo>
                    <a:pt x="13289" y="0"/>
                  </a:moveTo>
                  <a:cubicBezTo>
                    <a:pt x="13242" y="0"/>
                    <a:pt x="13195" y="2"/>
                    <a:pt x="13148" y="5"/>
                  </a:cubicBezTo>
                  <a:lnTo>
                    <a:pt x="2097" y="720"/>
                  </a:lnTo>
                  <a:cubicBezTo>
                    <a:pt x="905" y="797"/>
                    <a:pt x="0" y="1827"/>
                    <a:pt x="78" y="3016"/>
                  </a:cubicBezTo>
                  <a:lnTo>
                    <a:pt x="759" y="13576"/>
                  </a:lnTo>
                  <a:cubicBezTo>
                    <a:pt x="834" y="14711"/>
                    <a:pt x="1775" y="15596"/>
                    <a:pt x="2915" y="15598"/>
                  </a:cubicBezTo>
                  <a:cubicBezTo>
                    <a:pt x="2961" y="15598"/>
                    <a:pt x="3010" y="15597"/>
                    <a:pt x="3057" y="15594"/>
                  </a:cubicBezTo>
                  <a:lnTo>
                    <a:pt x="14108" y="14879"/>
                  </a:lnTo>
                  <a:cubicBezTo>
                    <a:pt x="15300" y="14803"/>
                    <a:pt x="16203" y="13774"/>
                    <a:pt x="16126" y="12582"/>
                  </a:cubicBezTo>
                  <a:lnTo>
                    <a:pt x="15444" y="2023"/>
                  </a:lnTo>
                  <a:cubicBezTo>
                    <a:pt x="15371" y="879"/>
                    <a:pt x="14420" y="0"/>
                    <a:pt x="132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2573950" y="2378925"/>
              <a:ext cx="121525" cy="117900"/>
            </a:xfrm>
            <a:custGeom>
              <a:avLst/>
              <a:gdLst/>
              <a:ahLst/>
              <a:cxnLst/>
              <a:rect l="l" t="t" r="r" b="b"/>
              <a:pathLst>
                <a:path w="4861" h="4716" extrusionOk="0">
                  <a:moveTo>
                    <a:pt x="4552" y="0"/>
                  </a:moveTo>
                  <a:cubicBezTo>
                    <a:pt x="4552" y="0"/>
                    <a:pt x="4551" y="0"/>
                    <a:pt x="4550" y="0"/>
                  </a:cubicBezTo>
                  <a:lnTo>
                    <a:pt x="24" y="293"/>
                  </a:lnTo>
                  <a:cubicBezTo>
                    <a:pt x="10" y="295"/>
                    <a:pt x="0" y="305"/>
                    <a:pt x="1" y="319"/>
                  </a:cubicBezTo>
                  <a:lnTo>
                    <a:pt x="284" y="4694"/>
                  </a:lnTo>
                  <a:cubicBezTo>
                    <a:pt x="285" y="4706"/>
                    <a:pt x="295" y="4716"/>
                    <a:pt x="308" y="4716"/>
                  </a:cubicBezTo>
                  <a:cubicBezTo>
                    <a:pt x="308" y="4716"/>
                    <a:pt x="309" y="4716"/>
                    <a:pt x="310" y="4716"/>
                  </a:cubicBezTo>
                  <a:lnTo>
                    <a:pt x="4837" y="4423"/>
                  </a:lnTo>
                  <a:cubicBezTo>
                    <a:pt x="4850" y="4423"/>
                    <a:pt x="4860" y="4411"/>
                    <a:pt x="4859" y="4397"/>
                  </a:cubicBezTo>
                  <a:lnTo>
                    <a:pt x="4576" y="24"/>
                  </a:lnTo>
                  <a:cubicBezTo>
                    <a:pt x="4575" y="10"/>
                    <a:pt x="4565" y="0"/>
                    <a:pt x="4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2566750" y="2372775"/>
              <a:ext cx="135850" cy="130300"/>
            </a:xfrm>
            <a:custGeom>
              <a:avLst/>
              <a:gdLst/>
              <a:ahLst/>
              <a:cxnLst/>
              <a:rect l="l" t="t" r="r" b="b"/>
              <a:pathLst>
                <a:path w="5434" h="5212" extrusionOk="0">
                  <a:moveTo>
                    <a:pt x="4013" y="607"/>
                  </a:moveTo>
                  <a:cubicBezTo>
                    <a:pt x="4333" y="607"/>
                    <a:pt x="4597" y="854"/>
                    <a:pt x="4617" y="1173"/>
                  </a:cubicBezTo>
                  <a:lnTo>
                    <a:pt x="4786" y="3782"/>
                  </a:lnTo>
                  <a:cubicBezTo>
                    <a:pt x="4808" y="4117"/>
                    <a:pt x="4554" y="4404"/>
                    <a:pt x="4220" y="4427"/>
                  </a:cubicBezTo>
                  <a:lnTo>
                    <a:pt x="1459" y="4605"/>
                  </a:lnTo>
                  <a:cubicBezTo>
                    <a:pt x="1447" y="4606"/>
                    <a:pt x="1435" y="4606"/>
                    <a:pt x="1423" y="4606"/>
                  </a:cubicBezTo>
                  <a:cubicBezTo>
                    <a:pt x="1105" y="4606"/>
                    <a:pt x="838" y="4360"/>
                    <a:pt x="815" y="4038"/>
                  </a:cubicBezTo>
                  <a:lnTo>
                    <a:pt x="646" y="1431"/>
                  </a:lnTo>
                  <a:cubicBezTo>
                    <a:pt x="625" y="1097"/>
                    <a:pt x="878" y="809"/>
                    <a:pt x="1213" y="787"/>
                  </a:cubicBezTo>
                  <a:lnTo>
                    <a:pt x="3974" y="608"/>
                  </a:lnTo>
                  <a:cubicBezTo>
                    <a:pt x="3987" y="607"/>
                    <a:pt x="4000" y="607"/>
                    <a:pt x="4013" y="607"/>
                  </a:cubicBezTo>
                  <a:close/>
                  <a:moveTo>
                    <a:pt x="4011" y="0"/>
                  </a:moveTo>
                  <a:cubicBezTo>
                    <a:pt x="3986" y="0"/>
                    <a:pt x="3960" y="1"/>
                    <a:pt x="3934" y="3"/>
                  </a:cubicBezTo>
                  <a:lnTo>
                    <a:pt x="1174" y="182"/>
                  </a:lnTo>
                  <a:cubicBezTo>
                    <a:pt x="506" y="225"/>
                    <a:pt x="0" y="801"/>
                    <a:pt x="42" y="1469"/>
                  </a:cubicBezTo>
                  <a:lnTo>
                    <a:pt x="211" y="4078"/>
                  </a:lnTo>
                  <a:cubicBezTo>
                    <a:pt x="253" y="4714"/>
                    <a:pt x="782" y="5211"/>
                    <a:pt x="1420" y="5212"/>
                  </a:cubicBezTo>
                  <a:cubicBezTo>
                    <a:pt x="1446" y="5212"/>
                    <a:pt x="1472" y="5211"/>
                    <a:pt x="1498" y="5209"/>
                  </a:cubicBezTo>
                  <a:lnTo>
                    <a:pt x="4259" y="5031"/>
                  </a:lnTo>
                  <a:cubicBezTo>
                    <a:pt x="4927" y="4988"/>
                    <a:pt x="5433" y="4411"/>
                    <a:pt x="5390" y="3743"/>
                  </a:cubicBezTo>
                  <a:lnTo>
                    <a:pt x="5222" y="1134"/>
                  </a:lnTo>
                  <a:cubicBezTo>
                    <a:pt x="5180" y="492"/>
                    <a:pt x="4646" y="0"/>
                    <a:pt x="40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2433350" y="2296850"/>
              <a:ext cx="167300" cy="95875"/>
            </a:xfrm>
            <a:custGeom>
              <a:avLst/>
              <a:gdLst/>
              <a:ahLst/>
              <a:cxnLst/>
              <a:rect l="l" t="t" r="r" b="b"/>
              <a:pathLst>
                <a:path w="6692" h="3835" extrusionOk="0">
                  <a:moveTo>
                    <a:pt x="4741" y="0"/>
                  </a:moveTo>
                  <a:cubicBezTo>
                    <a:pt x="4700" y="0"/>
                    <a:pt x="4660" y="1"/>
                    <a:pt x="4619" y="4"/>
                  </a:cubicBezTo>
                  <a:lnTo>
                    <a:pt x="294" y="283"/>
                  </a:lnTo>
                  <a:cubicBezTo>
                    <a:pt x="127" y="293"/>
                    <a:pt x="1" y="438"/>
                    <a:pt x="11" y="604"/>
                  </a:cubicBezTo>
                  <a:cubicBezTo>
                    <a:pt x="24" y="764"/>
                    <a:pt x="158" y="888"/>
                    <a:pt x="316" y="888"/>
                  </a:cubicBezTo>
                  <a:cubicBezTo>
                    <a:pt x="322" y="888"/>
                    <a:pt x="327" y="887"/>
                    <a:pt x="333" y="887"/>
                  </a:cubicBezTo>
                  <a:lnTo>
                    <a:pt x="4658" y="607"/>
                  </a:lnTo>
                  <a:cubicBezTo>
                    <a:pt x="4684" y="605"/>
                    <a:pt x="4709" y="605"/>
                    <a:pt x="4735" y="605"/>
                  </a:cubicBezTo>
                  <a:cubicBezTo>
                    <a:pt x="5377" y="605"/>
                    <a:pt x="5917" y="1103"/>
                    <a:pt x="5960" y="1752"/>
                  </a:cubicBezTo>
                  <a:lnTo>
                    <a:pt x="6077" y="3550"/>
                  </a:lnTo>
                  <a:cubicBezTo>
                    <a:pt x="6086" y="3709"/>
                    <a:pt x="6219" y="3833"/>
                    <a:pt x="6378" y="3834"/>
                  </a:cubicBezTo>
                  <a:cubicBezTo>
                    <a:pt x="6385" y="3834"/>
                    <a:pt x="6392" y="3833"/>
                    <a:pt x="6399" y="3833"/>
                  </a:cubicBezTo>
                  <a:cubicBezTo>
                    <a:pt x="6566" y="3822"/>
                    <a:pt x="6692" y="3678"/>
                    <a:pt x="6682" y="3511"/>
                  </a:cubicBezTo>
                  <a:lnTo>
                    <a:pt x="6566" y="1713"/>
                  </a:lnTo>
                  <a:cubicBezTo>
                    <a:pt x="6502" y="744"/>
                    <a:pt x="5697" y="0"/>
                    <a:pt x="4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2658550" y="2280025"/>
              <a:ext cx="159500" cy="107650"/>
            </a:xfrm>
            <a:custGeom>
              <a:avLst/>
              <a:gdLst/>
              <a:ahLst/>
              <a:cxnLst/>
              <a:rect l="l" t="t" r="r" b="b"/>
              <a:pathLst>
                <a:path w="6380" h="4306" extrusionOk="0">
                  <a:moveTo>
                    <a:pt x="6064" y="1"/>
                  </a:moveTo>
                  <a:cubicBezTo>
                    <a:pt x="6058" y="1"/>
                    <a:pt x="6053" y="1"/>
                    <a:pt x="6047" y="1"/>
                  </a:cubicBezTo>
                  <a:lnTo>
                    <a:pt x="1774" y="277"/>
                  </a:lnTo>
                  <a:cubicBezTo>
                    <a:pt x="765" y="344"/>
                    <a:pt x="1" y="1215"/>
                    <a:pt x="66" y="2224"/>
                  </a:cubicBezTo>
                  <a:lnTo>
                    <a:pt x="182" y="4023"/>
                  </a:lnTo>
                  <a:cubicBezTo>
                    <a:pt x="192" y="4182"/>
                    <a:pt x="325" y="4305"/>
                    <a:pt x="484" y="4305"/>
                  </a:cubicBezTo>
                  <a:cubicBezTo>
                    <a:pt x="490" y="4305"/>
                    <a:pt x="497" y="4305"/>
                    <a:pt x="503" y="4304"/>
                  </a:cubicBezTo>
                  <a:cubicBezTo>
                    <a:pt x="670" y="4294"/>
                    <a:pt x="796" y="4149"/>
                    <a:pt x="786" y="3982"/>
                  </a:cubicBezTo>
                  <a:lnTo>
                    <a:pt x="670" y="2184"/>
                  </a:lnTo>
                  <a:cubicBezTo>
                    <a:pt x="626" y="1509"/>
                    <a:pt x="1139" y="926"/>
                    <a:pt x="1813" y="882"/>
                  </a:cubicBezTo>
                  <a:lnTo>
                    <a:pt x="6086" y="605"/>
                  </a:lnTo>
                  <a:cubicBezTo>
                    <a:pt x="6253" y="595"/>
                    <a:pt x="6379" y="451"/>
                    <a:pt x="6369" y="284"/>
                  </a:cubicBezTo>
                  <a:cubicBezTo>
                    <a:pt x="6356" y="123"/>
                    <a:pt x="6222" y="1"/>
                    <a:pt x="6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2451550" y="2491200"/>
              <a:ext cx="160700" cy="107725"/>
            </a:xfrm>
            <a:custGeom>
              <a:avLst/>
              <a:gdLst/>
              <a:ahLst/>
              <a:cxnLst/>
              <a:rect l="l" t="t" r="r" b="b"/>
              <a:pathLst>
                <a:path w="6428" h="4309" extrusionOk="0">
                  <a:moveTo>
                    <a:pt x="5937" y="1"/>
                  </a:moveTo>
                  <a:cubicBezTo>
                    <a:pt x="5933" y="1"/>
                    <a:pt x="5929" y="1"/>
                    <a:pt x="5925" y="1"/>
                  </a:cubicBezTo>
                  <a:cubicBezTo>
                    <a:pt x="5758" y="11"/>
                    <a:pt x="5632" y="156"/>
                    <a:pt x="5642" y="322"/>
                  </a:cubicBezTo>
                  <a:lnTo>
                    <a:pt x="5758" y="2121"/>
                  </a:lnTo>
                  <a:cubicBezTo>
                    <a:pt x="5802" y="2797"/>
                    <a:pt x="5289" y="3380"/>
                    <a:pt x="4615" y="3423"/>
                  </a:cubicBezTo>
                  <a:lnTo>
                    <a:pt x="289" y="3703"/>
                  </a:lnTo>
                  <a:cubicBezTo>
                    <a:pt x="126" y="3714"/>
                    <a:pt x="1" y="3852"/>
                    <a:pt x="6" y="4014"/>
                  </a:cubicBezTo>
                  <a:cubicBezTo>
                    <a:pt x="11" y="4178"/>
                    <a:pt x="145" y="4307"/>
                    <a:pt x="308" y="4309"/>
                  </a:cubicBezTo>
                  <a:cubicBezTo>
                    <a:pt x="315" y="4309"/>
                    <a:pt x="321" y="4309"/>
                    <a:pt x="329" y="4307"/>
                  </a:cubicBezTo>
                  <a:lnTo>
                    <a:pt x="4654" y="4027"/>
                  </a:lnTo>
                  <a:cubicBezTo>
                    <a:pt x="5663" y="3962"/>
                    <a:pt x="6428" y="3091"/>
                    <a:pt x="6364" y="2082"/>
                  </a:cubicBezTo>
                  <a:lnTo>
                    <a:pt x="6247" y="283"/>
                  </a:lnTo>
                  <a:cubicBezTo>
                    <a:pt x="6236" y="121"/>
                    <a:pt x="6096" y="1"/>
                    <a:pt x="59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2670175" y="2486150"/>
              <a:ext cx="165975" cy="95875"/>
            </a:xfrm>
            <a:custGeom>
              <a:avLst/>
              <a:gdLst/>
              <a:ahLst/>
              <a:cxnLst/>
              <a:rect l="l" t="t" r="r" b="b"/>
              <a:pathLst>
                <a:path w="6639" h="3835" extrusionOk="0">
                  <a:moveTo>
                    <a:pt x="312" y="0"/>
                  </a:moveTo>
                  <a:cubicBezTo>
                    <a:pt x="306" y="0"/>
                    <a:pt x="301" y="1"/>
                    <a:pt x="295" y="1"/>
                  </a:cubicBezTo>
                  <a:cubicBezTo>
                    <a:pt x="127" y="11"/>
                    <a:pt x="1" y="156"/>
                    <a:pt x="11" y="323"/>
                  </a:cubicBezTo>
                  <a:lnTo>
                    <a:pt x="128" y="2121"/>
                  </a:lnTo>
                  <a:cubicBezTo>
                    <a:pt x="191" y="3083"/>
                    <a:pt x="990" y="3832"/>
                    <a:pt x="1955" y="3835"/>
                  </a:cubicBezTo>
                  <a:cubicBezTo>
                    <a:pt x="1993" y="3835"/>
                    <a:pt x="2033" y="3834"/>
                    <a:pt x="2074" y="3832"/>
                  </a:cubicBezTo>
                  <a:lnTo>
                    <a:pt x="6345" y="3555"/>
                  </a:lnTo>
                  <a:cubicBezTo>
                    <a:pt x="6512" y="3544"/>
                    <a:pt x="6638" y="3400"/>
                    <a:pt x="6628" y="3233"/>
                  </a:cubicBezTo>
                  <a:cubicBezTo>
                    <a:pt x="6618" y="3071"/>
                    <a:pt x="6481" y="2950"/>
                    <a:pt x="6319" y="2950"/>
                  </a:cubicBezTo>
                  <a:cubicBezTo>
                    <a:pt x="6315" y="2950"/>
                    <a:pt x="6310" y="2950"/>
                    <a:pt x="6306" y="2951"/>
                  </a:cubicBezTo>
                  <a:lnTo>
                    <a:pt x="2035" y="3227"/>
                  </a:lnTo>
                  <a:cubicBezTo>
                    <a:pt x="2009" y="3228"/>
                    <a:pt x="1983" y="3229"/>
                    <a:pt x="1957" y="3229"/>
                  </a:cubicBezTo>
                  <a:cubicBezTo>
                    <a:pt x="1324" y="3229"/>
                    <a:pt x="775" y="2730"/>
                    <a:pt x="732" y="2082"/>
                  </a:cubicBezTo>
                  <a:lnTo>
                    <a:pt x="617" y="284"/>
                  </a:lnTo>
                  <a:cubicBezTo>
                    <a:pt x="604" y="124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2443650" y="2442700"/>
              <a:ext cx="142200" cy="23325"/>
            </a:xfrm>
            <a:custGeom>
              <a:avLst/>
              <a:gdLst/>
              <a:ahLst/>
              <a:cxnLst/>
              <a:rect l="l" t="t" r="r" b="b"/>
              <a:pathLst>
                <a:path w="5688" h="933" extrusionOk="0">
                  <a:moveTo>
                    <a:pt x="5368" y="0"/>
                  </a:moveTo>
                  <a:cubicBezTo>
                    <a:pt x="5364" y="0"/>
                    <a:pt x="5360" y="0"/>
                    <a:pt x="5355" y="0"/>
                  </a:cubicBezTo>
                  <a:lnTo>
                    <a:pt x="288" y="327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3"/>
                    <a:pt x="308" y="933"/>
                  </a:cubicBezTo>
                  <a:lnTo>
                    <a:pt x="327" y="933"/>
                  </a:lnTo>
                  <a:lnTo>
                    <a:pt x="5394" y="605"/>
                  </a:lnTo>
                  <a:cubicBezTo>
                    <a:pt x="5561" y="594"/>
                    <a:pt x="5687" y="450"/>
                    <a:pt x="5677" y="283"/>
                  </a:cubicBezTo>
                  <a:cubicBezTo>
                    <a:pt x="5666" y="121"/>
                    <a:pt x="5529" y="0"/>
                    <a:pt x="5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2681575" y="2427325"/>
              <a:ext cx="142200" cy="23350"/>
            </a:xfrm>
            <a:custGeom>
              <a:avLst/>
              <a:gdLst/>
              <a:ahLst/>
              <a:cxnLst/>
              <a:rect l="l" t="t" r="r" b="b"/>
              <a:pathLst>
                <a:path w="5688" h="934" extrusionOk="0">
                  <a:moveTo>
                    <a:pt x="5366" y="1"/>
                  </a:moveTo>
                  <a:cubicBezTo>
                    <a:pt x="5362" y="1"/>
                    <a:pt x="5359" y="1"/>
                    <a:pt x="5355" y="1"/>
                  </a:cubicBezTo>
                  <a:lnTo>
                    <a:pt x="288" y="328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2"/>
                    <a:pt x="308" y="933"/>
                  </a:cubicBezTo>
                  <a:cubicBezTo>
                    <a:pt x="314" y="933"/>
                    <a:pt x="321" y="933"/>
                    <a:pt x="327" y="932"/>
                  </a:cubicBezTo>
                  <a:lnTo>
                    <a:pt x="5394" y="605"/>
                  </a:lnTo>
                  <a:cubicBezTo>
                    <a:pt x="5561" y="593"/>
                    <a:pt x="5687" y="450"/>
                    <a:pt x="5677" y="283"/>
                  </a:cubicBezTo>
                  <a:cubicBezTo>
                    <a:pt x="5667" y="120"/>
                    <a:pt x="5529" y="1"/>
                    <a:pt x="53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2639925" y="2993100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7"/>
                  </a:moveTo>
                  <a:cubicBezTo>
                    <a:pt x="2709" y="597"/>
                    <a:pt x="3104" y="1477"/>
                    <a:pt x="3191" y="2829"/>
                  </a:cubicBezTo>
                  <a:cubicBezTo>
                    <a:pt x="3285" y="4273"/>
                    <a:pt x="2969" y="5211"/>
                    <a:pt x="2186" y="5261"/>
                  </a:cubicBezTo>
                  <a:cubicBezTo>
                    <a:pt x="2167" y="5262"/>
                    <a:pt x="2149" y="5262"/>
                    <a:pt x="2130" y="5262"/>
                  </a:cubicBezTo>
                  <a:cubicBezTo>
                    <a:pt x="1464" y="5262"/>
                    <a:pt x="983" y="4461"/>
                    <a:pt x="889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899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5" y="5775"/>
                    <a:pt x="4078" y="4668"/>
                    <a:pt x="3954" y="2746"/>
                  </a:cubicBezTo>
                  <a:cubicBezTo>
                    <a:pt x="3841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2639600" y="2991250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66" y="746"/>
                  </a:moveTo>
                  <a:cubicBezTo>
                    <a:pt x="2857" y="746"/>
                    <a:pt x="3076" y="2092"/>
                    <a:pt x="3129" y="2908"/>
                  </a:cubicBezTo>
                  <a:cubicBezTo>
                    <a:pt x="3176" y="3634"/>
                    <a:pt x="3120" y="4208"/>
                    <a:pt x="2960" y="4614"/>
                  </a:cubicBezTo>
                  <a:cubicBezTo>
                    <a:pt x="2801" y="5019"/>
                    <a:pt x="2544" y="5237"/>
                    <a:pt x="2195" y="5259"/>
                  </a:cubicBezTo>
                  <a:cubicBezTo>
                    <a:pt x="2179" y="5260"/>
                    <a:pt x="2162" y="5261"/>
                    <a:pt x="2146" y="5261"/>
                  </a:cubicBezTo>
                  <a:cubicBezTo>
                    <a:pt x="1506" y="5261"/>
                    <a:pt x="1065" y="4441"/>
                    <a:pt x="977" y="3100"/>
                  </a:cubicBezTo>
                  <a:cubicBezTo>
                    <a:pt x="886" y="1692"/>
                    <a:pt x="1244" y="791"/>
                    <a:pt x="1912" y="748"/>
                  </a:cubicBezTo>
                  <a:cubicBezTo>
                    <a:pt x="1931" y="747"/>
                    <a:pt x="1948" y="746"/>
                    <a:pt x="1966" y="746"/>
                  </a:cubicBezTo>
                  <a:close/>
                  <a:moveTo>
                    <a:pt x="1965" y="595"/>
                  </a:moveTo>
                  <a:cubicBezTo>
                    <a:pt x="1944" y="595"/>
                    <a:pt x="1923" y="596"/>
                    <a:pt x="1902" y="597"/>
                  </a:cubicBezTo>
                  <a:cubicBezTo>
                    <a:pt x="1142" y="646"/>
                    <a:pt x="729" y="1610"/>
                    <a:pt x="826" y="3110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3" y="5413"/>
                    <a:pt x="2204" y="5411"/>
                  </a:cubicBezTo>
                  <a:cubicBezTo>
                    <a:pt x="2617" y="5384"/>
                    <a:pt x="2919" y="5134"/>
                    <a:pt x="3101" y="4669"/>
                  </a:cubicBezTo>
                  <a:cubicBezTo>
                    <a:pt x="3268" y="4243"/>
                    <a:pt x="3329" y="3647"/>
                    <a:pt x="3280" y="2898"/>
                  </a:cubicBezTo>
                  <a:cubicBezTo>
                    <a:pt x="3184" y="1405"/>
                    <a:pt x="2721" y="595"/>
                    <a:pt x="1965" y="595"/>
                  </a:cubicBezTo>
                  <a:close/>
                  <a:moveTo>
                    <a:pt x="2039" y="150"/>
                  </a:moveTo>
                  <a:cubicBezTo>
                    <a:pt x="2548" y="150"/>
                    <a:pt x="2965" y="365"/>
                    <a:pt x="3282" y="790"/>
                  </a:cubicBezTo>
                  <a:cubicBezTo>
                    <a:pt x="3625" y="1249"/>
                    <a:pt x="3835" y="1952"/>
                    <a:pt x="3892" y="2824"/>
                  </a:cubicBezTo>
                  <a:cubicBezTo>
                    <a:pt x="4013" y="4699"/>
                    <a:pt x="3409" y="5775"/>
                    <a:pt x="2190" y="5854"/>
                  </a:cubicBezTo>
                  <a:cubicBezTo>
                    <a:pt x="2154" y="5856"/>
                    <a:pt x="2119" y="5857"/>
                    <a:pt x="2084" y="5857"/>
                  </a:cubicBezTo>
                  <a:cubicBezTo>
                    <a:pt x="1030" y="5857"/>
                    <a:pt x="339" y="4854"/>
                    <a:pt x="212" y="3141"/>
                  </a:cubicBezTo>
                  <a:cubicBezTo>
                    <a:pt x="154" y="2247"/>
                    <a:pt x="292" y="1495"/>
                    <a:pt x="613" y="968"/>
                  </a:cubicBezTo>
                  <a:cubicBezTo>
                    <a:pt x="914" y="472"/>
                    <a:pt x="1366" y="189"/>
                    <a:pt x="1918" y="154"/>
                  </a:cubicBezTo>
                  <a:cubicBezTo>
                    <a:pt x="1958" y="151"/>
                    <a:pt x="1998" y="150"/>
                    <a:pt x="2039" y="150"/>
                  </a:cubicBezTo>
                  <a:close/>
                  <a:moveTo>
                    <a:pt x="2018" y="0"/>
                  </a:moveTo>
                  <a:cubicBezTo>
                    <a:pt x="1981" y="0"/>
                    <a:pt x="1945" y="1"/>
                    <a:pt x="1907" y="3"/>
                  </a:cubicBezTo>
                  <a:cubicBezTo>
                    <a:pt x="1304" y="42"/>
                    <a:pt x="811" y="348"/>
                    <a:pt x="483" y="890"/>
                  </a:cubicBezTo>
                  <a:cubicBezTo>
                    <a:pt x="147" y="1443"/>
                    <a:pt x="1" y="2225"/>
                    <a:pt x="61" y="3151"/>
                  </a:cubicBezTo>
                  <a:cubicBezTo>
                    <a:pt x="192" y="4928"/>
                    <a:pt x="963" y="6009"/>
                    <a:pt x="2083" y="6009"/>
                  </a:cubicBezTo>
                  <a:cubicBezTo>
                    <a:pt x="2122" y="6009"/>
                    <a:pt x="2160" y="6008"/>
                    <a:pt x="2199" y="6005"/>
                  </a:cubicBezTo>
                  <a:cubicBezTo>
                    <a:pt x="3496" y="5922"/>
                    <a:pt x="4168" y="4759"/>
                    <a:pt x="4043" y="2815"/>
                  </a:cubicBezTo>
                  <a:cubicBezTo>
                    <a:pt x="3983" y="1900"/>
                    <a:pt x="3768" y="1189"/>
                    <a:pt x="3404" y="700"/>
                  </a:cubicBezTo>
                  <a:cubicBezTo>
                    <a:pt x="3058" y="235"/>
                    <a:pt x="2581" y="0"/>
                    <a:pt x="2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2773175" y="2984475"/>
              <a:ext cx="101975" cy="146525"/>
            </a:xfrm>
            <a:custGeom>
              <a:avLst/>
              <a:gdLst/>
              <a:ahLst/>
              <a:cxnLst/>
              <a:rect l="l" t="t" r="r" b="b"/>
              <a:pathLst>
                <a:path w="4079" h="5861" extrusionOk="0">
                  <a:moveTo>
                    <a:pt x="1960" y="597"/>
                  </a:moveTo>
                  <a:cubicBezTo>
                    <a:pt x="2709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49" y="5264"/>
                    <a:pt x="2131" y="5264"/>
                  </a:cubicBezTo>
                  <a:cubicBezTo>
                    <a:pt x="1464" y="5264"/>
                    <a:pt x="982" y="4462"/>
                    <a:pt x="889" y="3031"/>
                  </a:cubicBezTo>
                  <a:cubicBezTo>
                    <a:pt x="790" y="1492"/>
                    <a:pt x="1224" y="643"/>
                    <a:pt x="1894" y="600"/>
                  </a:cubicBezTo>
                  <a:cubicBezTo>
                    <a:pt x="1916" y="598"/>
                    <a:pt x="1938" y="597"/>
                    <a:pt x="1960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900" y="4"/>
                  </a:cubicBezTo>
                  <a:cubicBezTo>
                    <a:pt x="751" y="80"/>
                    <a:pt x="1" y="1176"/>
                    <a:pt x="123" y="3073"/>
                  </a:cubicBezTo>
                  <a:cubicBezTo>
                    <a:pt x="258" y="4878"/>
                    <a:pt x="1023" y="5860"/>
                    <a:pt x="2071" y="5860"/>
                  </a:cubicBezTo>
                  <a:cubicBezTo>
                    <a:pt x="2108" y="5860"/>
                    <a:pt x="2144" y="5859"/>
                    <a:pt x="2181" y="5857"/>
                  </a:cubicBezTo>
                  <a:cubicBezTo>
                    <a:pt x="3434" y="5775"/>
                    <a:pt x="4078" y="4668"/>
                    <a:pt x="3955" y="2746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2771375" y="2982575"/>
              <a:ext cx="105700" cy="150275"/>
            </a:xfrm>
            <a:custGeom>
              <a:avLst/>
              <a:gdLst/>
              <a:ahLst/>
              <a:cxnLst/>
              <a:rect l="l" t="t" r="r" b="b"/>
              <a:pathLst>
                <a:path w="4228" h="6011" extrusionOk="0">
                  <a:moveTo>
                    <a:pt x="2029" y="748"/>
                  </a:moveTo>
                  <a:cubicBezTo>
                    <a:pt x="2913" y="748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3" y="5262"/>
                  </a:cubicBezTo>
                  <a:cubicBezTo>
                    <a:pt x="2237" y="5263"/>
                    <a:pt x="2220" y="5264"/>
                    <a:pt x="2204" y="5264"/>
                  </a:cubicBezTo>
                  <a:cubicBezTo>
                    <a:pt x="1567" y="5264"/>
                    <a:pt x="1123" y="4444"/>
                    <a:pt x="1037" y="3102"/>
                  </a:cubicBezTo>
                  <a:cubicBezTo>
                    <a:pt x="990" y="2379"/>
                    <a:pt x="1061" y="1777"/>
                    <a:pt x="1245" y="1361"/>
                  </a:cubicBezTo>
                  <a:cubicBezTo>
                    <a:pt x="1410" y="982"/>
                    <a:pt x="1662" y="771"/>
                    <a:pt x="1970" y="751"/>
                  </a:cubicBezTo>
                  <a:cubicBezTo>
                    <a:pt x="1991" y="748"/>
                    <a:pt x="2009" y="748"/>
                    <a:pt x="2029" y="748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3" y="599"/>
                    <a:pt x="1961" y="599"/>
                  </a:cubicBezTo>
                  <a:cubicBezTo>
                    <a:pt x="1591" y="623"/>
                    <a:pt x="1296" y="866"/>
                    <a:pt x="1106" y="1299"/>
                  </a:cubicBezTo>
                  <a:cubicBezTo>
                    <a:pt x="913" y="1738"/>
                    <a:pt x="837" y="2365"/>
                    <a:pt x="886" y="3112"/>
                  </a:cubicBezTo>
                  <a:cubicBezTo>
                    <a:pt x="981" y="4562"/>
                    <a:pt x="1469" y="5416"/>
                    <a:pt x="2201" y="5416"/>
                  </a:cubicBezTo>
                  <a:cubicBezTo>
                    <a:pt x="2222" y="5416"/>
                    <a:pt x="2243" y="5415"/>
                    <a:pt x="2263" y="5413"/>
                  </a:cubicBezTo>
                  <a:cubicBezTo>
                    <a:pt x="3058" y="5361"/>
                    <a:pt x="3439" y="4469"/>
                    <a:pt x="3339" y="2901"/>
                  </a:cubicBezTo>
                  <a:cubicBezTo>
                    <a:pt x="3241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6" y="152"/>
                    <a:pt x="3840" y="1118"/>
                    <a:pt x="3950" y="2826"/>
                  </a:cubicBezTo>
                  <a:cubicBezTo>
                    <a:pt x="4071" y="4702"/>
                    <a:pt x="3467" y="5778"/>
                    <a:pt x="2248" y="5856"/>
                  </a:cubicBezTo>
                  <a:cubicBezTo>
                    <a:pt x="2209" y="5859"/>
                    <a:pt x="2171" y="5860"/>
                    <a:pt x="2133" y="5860"/>
                  </a:cubicBezTo>
                  <a:cubicBezTo>
                    <a:pt x="1085" y="5860"/>
                    <a:pt x="398" y="4852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4" y="152"/>
                  </a:cubicBezTo>
                  <a:close/>
                  <a:moveTo>
                    <a:pt x="2099" y="1"/>
                  </a:moveTo>
                  <a:cubicBezTo>
                    <a:pt x="2055" y="1"/>
                    <a:pt x="2011" y="2"/>
                    <a:pt x="1966" y="5"/>
                  </a:cubicBezTo>
                  <a:cubicBezTo>
                    <a:pt x="707" y="87"/>
                    <a:pt x="0" y="1293"/>
                    <a:pt x="120" y="3154"/>
                  </a:cubicBezTo>
                  <a:cubicBezTo>
                    <a:pt x="253" y="4930"/>
                    <a:pt x="1022" y="6011"/>
                    <a:pt x="2144" y="6011"/>
                  </a:cubicBezTo>
                  <a:cubicBezTo>
                    <a:pt x="2181" y="6011"/>
                    <a:pt x="2219" y="6011"/>
                    <a:pt x="2258" y="6008"/>
                  </a:cubicBezTo>
                  <a:cubicBezTo>
                    <a:pt x="3555" y="5924"/>
                    <a:pt x="4227" y="4761"/>
                    <a:pt x="4101" y="2817"/>
                  </a:cubicBezTo>
                  <a:cubicBezTo>
                    <a:pt x="3985" y="1018"/>
                    <a:pt x="3258" y="1"/>
                    <a:pt x="20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2906400" y="2975875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60" y="596"/>
                  </a:moveTo>
                  <a:cubicBezTo>
                    <a:pt x="2709" y="596"/>
                    <a:pt x="3103" y="1476"/>
                    <a:pt x="3191" y="2829"/>
                  </a:cubicBezTo>
                  <a:cubicBezTo>
                    <a:pt x="3284" y="4273"/>
                    <a:pt x="2969" y="5210"/>
                    <a:pt x="2186" y="5261"/>
                  </a:cubicBezTo>
                  <a:cubicBezTo>
                    <a:pt x="2167" y="5262"/>
                    <a:pt x="2149" y="5262"/>
                    <a:pt x="2131" y="5262"/>
                  </a:cubicBezTo>
                  <a:cubicBezTo>
                    <a:pt x="1465" y="5262"/>
                    <a:pt x="982" y="4462"/>
                    <a:pt x="889" y="3031"/>
                  </a:cubicBezTo>
                  <a:cubicBezTo>
                    <a:pt x="790" y="1491"/>
                    <a:pt x="1225" y="641"/>
                    <a:pt x="1894" y="598"/>
                  </a:cubicBezTo>
                  <a:cubicBezTo>
                    <a:pt x="1916" y="597"/>
                    <a:pt x="1938" y="596"/>
                    <a:pt x="1960" y="596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8" y="4877"/>
                    <a:pt x="1022" y="5859"/>
                    <a:pt x="2071" y="5859"/>
                  </a:cubicBezTo>
                  <a:cubicBezTo>
                    <a:pt x="2108" y="5859"/>
                    <a:pt x="2145" y="5858"/>
                    <a:pt x="2182" y="5856"/>
                  </a:cubicBezTo>
                  <a:cubicBezTo>
                    <a:pt x="3435" y="5775"/>
                    <a:pt x="4078" y="4668"/>
                    <a:pt x="3955" y="2745"/>
                  </a:cubicBezTo>
                  <a:cubicBezTo>
                    <a:pt x="3842" y="1008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2906075" y="2974000"/>
              <a:ext cx="102650" cy="150275"/>
            </a:xfrm>
            <a:custGeom>
              <a:avLst/>
              <a:gdLst/>
              <a:ahLst/>
              <a:cxnLst/>
              <a:rect l="l" t="t" r="r" b="b"/>
              <a:pathLst>
                <a:path w="4106" h="6011" extrusionOk="0">
                  <a:moveTo>
                    <a:pt x="1968" y="749"/>
                  </a:moveTo>
                  <a:cubicBezTo>
                    <a:pt x="2860" y="749"/>
                    <a:pt x="3077" y="2094"/>
                    <a:pt x="3130" y="2909"/>
                  </a:cubicBezTo>
                  <a:cubicBezTo>
                    <a:pt x="3185" y="3761"/>
                    <a:pt x="3135" y="5200"/>
                    <a:pt x="2195" y="5261"/>
                  </a:cubicBezTo>
                  <a:cubicBezTo>
                    <a:pt x="2179" y="5262"/>
                    <a:pt x="2163" y="5263"/>
                    <a:pt x="2147" y="5263"/>
                  </a:cubicBezTo>
                  <a:cubicBezTo>
                    <a:pt x="1513" y="5263"/>
                    <a:pt x="1065" y="4442"/>
                    <a:pt x="978" y="3101"/>
                  </a:cubicBezTo>
                  <a:cubicBezTo>
                    <a:pt x="932" y="2378"/>
                    <a:pt x="1004" y="1775"/>
                    <a:pt x="1186" y="1360"/>
                  </a:cubicBezTo>
                  <a:cubicBezTo>
                    <a:pt x="1353" y="981"/>
                    <a:pt x="1604" y="770"/>
                    <a:pt x="1913" y="750"/>
                  </a:cubicBezTo>
                  <a:cubicBezTo>
                    <a:pt x="1932" y="749"/>
                    <a:pt x="1950" y="749"/>
                    <a:pt x="1968" y="749"/>
                  </a:cubicBezTo>
                  <a:close/>
                  <a:moveTo>
                    <a:pt x="1972" y="595"/>
                  </a:moveTo>
                  <a:cubicBezTo>
                    <a:pt x="1949" y="595"/>
                    <a:pt x="1926" y="597"/>
                    <a:pt x="1903" y="598"/>
                  </a:cubicBezTo>
                  <a:cubicBezTo>
                    <a:pt x="1534" y="623"/>
                    <a:pt x="1238" y="865"/>
                    <a:pt x="1048" y="1299"/>
                  </a:cubicBezTo>
                  <a:cubicBezTo>
                    <a:pt x="855" y="1736"/>
                    <a:pt x="778" y="2364"/>
                    <a:pt x="828" y="3111"/>
                  </a:cubicBezTo>
                  <a:cubicBezTo>
                    <a:pt x="922" y="4561"/>
                    <a:pt x="1411" y="5414"/>
                    <a:pt x="2143" y="5414"/>
                  </a:cubicBezTo>
                  <a:cubicBezTo>
                    <a:pt x="2163" y="5414"/>
                    <a:pt x="2183" y="5414"/>
                    <a:pt x="2206" y="5412"/>
                  </a:cubicBezTo>
                  <a:cubicBezTo>
                    <a:pt x="3000" y="5360"/>
                    <a:pt x="3382" y="4468"/>
                    <a:pt x="3280" y="2900"/>
                  </a:cubicBezTo>
                  <a:cubicBezTo>
                    <a:pt x="3184" y="1409"/>
                    <a:pt x="2720" y="595"/>
                    <a:pt x="1972" y="595"/>
                  </a:cubicBezTo>
                  <a:close/>
                  <a:moveTo>
                    <a:pt x="2036" y="151"/>
                  </a:moveTo>
                  <a:cubicBezTo>
                    <a:pt x="3108" y="151"/>
                    <a:pt x="3781" y="1118"/>
                    <a:pt x="3892" y="2825"/>
                  </a:cubicBezTo>
                  <a:cubicBezTo>
                    <a:pt x="3953" y="3764"/>
                    <a:pt x="3831" y="4506"/>
                    <a:pt x="3531" y="5028"/>
                  </a:cubicBezTo>
                  <a:cubicBezTo>
                    <a:pt x="3240" y="5539"/>
                    <a:pt x="2788" y="5816"/>
                    <a:pt x="2190" y="5855"/>
                  </a:cubicBezTo>
                  <a:cubicBezTo>
                    <a:pt x="2156" y="5857"/>
                    <a:pt x="2123" y="5858"/>
                    <a:pt x="2090" y="5858"/>
                  </a:cubicBezTo>
                  <a:cubicBezTo>
                    <a:pt x="1039" y="5858"/>
                    <a:pt x="339" y="4858"/>
                    <a:pt x="212" y="3143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0"/>
                    <a:pt x="1918" y="155"/>
                  </a:cubicBezTo>
                  <a:cubicBezTo>
                    <a:pt x="1958" y="153"/>
                    <a:pt x="1997" y="151"/>
                    <a:pt x="2036" y="151"/>
                  </a:cubicBezTo>
                  <a:close/>
                  <a:moveTo>
                    <a:pt x="2034" y="0"/>
                  </a:moveTo>
                  <a:cubicBezTo>
                    <a:pt x="1992" y="0"/>
                    <a:pt x="1950" y="1"/>
                    <a:pt x="1907" y="4"/>
                  </a:cubicBezTo>
                  <a:cubicBezTo>
                    <a:pt x="1304" y="43"/>
                    <a:pt x="812" y="349"/>
                    <a:pt x="483" y="891"/>
                  </a:cubicBezTo>
                  <a:cubicBezTo>
                    <a:pt x="147" y="1444"/>
                    <a:pt x="1" y="2226"/>
                    <a:pt x="61" y="3152"/>
                  </a:cubicBezTo>
                  <a:cubicBezTo>
                    <a:pt x="194" y="4929"/>
                    <a:pt x="965" y="6010"/>
                    <a:pt x="2083" y="6010"/>
                  </a:cubicBezTo>
                  <a:cubicBezTo>
                    <a:pt x="2122" y="6010"/>
                    <a:pt x="2160" y="6009"/>
                    <a:pt x="2199" y="6006"/>
                  </a:cubicBezTo>
                  <a:cubicBezTo>
                    <a:pt x="2842" y="5965"/>
                    <a:pt x="3349" y="5652"/>
                    <a:pt x="3663" y="5104"/>
                  </a:cubicBezTo>
                  <a:cubicBezTo>
                    <a:pt x="3978" y="4554"/>
                    <a:pt x="4106" y="3785"/>
                    <a:pt x="4043" y="2816"/>
                  </a:cubicBezTo>
                  <a:cubicBezTo>
                    <a:pt x="3926" y="1013"/>
                    <a:pt x="3196" y="0"/>
                    <a:pt x="2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3039675" y="2967275"/>
              <a:ext cx="101975" cy="146475"/>
            </a:xfrm>
            <a:custGeom>
              <a:avLst/>
              <a:gdLst/>
              <a:ahLst/>
              <a:cxnLst/>
              <a:rect l="l" t="t" r="r" b="b"/>
              <a:pathLst>
                <a:path w="4079" h="5859" extrusionOk="0">
                  <a:moveTo>
                    <a:pt x="1959" y="596"/>
                  </a:moveTo>
                  <a:cubicBezTo>
                    <a:pt x="2709" y="596"/>
                    <a:pt x="3103" y="1476"/>
                    <a:pt x="3191" y="2828"/>
                  </a:cubicBezTo>
                  <a:cubicBezTo>
                    <a:pt x="3284" y="4272"/>
                    <a:pt x="2969" y="5210"/>
                    <a:pt x="2185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1" y="4462"/>
                    <a:pt x="888" y="3030"/>
                  </a:cubicBezTo>
                  <a:cubicBezTo>
                    <a:pt x="789" y="1491"/>
                    <a:pt x="1224" y="642"/>
                    <a:pt x="1894" y="599"/>
                  </a:cubicBezTo>
                  <a:cubicBezTo>
                    <a:pt x="1916" y="597"/>
                    <a:pt x="1937" y="596"/>
                    <a:pt x="1959" y="596"/>
                  </a:cubicBezTo>
                  <a:close/>
                  <a:moveTo>
                    <a:pt x="2025" y="1"/>
                  </a:moveTo>
                  <a:cubicBezTo>
                    <a:pt x="1984" y="1"/>
                    <a:pt x="1942" y="2"/>
                    <a:pt x="1899" y="5"/>
                  </a:cubicBezTo>
                  <a:cubicBezTo>
                    <a:pt x="750" y="78"/>
                    <a:pt x="0" y="1176"/>
                    <a:pt x="122" y="3072"/>
                  </a:cubicBezTo>
                  <a:cubicBezTo>
                    <a:pt x="257" y="4876"/>
                    <a:pt x="1021" y="5858"/>
                    <a:pt x="2070" y="5858"/>
                  </a:cubicBezTo>
                  <a:cubicBezTo>
                    <a:pt x="2107" y="5858"/>
                    <a:pt x="2144" y="5857"/>
                    <a:pt x="2181" y="5855"/>
                  </a:cubicBezTo>
                  <a:cubicBezTo>
                    <a:pt x="3433" y="5774"/>
                    <a:pt x="4079" y="4667"/>
                    <a:pt x="3954" y="2745"/>
                  </a:cubicBezTo>
                  <a:cubicBezTo>
                    <a:pt x="3842" y="1008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3039350" y="2965400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5" y="747"/>
                  </a:moveTo>
                  <a:cubicBezTo>
                    <a:pt x="2856" y="747"/>
                    <a:pt x="3075" y="2096"/>
                    <a:pt x="3128" y="2908"/>
                  </a:cubicBezTo>
                  <a:cubicBezTo>
                    <a:pt x="3175" y="3635"/>
                    <a:pt x="3118" y="4208"/>
                    <a:pt x="2959" y="4614"/>
                  </a:cubicBezTo>
                  <a:cubicBezTo>
                    <a:pt x="2800" y="5021"/>
                    <a:pt x="2543" y="5237"/>
                    <a:pt x="2194" y="5260"/>
                  </a:cubicBezTo>
                  <a:cubicBezTo>
                    <a:pt x="2178" y="5261"/>
                    <a:pt x="2161" y="5262"/>
                    <a:pt x="2145" y="5262"/>
                  </a:cubicBezTo>
                  <a:cubicBezTo>
                    <a:pt x="1516" y="5262"/>
                    <a:pt x="1064" y="4440"/>
                    <a:pt x="977" y="3101"/>
                  </a:cubicBezTo>
                  <a:cubicBezTo>
                    <a:pt x="886" y="1693"/>
                    <a:pt x="1244" y="792"/>
                    <a:pt x="1910" y="749"/>
                  </a:cubicBezTo>
                  <a:cubicBezTo>
                    <a:pt x="1932" y="748"/>
                    <a:pt x="1954" y="747"/>
                    <a:pt x="1975" y="747"/>
                  </a:cubicBezTo>
                  <a:close/>
                  <a:moveTo>
                    <a:pt x="1970" y="596"/>
                  </a:moveTo>
                  <a:cubicBezTo>
                    <a:pt x="1947" y="596"/>
                    <a:pt x="1925" y="596"/>
                    <a:pt x="1901" y="597"/>
                  </a:cubicBezTo>
                  <a:cubicBezTo>
                    <a:pt x="1141" y="648"/>
                    <a:pt x="728" y="1610"/>
                    <a:pt x="826" y="3110"/>
                  </a:cubicBezTo>
                  <a:cubicBezTo>
                    <a:pt x="921" y="4560"/>
                    <a:pt x="1409" y="5413"/>
                    <a:pt x="2141" y="5413"/>
                  </a:cubicBezTo>
                  <a:cubicBezTo>
                    <a:pt x="2162" y="5413"/>
                    <a:pt x="2183" y="5413"/>
                    <a:pt x="2204" y="5411"/>
                  </a:cubicBezTo>
                  <a:cubicBezTo>
                    <a:pt x="2616" y="5384"/>
                    <a:pt x="2918" y="5135"/>
                    <a:pt x="3101" y="4670"/>
                  </a:cubicBezTo>
                  <a:cubicBezTo>
                    <a:pt x="3267" y="4243"/>
                    <a:pt x="3329" y="3648"/>
                    <a:pt x="3279" y="2899"/>
                  </a:cubicBezTo>
                  <a:cubicBezTo>
                    <a:pt x="3183" y="1409"/>
                    <a:pt x="2719" y="596"/>
                    <a:pt x="1970" y="596"/>
                  </a:cubicBezTo>
                  <a:close/>
                  <a:moveTo>
                    <a:pt x="2038" y="150"/>
                  </a:moveTo>
                  <a:cubicBezTo>
                    <a:pt x="2547" y="150"/>
                    <a:pt x="2965" y="365"/>
                    <a:pt x="3282" y="790"/>
                  </a:cubicBezTo>
                  <a:cubicBezTo>
                    <a:pt x="3624" y="1249"/>
                    <a:pt x="3835" y="1952"/>
                    <a:pt x="3891" y="2824"/>
                  </a:cubicBezTo>
                  <a:cubicBezTo>
                    <a:pt x="4012" y="4699"/>
                    <a:pt x="3408" y="5776"/>
                    <a:pt x="2189" y="5854"/>
                  </a:cubicBezTo>
                  <a:cubicBezTo>
                    <a:pt x="2154" y="5856"/>
                    <a:pt x="2120" y="5857"/>
                    <a:pt x="2086" y="5857"/>
                  </a:cubicBezTo>
                  <a:cubicBezTo>
                    <a:pt x="1039" y="5857"/>
                    <a:pt x="338" y="4855"/>
                    <a:pt x="211" y="3141"/>
                  </a:cubicBezTo>
                  <a:cubicBezTo>
                    <a:pt x="154" y="2247"/>
                    <a:pt x="292" y="1495"/>
                    <a:pt x="612" y="969"/>
                  </a:cubicBezTo>
                  <a:cubicBezTo>
                    <a:pt x="913" y="472"/>
                    <a:pt x="1364" y="191"/>
                    <a:pt x="1917" y="155"/>
                  </a:cubicBezTo>
                  <a:cubicBezTo>
                    <a:pt x="1957" y="151"/>
                    <a:pt x="1998" y="150"/>
                    <a:pt x="2038" y="150"/>
                  </a:cubicBezTo>
                  <a:close/>
                  <a:moveTo>
                    <a:pt x="2014" y="0"/>
                  </a:moveTo>
                  <a:cubicBezTo>
                    <a:pt x="1978" y="0"/>
                    <a:pt x="1943" y="1"/>
                    <a:pt x="1907" y="3"/>
                  </a:cubicBezTo>
                  <a:cubicBezTo>
                    <a:pt x="1302" y="42"/>
                    <a:pt x="810" y="348"/>
                    <a:pt x="482" y="890"/>
                  </a:cubicBezTo>
                  <a:cubicBezTo>
                    <a:pt x="146" y="1443"/>
                    <a:pt x="0" y="2226"/>
                    <a:pt x="60" y="3152"/>
                  </a:cubicBezTo>
                  <a:cubicBezTo>
                    <a:pt x="193" y="4928"/>
                    <a:pt x="964" y="6009"/>
                    <a:pt x="2084" y="6009"/>
                  </a:cubicBezTo>
                  <a:cubicBezTo>
                    <a:pt x="2121" y="6009"/>
                    <a:pt x="2161" y="6008"/>
                    <a:pt x="2200" y="6005"/>
                  </a:cubicBezTo>
                  <a:cubicBezTo>
                    <a:pt x="3497" y="5922"/>
                    <a:pt x="4169" y="4758"/>
                    <a:pt x="4042" y="2815"/>
                  </a:cubicBezTo>
                  <a:cubicBezTo>
                    <a:pt x="3984" y="1900"/>
                    <a:pt x="3769" y="1189"/>
                    <a:pt x="3403" y="700"/>
                  </a:cubicBezTo>
                  <a:cubicBezTo>
                    <a:pt x="3056" y="234"/>
                    <a:pt x="2578" y="0"/>
                    <a:pt x="2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3308525" y="2949900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6"/>
                  </a:moveTo>
                  <a:cubicBezTo>
                    <a:pt x="2709" y="596"/>
                    <a:pt x="3103" y="1475"/>
                    <a:pt x="3191" y="2829"/>
                  </a:cubicBezTo>
                  <a:cubicBezTo>
                    <a:pt x="3285" y="4273"/>
                    <a:pt x="2969" y="5211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0"/>
                    <a:pt x="890" y="3031"/>
                  </a:cubicBezTo>
                  <a:cubicBezTo>
                    <a:pt x="789" y="1490"/>
                    <a:pt x="1224" y="641"/>
                    <a:pt x="1895" y="598"/>
                  </a:cubicBezTo>
                  <a:cubicBezTo>
                    <a:pt x="1917" y="597"/>
                    <a:pt x="1938" y="596"/>
                    <a:pt x="1959" y="596"/>
                  </a:cubicBezTo>
                  <a:close/>
                  <a:moveTo>
                    <a:pt x="2023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5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6"/>
                  </a:cubicBezTo>
                  <a:cubicBezTo>
                    <a:pt x="3433" y="5773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3308200" y="2948000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1" y="747"/>
                  </a:moveTo>
                  <a:cubicBezTo>
                    <a:pt x="2855" y="747"/>
                    <a:pt x="3076" y="2095"/>
                    <a:pt x="3130" y="2909"/>
                  </a:cubicBezTo>
                  <a:cubicBezTo>
                    <a:pt x="3176" y="3636"/>
                    <a:pt x="3120" y="4210"/>
                    <a:pt x="2960" y="4615"/>
                  </a:cubicBezTo>
                  <a:cubicBezTo>
                    <a:pt x="2801" y="5021"/>
                    <a:pt x="2545" y="5239"/>
                    <a:pt x="2196" y="5261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2"/>
                  </a:cubicBezTo>
                  <a:cubicBezTo>
                    <a:pt x="933" y="2378"/>
                    <a:pt x="1004" y="1775"/>
                    <a:pt x="1187" y="1359"/>
                  </a:cubicBezTo>
                  <a:cubicBezTo>
                    <a:pt x="1353" y="980"/>
                    <a:pt x="1603" y="769"/>
                    <a:pt x="1913" y="750"/>
                  </a:cubicBezTo>
                  <a:cubicBezTo>
                    <a:pt x="1933" y="747"/>
                    <a:pt x="1952" y="747"/>
                    <a:pt x="1971" y="747"/>
                  </a:cubicBezTo>
                  <a:close/>
                  <a:moveTo>
                    <a:pt x="1972" y="597"/>
                  </a:moveTo>
                  <a:cubicBezTo>
                    <a:pt x="1950" y="597"/>
                    <a:pt x="1926" y="597"/>
                    <a:pt x="1904" y="599"/>
                  </a:cubicBezTo>
                  <a:cubicBezTo>
                    <a:pt x="1534" y="622"/>
                    <a:pt x="1239" y="864"/>
                    <a:pt x="1047" y="1298"/>
                  </a:cubicBezTo>
                  <a:cubicBezTo>
                    <a:pt x="856" y="1737"/>
                    <a:pt x="779" y="2365"/>
                    <a:pt x="828" y="3111"/>
                  </a:cubicBezTo>
                  <a:cubicBezTo>
                    <a:pt x="922" y="4561"/>
                    <a:pt x="1412" y="5414"/>
                    <a:pt x="2143" y="5415"/>
                  </a:cubicBezTo>
                  <a:lnTo>
                    <a:pt x="2143" y="5415"/>
                  </a:lnTo>
                  <a:cubicBezTo>
                    <a:pt x="2164" y="5414"/>
                    <a:pt x="2184" y="5413"/>
                    <a:pt x="2205" y="5413"/>
                  </a:cubicBezTo>
                  <a:cubicBezTo>
                    <a:pt x="2618" y="5386"/>
                    <a:pt x="2919" y="5136"/>
                    <a:pt x="3101" y="4671"/>
                  </a:cubicBezTo>
                  <a:cubicBezTo>
                    <a:pt x="3269" y="4245"/>
                    <a:pt x="3329" y="3649"/>
                    <a:pt x="3281" y="2900"/>
                  </a:cubicBezTo>
                  <a:cubicBezTo>
                    <a:pt x="3183" y="1411"/>
                    <a:pt x="2719" y="597"/>
                    <a:pt x="1972" y="597"/>
                  </a:cubicBezTo>
                  <a:close/>
                  <a:moveTo>
                    <a:pt x="2143" y="5415"/>
                  </a:moveTo>
                  <a:cubicBezTo>
                    <a:pt x="2143" y="5415"/>
                    <a:pt x="2143" y="5415"/>
                    <a:pt x="2142" y="5415"/>
                  </a:cubicBezTo>
                  <a:lnTo>
                    <a:pt x="2144" y="5415"/>
                  </a:lnTo>
                  <a:cubicBezTo>
                    <a:pt x="2144" y="5415"/>
                    <a:pt x="2143" y="5415"/>
                    <a:pt x="2143" y="5415"/>
                  </a:cubicBezTo>
                  <a:close/>
                  <a:moveTo>
                    <a:pt x="2040" y="152"/>
                  </a:moveTo>
                  <a:cubicBezTo>
                    <a:pt x="2547" y="152"/>
                    <a:pt x="2966" y="367"/>
                    <a:pt x="3283" y="790"/>
                  </a:cubicBezTo>
                  <a:cubicBezTo>
                    <a:pt x="3626" y="1251"/>
                    <a:pt x="3837" y="1954"/>
                    <a:pt x="3893" y="2826"/>
                  </a:cubicBezTo>
                  <a:cubicBezTo>
                    <a:pt x="4014" y="4701"/>
                    <a:pt x="3410" y="5777"/>
                    <a:pt x="2191" y="5855"/>
                  </a:cubicBezTo>
                  <a:cubicBezTo>
                    <a:pt x="2155" y="5857"/>
                    <a:pt x="2120" y="5858"/>
                    <a:pt x="2085" y="5858"/>
                  </a:cubicBezTo>
                  <a:cubicBezTo>
                    <a:pt x="1033" y="5858"/>
                    <a:pt x="340" y="4855"/>
                    <a:pt x="212" y="3142"/>
                  </a:cubicBezTo>
                  <a:cubicBezTo>
                    <a:pt x="154" y="2247"/>
                    <a:pt x="293" y="1496"/>
                    <a:pt x="612" y="970"/>
                  </a:cubicBezTo>
                  <a:cubicBezTo>
                    <a:pt x="914" y="472"/>
                    <a:pt x="1365" y="191"/>
                    <a:pt x="1917" y="156"/>
                  </a:cubicBezTo>
                  <a:cubicBezTo>
                    <a:pt x="1959" y="153"/>
                    <a:pt x="1999" y="152"/>
                    <a:pt x="2040" y="152"/>
                  </a:cubicBezTo>
                  <a:close/>
                  <a:moveTo>
                    <a:pt x="2018" y="1"/>
                  </a:moveTo>
                  <a:cubicBezTo>
                    <a:pt x="1981" y="1"/>
                    <a:pt x="1944" y="2"/>
                    <a:pt x="1907" y="4"/>
                  </a:cubicBezTo>
                  <a:cubicBezTo>
                    <a:pt x="1304" y="43"/>
                    <a:pt x="812" y="349"/>
                    <a:pt x="482" y="890"/>
                  </a:cubicBezTo>
                  <a:cubicBezTo>
                    <a:pt x="146" y="1444"/>
                    <a:pt x="0" y="2227"/>
                    <a:pt x="60" y="3152"/>
                  </a:cubicBezTo>
                  <a:cubicBezTo>
                    <a:pt x="193" y="4929"/>
                    <a:pt x="963" y="6010"/>
                    <a:pt x="2084" y="6010"/>
                  </a:cubicBezTo>
                  <a:cubicBezTo>
                    <a:pt x="2122" y="6010"/>
                    <a:pt x="2161" y="6010"/>
                    <a:pt x="2200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9" y="1190"/>
                    <a:pt x="3403" y="700"/>
                  </a:cubicBezTo>
                  <a:cubicBezTo>
                    <a:pt x="3057" y="236"/>
                    <a:pt x="2581" y="1"/>
                    <a:pt x="20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3441775" y="2941275"/>
              <a:ext cx="102000" cy="146500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59" y="596"/>
                  </a:moveTo>
                  <a:cubicBezTo>
                    <a:pt x="2709" y="596"/>
                    <a:pt x="3104" y="1476"/>
                    <a:pt x="3192" y="2829"/>
                  </a:cubicBezTo>
                  <a:cubicBezTo>
                    <a:pt x="3285" y="4273"/>
                    <a:pt x="2970" y="5209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2"/>
                    <a:pt x="890" y="3031"/>
                  </a:cubicBezTo>
                  <a:cubicBezTo>
                    <a:pt x="790" y="1490"/>
                    <a:pt x="1225" y="642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1" y="79"/>
                    <a:pt x="0" y="1175"/>
                    <a:pt x="123" y="3071"/>
                  </a:cubicBezTo>
                  <a:cubicBezTo>
                    <a:pt x="257" y="4877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5"/>
                  </a:cubicBezTo>
                  <a:cubicBezTo>
                    <a:pt x="3433" y="5775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3439950" y="2939350"/>
              <a:ext cx="105725" cy="150300"/>
            </a:xfrm>
            <a:custGeom>
              <a:avLst/>
              <a:gdLst/>
              <a:ahLst/>
              <a:cxnLst/>
              <a:rect l="l" t="t" r="r" b="b"/>
              <a:pathLst>
                <a:path w="4229" h="6012" extrusionOk="0">
                  <a:moveTo>
                    <a:pt x="2031" y="749"/>
                  </a:moveTo>
                  <a:cubicBezTo>
                    <a:pt x="2913" y="749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5" y="5262"/>
                  </a:cubicBezTo>
                  <a:cubicBezTo>
                    <a:pt x="2239" y="5263"/>
                    <a:pt x="2224" y="5263"/>
                    <a:pt x="2208" y="5263"/>
                  </a:cubicBezTo>
                  <a:cubicBezTo>
                    <a:pt x="1565" y="5263"/>
                    <a:pt x="1124" y="4446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2" y="1777"/>
                    <a:pt x="1245" y="1360"/>
                  </a:cubicBezTo>
                  <a:cubicBezTo>
                    <a:pt x="1411" y="981"/>
                    <a:pt x="1662" y="770"/>
                    <a:pt x="1972" y="751"/>
                  </a:cubicBezTo>
                  <a:cubicBezTo>
                    <a:pt x="1992" y="749"/>
                    <a:pt x="2012" y="749"/>
                    <a:pt x="2031" y="749"/>
                  </a:cubicBezTo>
                  <a:close/>
                  <a:moveTo>
                    <a:pt x="2031" y="597"/>
                  </a:moveTo>
                  <a:cubicBezTo>
                    <a:pt x="2009" y="597"/>
                    <a:pt x="1985" y="597"/>
                    <a:pt x="1962" y="598"/>
                  </a:cubicBezTo>
                  <a:cubicBezTo>
                    <a:pt x="1593" y="623"/>
                    <a:pt x="1298" y="865"/>
                    <a:pt x="1106" y="1299"/>
                  </a:cubicBezTo>
                  <a:cubicBezTo>
                    <a:pt x="915" y="1738"/>
                    <a:pt x="838" y="2364"/>
                    <a:pt x="886" y="3112"/>
                  </a:cubicBezTo>
                  <a:cubicBezTo>
                    <a:pt x="981" y="4561"/>
                    <a:pt x="1469" y="5415"/>
                    <a:pt x="2201" y="5415"/>
                  </a:cubicBezTo>
                  <a:lnTo>
                    <a:pt x="2203" y="5415"/>
                  </a:lnTo>
                  <a:cubicBezTo>
                    <a:pt x="2224" y="5415"/>
                    <a:pt x="2244" y="5415"/>
                    <a:pt x="2264" y="5413"/>
                  </a:cubicBezTo>
                  <a:cubicBezTo>
                    <a:pt x="3058" y="5361"/>
                    <a:pt x="3441" y="4469"/>
                    <a:pt x="3340" y="2901"/>
                  </a:cubicBezTo>
                  <a:cubicBezTo>
                    <a:pt x="3243" y="1411"/>
                    <a:pt x="2780" y="597"/>
                    <a:pt x="2031" y="597"/>
                  </a:cubicBezTo>
                  <a:close/>
                  <a:moveTo>
                    <a:pt x="2096" y="152"/>
                  </a:moveTo>
                  <a:lnTo>
                    <a:pt x="2096" y="153"/>
                  </a:lnTo>
                  <a:cubicBezTo>
                    <a:pt x="3168" y="153"/>
                    <a:pt x="3841" y="1119"/>
                    <a:pt x="3952" y="2825"/>
                  </a:cubicBezTo>
                  <a:cubicBezTo>
                    <a:pt x="4073" y="4702"/>
                    <a:pt x="3467" y="5777"/>
                    <a:pt x="2250" y="5857"/>
                  </a:cubicBezTo>
                  <a:cubicBezTo>
                    <a:pt x="2212" y="5858"/>
                    <a:pt x="2177" y="5859"/>
                    <a:pt x="2141" y="5859"/>
                  </a:cubicBezTo>
                  <a:cubicBezTo>
                    <a:pt x="1093" y="5859"/>
                    <a:pt x="398" y="4854"/>
                    <a:pt x="271" y="3143"/>
                  </a:cubicBezTo>
                  <a:cubicBezTo>
                    <a:pt x="157" y="1376"/>
                    <a:pt x="811" y="232"/>
                    <a:pt x="1976" y="156"/>
                  </a:cubicBezTo>
                  <a:cubicBezTo>
                    <a:pt x="2016" y="153"/>
                    <a:pt x="2057" y="152"/>
                    <a:pt x="2096" y="152"/>
                  </a:cubicBezTo>
                  <a:close/>
                  <a:moveTo>
                    <a:pt x="2110" y="1"/>
                  </a:moveTo>
                  <a:cubicBezTo>
                    <a:pt x="2063" y="1"/>
                    <a:pt x="2015" y="2"/>
                    <a:pt x="1967" y="6"/>
                  </a:cubicBezTo>
                  <a:cubicBezTo>
                    <a:pt x="709" y="87"/>
                    <a:pt x="1" y="1294"/>
                    <a:pt x="122" y="3153"/>
                  </a:cubicBezTo>
                  <a:cubicBezTo>
                    <a:pt x="253" y="4931"/>
                    <a:pt x="1023" y="6012"/>
                    <a:pt x="2144" y="6012"/>
                  </a:cubicBezTo>
                  <a:cubicBezTo>
                    <a:pt x="2182" y="6012"/>
                    <a:pt x="2221" y="6011"/>
                    <a:pt x="2260" y="6008"/>
                  </a:cubicBezTo>
                  <a:cubicBezTo>
                    <a:pt x="3556" y="5925"/>
                    <a:pt x="4229" y="4760"/>
                    <a:pt x="4103" y="2817"/>
                  </a:cubicBezTo>
                  <a:cubicBezTo>
                    <a:pt x="3986" y="1024"/>
                    <a:pt x="3265" y="1"/>
                    <a:pt x="2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3575025" y="2932675"/>
              <a:ext cx="101975" cy="146450"/>
            </a:xfrm>
            <a:custGeom>
              <a:avLst/>
              <a:gdLst/>
              <a:ahLst/>
              <a:cxnLst/>
              <a:rect l="l" t="t" r="r" b="b"/>
              <a:pathLst>
                <a:path w="4079" h="5858" extrusionOk="0">
                  <a:moveTo>
                    <a:pt x="1959" y="596"/>
                  </a:moveTo>
                  <a:cubicBezTo>
                    <a:pt x="2709" y="596"/>
                    <a:pt x="3104" y="1476"/>
                    <a:pt x="3191" y="2828"/>
                  </a:cubicBezTo>
                  <a:cubicBezTo>
                    <a:pt x="3285" y="4272"/>
                    <a:pt x="2970" y="5210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4" y="5262"/>
                    <a:pt x="983" y="4460"/>
                    <a:pt x="890" y="3030"/>
                  </a:cubicBezTo>
                  <a:cubicBezTo>
                    <a:pt x="790" y="1490"/>
                    <a:pt x="1223" y="641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5" y="0"/>
                  </a:moveTo>
                  <a:cubicBezTo>
                    <a:pt x="1983" y="0"/>
                    <a:pt x="1941" y="2"/>
                    <a:pt x="1898" y="5"/>
                  </a:cubicBezTo>
                  <a:cubicBezTo>
                    <a:pt x="751" y="77"/>
                    <a:pt x="1" y="1175"/>
                    <a:pt x="123" y="3071"/>
                  </a:cubicBezTo>
                  <a:cubicBezTo>
                    <a:pt x="258" y="4877"/>
                    <a:pt x="1022" y="5858"/>
                    <a:pt x="2069" y="5858"/>
                  </a:cubicBezTo>
                  <a:cubicBezTo>
                    <a:pt x="2106" y="5858"/>
                    <a:pt x="2143" y="5857"/>
                    <a:pt x="2181" y="5854"/>
                  </a:cubicBezTo>
                  <a:cubicBezTo>
                    <a:pt x="3433" y="5774"/>
                    <a:pt x="4078" y="4667"/>
                    <a:pt x="3953" y="2744"/>
                  </a:cubicBezTo>
                  <a:cubicBezTo>
                    <a:pt x="3841" y="1009"/>
                    <a:pt x="3144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3574700" y="2930750"/>
              <a:ext cx="104200" cy="150275"/>
            </a:xfrm>
            <a:custGeom>
              <a:avLst/>
              <a:gdLst/>
              <a:ahLst/>
              <a:cxnLst/>
              <a:rect l="l" t="t" r="r" b="b"/>
              <a:pathLst>
                <a:path w="4168" h="6011" extrusionOk="0">
                  <a:moveTo>
                    <a:pt x="1970" y="748"/>
                  </a:moveTo>
                  <a:cubicBezTo>
                    <a:pt x="2854" y="748"/>
                    <a:pt x="3075" y="2096"/>
                    <a:pt x="3129" y="2910"/>
                  </a:cubicBezTo>
                  <a:cubicBezTo>
                    <a:pt x="3183" y="3762"/>
                    <a:pt x="3135" y="5201"/>
                    <a:pt x="2195" y="5262"/>
                  </a:cubicBezTo>
                  <a:cubicBezTo>
                    <a:pt x="2179" y="5263"/>
                    <a:pt x="2164" y="5263"/>
                    <a:pt x="2149" y="5263"/>
                  </a:cubicBezTo>
                  <a:cubicBezTo>
                    <a:pt x="1509" y="5263"/>
                    <a:pt x="1064" y="4446"/>
                    <a:pt x="977" y="3103"/>
                  </a:cubicBezTo>
                  <a:lnTo>
                    <a:pt x="977" y="3101"/>
                  </a:lnTo>
                  <a:cubicBezTo>
                    <a:pt x="930" y="2379"/>
                    <a:pt x="1002" y="1777"/>
                    <a:pt x="1186" y="1360"/>
                  </a:cubicBezTo>
                  <a:cubicBezTo>
                    <a:pt x="1351" y="981"/>
                    <a:pt x="1602" y="770"/>
                    <a:pt x="1912" y="751"/>
                  </a:cubicBezTo>
                  <a:cubicBezTo>
                    <a:pt x="1932" y="750"/>
                    <a:pt x="1951" y="748"/>
                    <a:pt x="1970" y="748"/>
                  </a:cubicBezTo>
                  <a:close/>
                  <a:moveTo>
                    <a:pt x="1971" y="597"/>
                  </a:moveTo>
                  <a:cubicBezTo>
                    <a:pt x="1949" y="597"/>
                    <a:pt x="1925" y="599"/>
                    <a:pt x="1902" y="600"/>
                  </a:cubicBezTo>
                  <a:cubicBezTo>
                    <a:pt x="1532" y="623"/>
                    <a:pt x="1236" y="865"/>
                    <a:pt x="1046" y="1299"/>
                  </a:cubicBezTo>
                  <a:cubicBezTo>
                    <a:pt x="854" y="1738"/>
                    <a:pt x="778" y="2364"/>
                    <a:pt x="826" y="3112"/>
                  </a:cubicBezTo>
                  <a:cubicBezTo>
                    <a:pt x="921" y="4561"/>
                    <a:pt x="1410" y="5416"/>
                    <a:pt x="2142" y="5416"/>
                  </a:cubicBezTo>
                  <a:cubicBezTo>
                    <a:pt x="2162" y="5416"/>
                    <a:pt x="2183" y="5414"/>
                    <a:pt x="2204" y="5413"/>
                  </a:cubicBezTo>
                  <a:cubicBezTo>
                    <a:pt x="2998" y="5361"/>
                    <a:pt x="3381" y="4469"/>
                    <a:pt x="3280" y="2901"/>
                  </a:cubicBezTo>
                  <a:cubicBezTo>
                    <a:pt x="3183" y="1411"/>
                    <a:pt x="2720" y="597"/>
                    <a:pt x="1971" y="597"/>
                  </a:cubicBezTo>
                  <a:close/>
                  <a:moveTo>
                    <a:pt x="2036" y="152"/>
                  </a:moveTo>
                  <a:cubicBezTo>
                    <a:pt x="3107" y="152"/>
                    <a:pt x="3781" y="1118"/>
                    <a:pt x="3892" y="2827"/>
                  </a:cubicBezTo>
                  <a:cubicBezTo>
                    <a:pt x="4012" y="4702"/>
                    <a:pt x="3407" y="5778"/>
                    <a:pt x="2188" y="5856"/>
                  </a:cubicBezTo>
                  <a:cubicBezTo>
                    <a:pt x="2155" y="5858"/>
                    <a:pt x="2121" y="5859"/>
                    <a:pt x="2089" y="5859"/>
                  </a:cubicBezTo>
                  <a:cubicBezTo>
                    <a:pt x="1041" y="5859"/>
                    <a:pt x="339" y="4860"/>
                    <a:pt x="212" y="3143"/>
                  </a:cubicBezTo>
                  <a:cubicBezTo>
                    <a:pt x="153" y="2248"/>
                    <a:pt x="292" y="1497"/>
                    <a:pt x="611" y="971"/>
                  </a:cubicBezTo>
                  <a:cubicBezTo>
                    <a:pt x="914" y="473"/>
                    <a:pt x="1364" y="192"/>
                    <a:pt x="1916" y="157"/>
                  </a:cubicBezTo>
                  <a:cubicBezTo>
                    <a:pt x="1957" y="153"/>
                    <a:pt x="1997" y="152"/>
                    <a:pt x="2036" y="152"/>
                  </a:cubicBezTo>
                  <a:close/>
                  <a:moveTo>
                    <a:pt x="2039" y="0"/>
                  </a:moveTo>
                  <a:cubicBezTo>
                    <a:pt x="1996" y="0"/>
                    <a:pt x="1952" y="2"/>
                    <a:pt x="1907" y="5"/>
                  </a:cubicBezTo>
                  <a:cubicBezTo>
                    <a:pt x="1303" y="44"/>
                    <a:pt x="811" y="351"/>
                    <a:pt x="482" y="892"/>
                  </a:cubicBezTo>
                  <a:cubicBezTo>
                    <a:pt x="146" y="1445"/>
                    <a:pt x="1" y="2228"/>
                    <a:pt x="61" y="3154"/>
                  </a:cubicBezTo>
                  <a:cubicBezTo>
                    <a:pt x="192" y="4930"/>
                    <a:pt x="963" y="6011"/>
                    <a:pt x="2083" y="6011"/>
                  </a:cubicBezTo>
                  <a:cubicBezTo>
                    <a:pt x="2121" y="6011"/>
                    <a:pt x="2160" y="6009"/>
                    <a:pt x="2199" y="6007"/>
                  </a:cubicBezTo>
                  <a:cubicBezTo>
                    <a:pt x="3496" y="5924"/>
                    <a:pt x="4168" y="4761"/>
                    <a:pt x="4042" y="2816"/>
                  </a:cubicBezTo>
                  <a:cubicBezTo>
                    <a:pt x="3926" y="1018"/>
                    <a:pt x="3197" y="0"/>
                    <a:pt x="20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3708275" y="2924050"/>
              <a:ext cx="101925" cy="146500"/>
            </a:xfrm>
            <a:custGeom>
              <a:avLst/>
              <a:gdLst/>
              <a:ahLst/>
              <a:cxnLst/>
              <a:rect l="l" t="t" r="r" b="b"/>
              <a:pathLst>
                <a:path w="4077" h="5860" extrusionOk="0">
                  <a:moveTo>
                    <a:pt x="1959" y="597"/>
                  </a:moveTo>
                  <a:cubicBezTo>
                    <a:pt x="2708" y="597"/>
                    <a:pt x="3103" y="1477"/>
                    <a:pt x="3190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89" y="1492"/>
                    <a:pt x="1225" y="641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0" y="2"/>
                    <a:pt x="1898" y="4"/>
                  </a:cubicBezTo>
                  <a:cubicBezTo>
                    <a:pt x="750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2" y="5775"/>
                    <a:pt x="4077" y="4668"/>
                    <a:pt x="3953" y="2746"/>
                  </a:cubicBezTo>
                  <a:cubicBezTo>
                    <a:pt x="3841" y="1008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3707950" y="2922175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0" y="747"/>
                  </a:moveTo>
                  <a:cubicBezTo>
                    <a:pt x="2854" y="747"/>
                    <a:pt x="3076" y="2095"/>
                    <a:pt x="3128" y="2909"/>
                  </a:cubicBezTo>
                  <a:cubicBezTo>
                    <a:pt x="3174" y="3636"/>
                    <a:pt x="3117" y="4209"/>
                    <a:pt x="2958" y="4615"/>
                  </a:cubicBezTo>
                  <a:cubicBezTo>
                    <a:pt x="2801" y="5020"/>
                    <a:pt x="2543" y="5238"/>
                    <a:pt x="2194" y="5260"/>
                  </a:cubicBezTo>
                  <a:cubicBezTo>
                    <a:pt x="2178" y="5261"/>
                    <a:pt x="2161" y="5261"/>
                    <a:pt x="2145" y="5261"/>
                  </a:cubicBezTo>
                  <a:cubicBezTo>
                    <a:pt x="1512" y="5261"/>
                    <a:pt x="1064" y="4442"/>
                    <a:pt x="978" y="3101"/>
                  </a:cubicBezTo>
                  <a:cubicBezTo>
                    <a:pt x="931" y="2378"/>
                    <a:pt x="1002" y="1775"/>
                    <a:pt x="1185" y="1360"/>
                  </a:cubicBezTo>
                  <a:cubicBezTo>
                    <a:pt x="1351" y="979"/>
                    <a:pt x="1603" y="768"/>
                    <a:pt x="1911" y="749"/>
                  </a:cubicBezTo>
                  <a:cubicBezTo>
                    <a:pt x="1931" y="747"/>
                    <a:pt x="1950" y="747"/>
                    <a:pt x="1970" y="747"/>
                  </a:cubicBezTo>
                  <a:close/>
                  <a:moveTo>
                    <a:pt x="1961" y="596"/>
                  </a:moveTo>
                  <a:cubicBezTo>
                    <a:pt x="1942" y="596"/>
                    <a:pt x="1923" y="597"/>
                    <a:pt x="1903" y="598"/>
                  </a:cubicBezTo>
                  <a:cubicBezTo>
                    <a:pt x="1534" y="621"/>
                    <a:pt x="1238" y="863"/>
                    <a:pt x="1048" y="1298"/>
                  </a:cubicBezTo>
                  <a:cubicBezTo>
                    <a:pt x="855" y="1736"/>
                    <a:pt x="778" y="2364"/>
                    <a:pt x="826" y="3111"/>
                  </a:cubicBezTo>
                  <a:cubicBezTo>
                    <a:pt x="920" y="4560"/>
                    <a:pt x="1410" y="5413"/>
                    <a:pt x="2143" y="5414"/>
                  </a:cubicBezTo>
                  <a:lnTo>
                    <a:pt x="2143" y="5414"/>
                  </a:lnTo>
                  <a:cubicBezTo>
                    <a:pt x="2163" y="5414"/>
                    <a:pt x="2184" y="5413"/>
                    <a:pt x="2204" y="5412"/>
                  </a:cubicBezTo>
                  <a:cubicBezTo>
                    <a:pt x="2617" y="5386"/>
                    <a:pt x="2919" y="5136"/>
                    <a:pt x="3102" y="4671"/>
                  </a:cubicBezTo>
                  <a:cubicBezTo>
                    <a:pt x="3268" y="4244"/>
                    <a:pt x="3328" y="3649"/>
                    <a:pt x="3280" y="2900"/>
                  </a:cubicBezTo>
                  <a:cubicBezTo>
                    <a:pt x="3182" y="1402"/>
                    <a:pt x="2713" y="596"/>
                    <a:pt x="1961" y="596"/>
                  </a:cubicBezTo>
                  <a:close/>
                  <a:moveTo>
                    <a:pt x="2143" y="5414"/>
                  </a:moveTo>
                  <a:cubicBezTo>
                    <a:pt x="2142" y="5414"/>
                    <a:pt x="2142" y="5414"/>
                    <a:pt x="2142" y="5414"/>
                  </a:cubicBezTo>
                  <a:lnTo>
                    <a:pt x="2143" y="5414"/>
                  </a:lnTo>
                  <a:cubicBezTo>
                    <a:pt x="2143" y="5414"/>
                    <a:pt x="2143" y="5414"/>
                    <a:pt x="2143" y="5414"/>
                  </a:cubicBezTo>
                  <a:close/>
                  <a:moveTo>
                    <a:pt x="2039" y="151"/>
                  </a:moveTo>
                  <a:cubicBezTo>
                    <a:pt x="2547" y="151"/>
                    <a:pt x="2965" y="366"/>
                    <a:pt x="3283" y="790"/>
                  </a:cubicBezTo>
                  <a:cubicBezTo>
                    <a:pt x="3625" y="1250"/>
                    <a:pt x="3835" y="1953"/>
                    <a:pt x="3891" y="2825"/>
                  </a:cubicBezTo>
                  <a:cubicBezTo>
                    <a:pt x="4013" y="4700"/>
                    <a:pt x="3408" y="5777"/>
                    <a:pt x="2190" y="5855"/>
                  </a:cubicBezTo>
                  <a:cubicBezTo>
                    <a:pt x="2153" y="5857"/>
                    <a:pt x="2117" y="5859"/>
                    <a:pt x="2081" y="5859"/>
                  </a:cubicBezTo>
                  <a:cubicBezTo>
                    <a:pt x="1038" y="5859"/>
                    <a:pt x="339" y="4853"/>
                    <a:pt x="212" y="3142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1"/>
                    <a:pt x="1918" y="155"/>
                  </a:cubicBezTo>
                  <a:cubicBezTo>
                    <a:pt x="1958" y="152"/>
                    <a:pt x="2000" y="151"/>
                    <a:pt x="2039" y="151"/>
                  </a:cubicBezTo>
                  <a:close/>
                  <a:moveTo>
                    <a:pt x="2008" y="0"/>
                  </a:moveTo>
                  <a:cubicBezTo>
                    <a:pt x="1975" y="0"/>
                    <a:pt x="1941" y="1"/>
                    <a:pt x="1907" y="3"/>
                  </a:cubicBezTo>
                  <a:cubicBezTo>
                    <a:pt x="1304" y="42"/>
                    <a:pt x="811" y="349"/>
                    <a:pt x="483" y="889"/>
                  </a:cubicBezTo>
                  <a:cubicBezTo>
                    <a:pt x="147" y="1444"/>
                    <a:pt x="1" y="2227"/>
                    <a:pt x="61" y="3153"/>
                  </a:cubicBezTo>
                  <a:cubicBezTo>
                    <a:pt x="194" y="4929"/>
                    <a:pt x="963" y="6010"/>
                    <a:pt x="2084" y="6010"/>
                  </a:cubicBezTo>
                  <a:cubicBezTo>
                    <a:pt x="2121" y="6010"/>
                    <a:pt x="2160" y="6009"/>
                    <a:pt x="2199" y="6006"/>
                  </a:cubicBezTo>
                  <a:cubicBezTo>
                    <a:pt x="3496" y="5921"/>
                    <a:pt x="4168" y="4758"/>
                    <a:pt x="4043" y="2815"/>
                  </a:cubicBezTo>
                  <a:cubicBezTo>
                    <a:pt x="3983" y="1901"/>
                    <a:pt x="3768" y="1189"/>
                    <a:pt x="3404" y="699"/>
                  </a:cubicBezTo>
                  <a:cubicBezTo>
                    <a:pt x="3055" y="232"/>
                    <a:pt x="2577" y="0"/>
                    <a:pt x="2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3977150" y="2906650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8"/>
                  </a:moveTo>
                  <a:cubicBezTo>
                    <a:pt x="2709" y="598"/>
                    <a:pt x="3103" y="1477"/>
                    <a:pt x="3191" y="2830"/>
                  </a:cubicBezTo>
                  <a:cubicBezTo>
                    <a:pt x="3283" y="4274"/>
                    <a:pt x="2969" y="5211"/>
                    <a:pt x="2185" y="5262"/>
                  </a:cubicBezTo>
                  <a:cubicBezTo>
                    <a:pt x="2167" y="5263"/>
                    <a:pt x="2149" y="5264"/>
                    <a:pt x="2131" y="5264"/>
                  </a:cubicBezTo>
                  <a:cubicBezTo>
                    <a:pt x="1465" y="5264"/>
                    <a:pt x="981" y="4463"/>
                    <a:pt x="888" y="3031"/>
                  </a:cubicBezTo>
                  <a:cubicBezTo>
                    <a:pt x="791" y="1492"/>
                    <a:pt x="1224" y="643"/>
                    <a:pt x="1894" y="600"/>
                  </a:cubicBezTo>
                  <a:cubicBezTo>
                    <a:pt x="1916" y="599"/>
                    <a:pt x="1937" y="598"/>
                    <a:pt x="1959" y="598"/>
                  </a:cubicBezTo>
                  <a:close/>
                  <a:moveTo>
                    <a:pt x="2023" y="1"/>
                  </a:moveTo>
                  <a:cubicBezTo>
                    <a:pt x="1982" y="1"/>
                    <a:pt x="1941" y="2"/>
                    <a:pt x="1899" y="5"/>
                  </a:cubicBezTo>
                  <a:cubicBezTo>
                    <a:pt x="750" y="79"/>
                    <a:pt x="0" y="1176"/>
                    <a:pt x="122" y="3073"/>
                  </a:cubicBezTo>
                  <a:cubicBezTo>
                    <a:pt x="257" y="4877"/>
                    <a:pt x="1021" y="5860"/>
                    <a:pt x="2069" y="5860"/>
                  </a:cubicBezTo>
                  <a:cubicBezTo>
                    <a:pt x="2105" y="5860"/>
                    <a:pt x="2143" y="5859"/>
                    <a:pt x="2180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2" y="1009"/>
                    <a:pt x="3142" y="1"/>
                    <a:pt x="2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3975325" y="2904775"/>
              <a:ext cx="105700" cy="150275"/>
            </a:xfrm>
            <a:custGeom>
              <a:avLst/>
              <a:gdLst/>
              <a:ahLst/>
              <a:cxnLst/>
              <a:rect l="l" t="t" r="r" b="b"/>
              <a:pathLst>
                <a:path w="4228" h="6011" extrusionOk="0">
                  <a:moveTo>
                    <a:pt x="2027" y="749"/>
                  </a:moveTo>
                  <a:cubicBezTo>
                    <a:pt x="2908" y="749"/>
                    <a:pt x="3136" y="2094"/>
                    <a:pt x="3188" y="2910"/>
                  </a:cubicBezTo>
                  <a:cubicBezTo>
                    <a:pt x="3235" y="3637"/>
                    <a:pt x="3179" y="4210"/>
                    <a:pt x="3020" y="4616"/>
                  </a:cubicBezTo>
                  <a:cubicBezTo>
                    <a:pt x="2860" y="5022"/>
                    <a:pt x="2603" y="5238"/>
                    <a:pt x="2254" y="5262"/>
                  </a:cubicBezTo>
                  <a:cubicBezTo>
                    <a:pt x="2239" y="5263"/>
                    <a:pt x="2222" y="5263"/>
                    <a:pt x="2206" y="5263"/>
                  </a:cubicBezTo>
                  <a:cubicBezTo>
                    <a:pt x="1569" y="5263"/>
                    <a:pt x="1124" y="4443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1" y="1777"/>
                    <a:pt x="1245" y="1360"/>
                  </a:cubicBezTo>
                  <a:cubicBezTo>
                    <a:pt x="1410" y="981"/>
                    <a:pt x="1662" y="770"/>
                    <a:pt x="1972" y="751"/>
                  </a:cubicBezTo>
                  <a:cubicBezTo>
                    <a:pt x="1990" y="750"/>
                    <a:pt x="2009" y="749"/>
                    <a:pt x="2027" y="749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5" y="598"/>
                    <a:pt x="1961" y="600"/>
                  </a:cubicBezTo>
                  <a:cubicBezTo>
                    <a:pt x="1593" y="622"/>
                    <a:pt x="1297" y="865"/>
                    <a:pt x="1107" y="1299"/>
                  </a:cubicBezTo>
                  <a:cubicBezTo>
                    <a:pt x="914" y="1738"/>
                    <a:pt x="837" y="2364"/>
                    <a:pt x="886" y="3112"/>
                  </a:cubicBezTo>
                  <a:cubicBezTo>
                    <a:pt x="981" y="4561"/>
                    <a:pt x="1469" y="5414"/>
                    <a:pt x="2201" y="5414"/>
                  </a:cubicBezTo>
                  <a:cubicBezTo>
                    <a:pt x="2222" y="5414"/>
                    <a:pt x="2243" y="5414"/>
                    <a:pt x="2263" y="5413"/>
                  </a:cubicBezTo>
                  <a:cubicBezTo>
                    <a:pt x="2676" y="5387"/>
                    <a:pt x="2978" y="5137"/>
                    <a:pt x="3161" y="4672"/>
                  </a:cubicBezTo>
                  <a:cubicBezTo>
                    <a:pt x="3327" y="4246"/>
                    <a:pt x="3387" y="3650"/>
                    <a:pt x="3339" y="2901"/>
                  </a:cubicBezTo>
                  <a:cubicBezTo>
                    <a:pt x="3243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7" y="152"/>
                    <a:pt x="3841" y="1118"/>
                    <a:pt x="3951" y="2826"/>
                  </a:cubicBezTo>
                  <a:cubicBezTo>
                    <a:pt x="4072" y="4702"/>
                    <a:pt x="3468" y="5777"/>
                    <a:pt x="2249" y="5856"/>
                  </a:cubicBezTo>
                  <a:cubicBezTo>
                    <a:pt x="2213" y="5858"/>
                    <a:pt x="2175" y="5859"/>
                    <a:pt x="2140" y="5859"/>
                  </a:cubicBezTo>
                  <a:cubicBezTo>
                    <a:pt x="1094" y="5859"/>
                    <a:pt x="399" y="4854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5" y="152"/>
                  </a:cubicBezTo>
                  <a:close/>
                  <a:moveTo>
                    <a:pt x="2091" y="1"/>
                  </a:moveTo>
                  <a:cubicBezTo>
                    <a:pt x="2050" y="1"/>
                    <a:pt x="2009" y="2"/>
                    <a:pt x="1967" y="4"/>
                  </a:cubicBezTo>
                  <a:cubicBezTo>
                    <a:pt x="707" y="85"/>
                    <a:pt x="0" y="1292"/>
                    <a:pt x="120" y="3153"/>
                  </a:cubicBezTo>
                  <a:cubicBezTo>
                    <a:pt x="253" y="4930"/>
                    <a:pt x="1022" y="6011"/>
                    <a:pt x="2142" y="6011"/>
                  </a:cubicBezTo>
                  <a:cubicBezTo>
                    <a:pt x="2181" y="6011"/>
                    <a:pt x="2219" y="6009"/>
                    <a:pt x="2258" y="6007"/>
                  </a:cubicBezTo>
                  <a:cubicBezTo>
                    <a:pt x="3557" y="5923"/>
                    <a:pt x="4227" y="4760"/>
                    <a:pt x="4102" y="2816"/>
                  </a:cubicBezTo>
                  <a:cubicBezTo>
                    <a:pt x="3987" y="1012"/>
                    <a:pt x="3255" y="1"/>
                    <a:pt x="20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4110350" y="2898075"/>
              <a:ext cx="102000" cy="146475"/>
            </a:xfrm>
            <a:custGeom>
              <a:avLst/>
              <a:gdLst/>
              <a:ahLst/>
              <a:cxnLst/>
              <a:rect l="l" t="t" r="r" b="b"/>
              <a:pathLst>
                <a:path w="4080" h="5859" extrusionOk="0">
                  <a:moveTo>
                    <a:pt x="1961" y="596"/>
                  </a:moveTo>
                  <a:cubicBezTo>
                    <a:pt x="2710" y="596"/>
                    <a:pt x="3104" y="1475"/>
                    <a:pt x="3191" y="2829"/>
                  </a:cubicBezTo>
                  <a:cubicBezTo>
                    <a:pt x="3285" y="4272"/>
                    <a:pt x="2970" y="5209"/>
                    <a:pt x="2187" y="5260"/>
                  </a:cubicBezTo>
                  <a:cubicBezTo>
                    <a:pt x="2169" y="5261"/>
                    <a:pt x="2150" y="5262"/>
                    <a:pt x="2132" y="5262"/>
                  </a:cubicBezTo>
                  <a:cubicBezTo>
                    <a:pt x="1465" y="5262"/>
                    <a:pt x="983" y="4460"/>
                    <a:pt x="890" y="3029"/>
                  </a:cubicBezTo>
                  <a:cubicBezTo>
                    <a:pt x="791" y="1490"/>
                    <a:pt x="1225" y="641"/>
                    <a:pt x="1896" y="598"/>
                  </a:cubicBezTo>
                  <a:cubicBezTo>
                    <a:pt x="1918" y="597"/>
                    <a:pt x="1939" y="596"/>
                    <a:pt x="1961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1"/>
                    <a:pt x="1900" y="4"/>
                  </a:cubicBezTo>
                  <a:cubicBezTo>
                    <a:pt x="751" y="78"/>
                    <a:pt x="1" y="1175"/>
                    <a:pt x="123" y="3071"/>
                  </a:cubicBezTo>
                  <a:cubicBezTo>
                    <a:pt x="258" y="4877"/>
                    <a:pt x="1024" y="5859"/>
                    <a:pt x="2073" y="5859"/>
                  </a:cubicBezTo>
                  <a:cubicBezTo>
                    <a:pt x="2109" y="5859"/>
                    <a:pt x="2145" y="5858"/>
                    <a:pt x="2182" y="5855"/>
                  </a:cubicBezTo>
                  <a:cubicBezTo>
                    <a:pt x="3434" y="5775"/>
                    <a:pt x="4080" y="4666"/>
                    <a:pt x="3955" y="2744"/>
                  </a:cubicBezTo>
                  <a:cubicBezTo>
                    <a:pt x="3843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4108525" y="2896150"/>
              <a:ext cx="105750" cy="150300"/>
            </a:xfrm>
            <a:custGeom>
              <a:avLst/>
              <a:gdLst/>
              <a:ahLst/>
              <a:cxnLst/>
              <a:rect l="l" t="t" r="r" b="b"/>
              <a:pathLst>
                <a:path w="4230" h="6012" extrusionOk="0">
                  <a:moveTo>
                    <a:pt x="2031" y="749"/>
                  </a:moveTo>
                  <a:cubicBezTo>
                    <a:pt x="2915" y="749"/>
                    <a:pt x="3137" y="2096"/>
                    <a:pt x="3190" y="2911"/>
                  </a:cubicBezTo>
                  <a:cubicBezTo>
                    <a:pt x="3245" y="3763"/>
                    <a:pt x="3197" y="5202"/>
                    <a:pt x="2257" y="5263"/>
                  </a:cubicBezTo>
                  <a:cubicBezTo>
                    <a:pt x="2240" y="5264"/>
                    <a:pt x="2224" y="5264"/>
                    <a:pt x="2207" y="5264"/>
                  </a:cubicBezTo>
                  <a:cubicBezTo>
                    <a:pt x="1572" y="5264"/>
                    <a:pt x="1126" y="4444"/>
                    <a:pt x="1039" y="3102"/>
                  </a:cubicBezTo>
                  <a:cubicBezTo>
                    <a:pt x="992" y="2380"/>
                    <a:pt x="1064" y="1777"/>
                    <a:pt x="1247" y="1360"/>
                  </a:cubicBezTo>
                  <a:cubicBezTo>
                    <a:pt x="1413" y="982"/>
                    <a:pt x="1664" y="770"/>
                    <a:pt x="1974" y="751"/>
                  </a:cubicBezTo>
                  <a:cubicBezTo>
                    <a:pt x="1993" y="751"/>
                    <a:pt x="2013" y="749"/>
                    <a:pt x="2031" y="749"/>
                  </a:cubicBezTo>
                  <a:close/>
                  <a:moveTo>
                    <a:pt x="2033" y="597"/>
                  </a:moveTo>
                  <a:cubicBezTo>
                    <a:pt x="2009" y="597"/>
                    <a:pt x="1987" y="598"/>
                    <a:pt x="1964" y="599"/>
                  </a:cubicBezTo>
                  <a:cubicBezTo>
                    <a:pt x="1594" y="623"/>
                    <a:pt x="1298" y="865"/>
                    <a:pt x="1108" y="1299"/>
                  </a:cubicBezTo>
                  <a:cubicBezTo>
                    <a:pt x="915" y="1738"/>
                    <a:pt x="840" y="2364"/>
                    <a:pt x="888" y="3112"/>
                  </a:cubicBezTo>
                  <a:cubicBezTo>
                    <a:pt x="982" y="4561"/>
                    <a:pt x="1471" y="5415"/>
                    <a:pt x="2203" y="5415"/>
                  </a:cubicBezTo>
                  <a:cubicBezTo>
                    <a:pt x="2224" y="5415"/>
                    <a:pt x="2245" y="5414"/>
                    <a:pt x="2266" y="5413"/>
                  </a:cubicBezTo>
                  <a:cubicBezTo>
                    <a:pt x="3060" y="5362"/>
                    <a:pt x="3442" y="4470"/>
                    <a:pt x="3340" y="2901"/>
                  </a:cubicBezTo>
                  <a:cubicBezTo>
                    <a:pt x="3244" y="1411"/>
                    <a:pt x="2780" y="597"/>
                    <a:pt x="2033" y="597"/>
                  </a:cubicBezTo>
                  <a:close/>
                  <a:moveTo>
                    <a:pt x="2096" y="153"/>
                  </a:moveTo>
                  <a:cubicBezTo>
                    <a:pt x="3168" y="153"/>
                    <a:pt x="3841" y="1118"/>
                    <a:pt x="3952" y="2826"/>
                  </a:cubicBezTo>
                  <a:cubicBezTo>
                    <a:pt x="4073" y="4702"/>
                    <a:pt x="3469" y="5777"/>
                    <a:pt x="2250" y="5857"/>
                  </a:cubicBezTo>
                  <a:cubicBezTo>
                    <a:pt x="2212" y="5859"/>
                    <a:pt x="2174" y="5861"/>
                    <a:pt x="2136" y="5861"/>
                  </a:cubicBezTo>
                  <a:cubicBezTo>
                    <a:pt x="1090" y="5861"/>
                    <a:pt x="399" y="4851"/>
                    <a:pt x="272" y="3143"/>
                  </a:cubicBezTo>
                  <a:cubicBezTo>
                    <a:pt x="159" y="1376"/>
                    <a:pt x="811" y="232"/>
                    <a:pt x="1977" y="157"/>
                  </a:cubicBezTo>
                  <a:cubicBezTo>
                    <a:pt x="2017" y="153"/>
                    <a:pt x="2057" y="153"/>
                    <a:pt x="2096" y="153"/>
                  </a:cubicBezTo>
                  <a:close/>
                  <a:moveTo>
                    <a:pt x="2098" y="0"/>
                  </a:moveTo>
                  <a:cubicBezTo>
                    <a:pt x="2055" y="0"/>
                    <a:pt x="2012" y="2"/>
                    <a:pt x="1967" y="4"/>
                  </a:cubicBezTo>
                  <a:cubicBezTo>
                    <a:pt x="708" y="86"/>
                    <a:pt x="1" y="1292"/>
                    <a:pt x="121" y="3153"/>
                  </a:cubicBezTo>
                  <a:cubicBezTo>
                    <a:pt x="254" y="4930"/>
                    <a:pt x="1025" y="6012"/>
                    <a:pt x="2146" y="6012"/>
                  </a:cubicBezTo>
                  <a:cubicBezTo>
                    <a:pt x="2184" y="6012"/>
                    <a:pt x="2221" y="6010"/>
                    <a:pt x="2260" y="6007"/>
                  </a:cubicBezTo>
                  <a:cubicBezTo>
                    <a:pt x="3558" y="5924"/>
                    <a:pt x="4229" y="4760"/>
                    <a:pt x="4104" y="2816"/>
                  </a:cubicBezTo>
                  <a:cubicBezTo>
                    <a:pt x="3988" y="1015"/>
                    <a:pt x="3263" y="0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4243625" y="2889450"/>
              <a:ext cx="101950" cy="146475"/>
            </a:xfrm>
            <a:custGeom>
              <a:avLst/>
              <a:gdLst/>
              <a:ahLst/>
              <a:cxnLst/>
              <a:rect l="l" t="t" r="r" b="b"/>
              <a:pathLst>
                <a:path w="4078" h="5859" extrusionOk="0">
                  <a:moveTo>
                    <a:pt x="1960" y="597"/>
                  </a:moveTo>
                  <a:cubicBezTo>
                    <a:pt x="2708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7" y="5261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90" y="3031"/>
                  </a:cubicBezTo>
                  <a:cubicBezTo>
                    <a:pt x="789" y="1491"/>
                    <a:pt x="1224" y="642"/>
                    <a:pt x="1895" y="599"/>
                  </a:cubicBezTo>
                  <a:cubicBezTo>
                    <a:pt x="1917" y="598"/>
                    <a:pt x="1939" y="597"/>
                    <a:pt x="1960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1" y="1"/>
                    <a:pt x="1899" y="4"/>
                  </a:cubicBezTo>
                  <a:cubicBezTo>
                    <a:pt x="750" y="78"/>
                    <a:pt x="0" y="1175"/>
                    <a:pt x="124" y="3072"/>
                  </a:cubicBezTo>
                  <a:cubicBezTo>
                    <a:pt x="257" y="4876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1" y="5855"/>
                  </a:cubicBezTo>
                  <a:cubicBezTo>
                    <a:pt x="3434" y="5774"/>
                    <a:pt x="4078" y="4668"/>
                    <a:pt x="3954" y="2745"/>
                  </a:cubicBezTo>
                  <a:cubicBezTo>
                    <a:pt x="3842" y="1009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4243300" y="2887575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68" y="747"/>
                  </a:moveTo>
                  <a:cubicBezTo>
                    <a:pt x="2846" y="747"/>
                    <a:pt x="3077" y="2094"/>
                    <a:pt x="3129" y="2909"/>
                  </a:cubicBezTo>
                  <a:cubicBezTo>
                    <a:pt x="3176" y="3636"/>
                    <a:pt x="3119" y="4209"/>
                    <a:pt x="2960" y="4615"/>
                  </a:cubicBezTo>
                  <a:cubicBezTo>
                    <a:pt x="2801" y="5021"/>
                    <a:pt x="2543" y="5237"/>
                    <a:pt x="2196" y="5260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0"/>
                  </a:cubicBezTo>
                  <a:cubicBezTo>
                    <a:pt x="887" y="1693"/>
                    <a:pt x="1245" y="791"/>
                    <a:pt x="1912" y="748"/>
                  </a:cubicBezTo>
                  <a:cubicBezTo>
                    <a:pt x="1931" y="747"/>
                    <a:pt x="1950" y="747"/>
                    <a:pt x="1968" y="747"/>
                  </a:cubicBezTo>
                  <a:close/>
                  <a:moveTo>
                    <a:pt x="1970" y="596"/>
                  </a:moveTo>
                  <a:cubicBezTo>
                    <a:pt x="1948" y="596"/>
                    <a:pt x="1926" y="596"/>
                    <a:pt x="1903" y="597"/>
                  </a:cubicBezTo>
                  <a:cubicBezTo>
                    <a:pt x="1142" y="647"/>
                    <a:pt x="731" y="1611"/>
                    <a:pt x="827" y="3111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4" y="5413"/>
                    <a:pt x="2205" y="5412"/>
                  </a:cubicBezTo>
                  <a:cubicBezTo>
                    <a:pt x="2618" y="5385"/>
                    <a:pt x="2919" y="5136"/>
                    <a:pt x="3101" y="4671"/>
                  </a:cubicBezTo>
                  <a:cubicBezTo>
                    <a:pt x="3268" y="4244"/>
                    <a:pt x="3329" y="3649"/>
                    <a:pt x="3281" y="2900"/>
                  </a:cubicBezTo>
                  <a:cubicBezTo>
                    <a:pt x="3183" y="1410"/>
                    <a:pt x="2719" y="596"/>
                    <a:pt x="1970" y="596"/>
                  </a:cubicBezTo>
                  <a:close/>
                  <a:moveTo>
                    <a:pt x="2039" y="151"/>
                  </a:moveTo>
                  <a:cubicBezTo>
                    <a:pt x="2549" y="151"/>
                    <a:pt x="2965" y="366"/>
                    <a:pt x="3282" y="790"/>
                  </a:cubicBezTo>
                  <a:cubicBezTo>
                    <a:pt x="3624" y="1250"/>
                    <a:pt x="3835" y="1953"/>
                    <a:pt x="3891" y="2824"/>
                  </a:cubicBezTo>
                  <a:cubicBezTo>
                    <a:pt x="4012" y="4700"/>
                    <a:pt x="3408" y="5775"/>
                    <a:pt x="2189" y="5855"/>
                  </a:cubicBezTo>
                  <a:cubicBezTo>
                    <a:pt x="2152" y="5857"/>
                    <a:pt x="2114" y="5858"/>
                    <a:pt x="2078" y="5858"/>
                  </a:cubicBezTo>
                  <a:cubicBezTo>
                    <a:pt x="1039" y="5858"/>
                    <a:pt x="338" y="4851"/>
                    <a:pt x="212" y="3142"/>
                  </a:cubicBezTo>
                  <a:cubicBezTo>
                    <a:pt x="154" y="2247"/>
                    <a:pt x="292" y="1496"/>
                    <a:pt x="612" y="969"/>
                  </a:cubicBezTo>
                  <a:cubicBezTo>
                    <a:pt x="913" y="472"/>
                    <a:pt x="1365" y="191"/>
                    <a:pt x="1917" y="155"/>
                  </a:cubicBezTo>
                  <a:cubicBezTo>
                    <a:pt x="1957" y="152"/>
                    <a:pt x="1999" y="151"/>
                    <a:pt x="2039" y="151"/>
                  </a:cubicBezTo>
                  <a:close/>
                  <a:moveTo>
                    <a:pt x="2015" y="1"/>
                  </a:moveTo>
                  <a:cubicBezTo>
                    <a:pt x="1980" y="1"/>
                    <a:pt x="1944" y="2"/>
                    <a:pt x="1908" y="4"/>
                  </a:cubicBezTo>
                  <a:cubicBezTo>
                    <a:pt x="1304" y="43"/>
                    <a:pt x="811" y="349"/>
                    <a:pt x="483" y="890"/>
                  </a:cubicBezTo>
                  <a:cubicBezTo>
                    <a:pt x="147" y="1444"/>
                    <a:pt x="0" y="2227"/>
                    <a:pt x="60" y="3152"/>
                  </a:cubicBezTo>
                  <a:cubicBezTo>
                    <a:pt x="193" y="4929"/>
                    <a:pt x="962" y="6010"/>
                    <a:pt x="2084" y="6010"/>
                  </a:cubicBezTo>
                  <a:cubicBezTo>
                    <a:pt x="2122" y="6010"/>
                    <a:pt x="2159" y="6008"/>
                    <a:pt x="2198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8" y="1190"/>
                    <a:pt x="3403" y="700"/>
                  </a:cubicBezTo>
                  <a:cubicBezTo>
                    <a:pt x="3056" y="234"/>
                    <a:pt x="2576" y="1"/>
                    <a:pt x="20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4376875" y="2880850"/>
              <a:ext cx="101950" cy="146500"/>
            </a:xfrm>
            <a:custGeom>
              <a:avLst/>
              <a:gdLst/>
              <a:ahLst/>
              <a:cxnLst/>
              <a:rect l="l" t="t" r="r" b="b"/>
              <a:pathLst>
                <a:path w="4078" h="5860" extrusionOk="0">
                  <a:moveTo>
                    <a:pt x="1959" y="597"/>
                  </a:moveTo>
                  <a:cubicBezTo>
                    <a:pt x="2708" y="597"/>
                    <a:pt x="3104" y="1477"/>
                    <a:pt x="3191" y="2829"/>
                  </a:cubicBezTo>
                  <a:cubicBezTo>
                    <a:pt x="3283" y="4273"/>
                    <a:pt x="2968" y="5211"/>
                    <a:pt x="2186" y="5262"/>
                  </a:cubicBezTo>
                  <a:cubicBezTo>
                    <a:pt x="2167" y="5263"/>
                    <a:pt x="2149" y="5263"/>
                    <a:pt x="2131" y="5263"/>
                  </a:cubicBezTo>
                  <a:cubicBezTo>
                    <a:pt x="1464" y="5263"/>
                    <a:pt x="981" y="4461"/>
                    <a:pt x="888" y="3031"/>
                  </a:cubicBezTo>
                  <a:cubicBezTo>
                    <a:pt x="790" y="1490"/>
                    <a:pt x="1223" y="641"/>
                    <a:pt x="1894" y="599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0" y="1"/>
                    <a:pt x="1898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0" y="5855"/>
                  </a:cubicBezTo>
                  <a:cubicBezTo>
                    <a:pt x="3433" y="5775"/>
                    <a:pt x="4078" y="4668"/>
                    <a:pt x="3954" y="2744"/>
                  </a:cubicBezTo>
                  <a:cubicBezTo>
                    <a:pt x="3841" y="1009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4375025" y="2878925"/>
              <a:ext cx="105700" cy="150300"/>
            </a:xfrm>
            <a:custGeom>
              <a:avLst/>
              <a:gdLst/>
              <a:ahLst/>
              <a:cxnLst/>
              <a:rect l="l" t="t" r="r" b="b"/>
              <a:pathLst>
                <a:path w="4228" h="6012" extrusionOk="0">
                  <a:moveTo>
                    <a:pt x="2037" y="748"/>
                  </a:moveTo>
                  <a:cubicBezTo>
                    <a:pt x="2912" y="748"/>
                    <a:pt x="3137" y="2097"/>
                    <a:pt x="3189" y="2910"/>
                  </a:cubicBezTo>
                  <a:cubicBezTo>
                    <a:pt x="3236" y="3636"/>
                    <a:pt x="3180" y="4211"/>
                    <a:pt x="3020" y="4616"/>
                  </a:cubicBezTo>
                  <a:cubicBezTo>
                    <a:pt x="2861" y="5022"/>
                    <a:pt x="2603" y="5240"/>
                    <a:pt x="2256" y="5262"/>
                  </a:cubicBezTo>
                  <a:cubicBezTo>
                    <a:pt x="2239" y="5263"/>
                    <a:pt x="2223" y="5263"/>
                    <a:pt x="2206" y="5263"/>
                  </a:cubicBezTo>
                  <a:cubicBezTo>
                    <a:pt x="1571" y="5263"/>
                    <a:pt x="1125" y="4443"/>
                    <a:pt x="1038" y="3103"/>
                  </a:cubicBezTo>
                  <a:cubicBezTo>
                    <a:pt x="992" y="2379"/>
                    <a:pt x="1064" y="1777"/>
                    <a:pt x="1246" y="1360"/>
                  </a:cubicBezTo>
                  <a:cubicBezTo>
                    <a:pt x="1413" y="981"/>
                    <a:pt x="1663" y="770"/>
                    <a:pt x="1973" y="751"/>
                  </a:cubicBezTo>
                  <a:cubicBezTo>
                    <a:pt x="1995" y="749"/>
                    <a:pt x="2016" y="748"/>
                    <a:pt x="2037" y="748"/>
                  </a:cubicBezTo>
                  <a:close/>
                  <a:moveTo>
                    <a:pt x="2032" y="598"/>
                  </a:moveTo>
                  <a:cubicBezTo>
                    <a:pt x="2008" y="598"/>
                    <a:pt x="1986" y="598"/>
                    <a:pt x="1963" y="600"/>
                  </a:cubicBezTo>
                  <a:cubicBezTo>
                    <a:pt x="1593" y="623"/>
                    <a:pt x="1297" y="865"/>
                    <a:pt x="1107" y="1299"/>
                  </a:cubicBezTo>
                  <a:cubicBezTo>
                    <a:pt x="914" y="1738"/>
                    <a:pt x="839" y="2365"/>
                    <a:pt x="887" y="3112"/>
                  </a:cubicBezTo>
                  <a:cubicBezTo>
                    <a:pt x="982" y="4562"/>
                    <a:pt x="1470" y="5415"/>
                    <a:pt x="2202" y="5415"/>
                  </a:cubicBezTo>
                  <a:cubicBezTo>
                    <a:pt x="2223" y="5415"/>
                    <a:pt x="2244" y="5414"/>
                    <a:pt x="2265" y="5414"/>
                  </a:cubicBezTo>
                  <a:cubicBezTo>
                    <a:pt x="2678" y="5387"/>
                    <a:pt x="2978" y="5138"/>
                    <a:pt x="3162" y="4672"/>
                  </a:cubicBezTo>
                  <a:cubicBezTo>
                    <a:pt x="3329" y="4246"/>
                    <a:pt x="3389" y="3650"/>
                    <a:pt x="3340" y="2901"/>
                  </a:cubicBezTo>
                  <a:cubicBezTo>
                    <a:pt x="3244" y="1412"/>
                    <a:pt x="2780" y="598"/>
                    <a:pt x="2032" y="598"/>
                  </a:cubicBezTo>
                  <a:close/>
                  <a:moveTo>
                    <a:pt x="2097" y="152"/>
                  </a:moveTo>
                  <a:cubicBezTo>
                    <a:pt x="3167" y="152"/>
                    <a:pt x="3841" y="1119"/>
                    <a:pt x="3951" y="2826"/>
                  </a:cubicBezTo>
                  <a:cubicBezTo>
                    <a:pt x="4074" y="4702"/>
                    <a:pt x="3468" y="5777"/>
                    <a:pt x="2250" y="5857"/>
                  </a:cubicBezTo>
                  <a:cubicBezTo>
                    <a:pt x="2213" y="5858"/>
                    <a:pt x="2176" y="5859"/>
                    <a:pt x="2141" y="5859"/>
                  </a:cubicBezTo>
                  <a:cubicBezTo>
                    <a:pt x="1094" y="5859"/>
                    <a:pt x="400" y="4855"/>
                    <a:pt x="272" y="3143"/>
                  </a:cubicBezTo>
                  <a:cubicBezTo>
                    <a:pt x="158" y="1377"/>
                    <a:pt x="811" y="232"/>
                    <a:pt x="1977" y="157"/>
                  </a:cubicBezTo>
                  <a:cubicBezTo>
                    <a:pt x="2017" y="153"/>
                    <a:pt x="2056" y="152"/>
                    <a:pt x="2097" y="152"/>
                  </a:cubicBezTo>
                  <a:close/>
                  <a:moveTo>
                    <a:pt x="2101" y="1"/>
                  </a:moveTo>
                  <a:cubicBezTo>
                    <a:pt x="2056" y="1"/>
                    <a:pt x="2012" y="2"/>
                    <a:pt x="1968" y="4"/>
                  </a:cubicBezTo>
                  <a:cubicBezTo>
                    <a:pt x="709" y="87"/>
                    <a:pt x="0" y="1294"/>
                    <a:pt x="121" y="3155"/>
                  </a:cubicBezTo>
                  <a:cubicBezTo>
                    <a:pt x="253" y="4931"/>
                    <a:pt x="1024" y="6012"/>
                    <a:pt x="2144" y="6012"/>
                  </a:cubicBezTo>
                  <a:cubicBezTo>
                    <a:pt x="2181" y="6012"/>
                    <a:pt x="2220" y="6011"/>
                    <a:pt x="2258" y="6008"/>
                  </a:cubicBezTo>
                  <a:cubicBezTo>
                    <a:pt x="3555" y="5923"/>
                    <a:pt x="4227" y="4760"/>
                    <a:pt x="4102" y="2817"/>
                  </a:cubicBezTo>
                  <a:cubicBezTo>
                    <a:pt x="3986" y="1018"/>
                    <a:pt x="3260" y="1"/>
                    <a:pt x="2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4645725" y="2863450"/>
              <a:ext cx="101950" cy="146500"/>
            </a:xfrm>
            <a:custGeom>
              <a:avLst/>
              <a:gdLst/>
              <a:ahLst/>
              <a:cxnLst/>
              <a:rect l="l" t="t" r="r" b="b"/>
              <a:pathLst>
                <a:path w="4078" h="5860" extrusionOk="0">
                  <a:moveTo>
                    <a:pt x="1960" y="597"/>
                  </a:moveTo>
                  <a:cubicBezTo>
                    <a:pt x="2710" y="597"/>
                    <a:pt x="3105" y="1476"/>
                    <a:pt x="3192" y="2830"/>
                  </a:cubicBezTo>
                  <a:cubicBezTo>
                    <a:pt x="3285" y="4272"/>
                    <a:pt x="2970" y="5210"/>
                    <a:pt x="2187" y="5261"/>
                  </a:cubicBezTo>
                  <a:cubicBezTo>
                    <a:pt x="2168" y="5262"/>
                    <a:pt x="2150" y="5263"/>
                    <a:pt x="2132" y="5263"/>
                  </a:cubicBezTo>
                  <a:cubicBezTo>
                    <a:pt x="1466" y="5263"/>
                    <a:pt x="982" y="4461"/>
                    <a:pt x="890" y="3031"/>
                  </a:cubicBezTo>
                  <a:cubicBezTo>
                    <a:pt x="790" y="1491"/>
                    <a:pt x="1225" y="642"/>
                    <a:pt x="1895" y="599"/>
                  </a:cubicBezTo>
                  <a:cubicBezTo>
                    <a:pt x="1917" y="597"/>
                    <a:pt x="1939" y="597"/>
                    <a:pt x="1960" y="597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8" y="4878"/>
                    <a:pt x="1024" y="5860"/>
                    <a:pt x="2072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78" y="4667"/>
                    <a:pt x="3954" y="2745"/>
                  </a:cubicBezTo>
                  <a:cubicBezTo>
                    <a:pt x="3842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4643900" y="2861550"/>
              <a:ext cx="105700" cy="150300"/>
            </a:xfrm>
            <a:custGeom>
              <a:avLst/>
              <a:gdLst/>
              <a:ahLst/>
              <a:cxnLst/>
              <a:rect l="l" t="t" r="r" b="b"/>
              <a:pathLst>
                <a:path w="4228" h="6012" extrusionOk="0">
                  <a:moveTo>
                    <a:pt x="2031" y="749"/>
                  </a:moveTo>
                  <a:cubicBezTo>
                    <a:pt x="2915" y="749"/>
                    <a:pt x="3136" y="2097"/>
                    <a:pt x="3190" y="2911"/>
                  </a:cubicBezTo>
                  <a:cubicBezTo>
                    <a:pt x="3245" y="3762"/>
                    <a:pt x="3196" y="5201"/>
                    <a:pt x="2256" y="5263"/>
                  </a:cubicBezTo>
                  <a:cubicBezTo>
                    <a:pt x="2239" y="5264"/>
                    <a:pt x="2224" y="5264"/>
                    <a:pt x="2207" y="5264"/>
                  </a:cubicBezTo>
                  <a:cubicBezTo>
                    <a:pt x="1571" y="5264"/>
                    <a:pt x="1126" y="4443"/>
                    <a:pt x="1038" y="3103"/>
                  </a:cubicBezTo>
                  <a:lnTo>
                    <a:pt x="1038" y="3102"/>
                  </a:lnTo>
                  <a:cubicBezTo>
                    <a:pt x="992" y="2379"/>
                    <a:pt x="1063" y="1778"/>
                    <a:pt x="1247" y="1361"/>
                  </a:cubicBezTo>
                  <a:cubicBezTo>
                    <a:pt x="1412" y="982"/>
                    <a:pt x="1664" y="771"/>
                    <a:pt x="1972" y="752"/>
                  </a:cubicBezTo>
                  <a:cubicBezTo>
                    <a:pt x="1993" y="750"/>
                    <a:pt x="2013" y="749"/>
                    <a:pt x="2031" y="749"/>
                  </a:cubicBezTo>
                  <a:close/>
                  <a:moveTo>
                    <a:pt x="2032" y="597"/>
                  </a:moveTo>
                  <a:cubicBezTo>
                    <a:pt x="2009" y="597"/>
                    <a:pt x="1987" y="598"/>
                    <a:pt x="1963" y="599"/>
                  </a:cubicBezTo>
                  <a:cubicBezTo>
                    <a:pt x="1593" y="623"/>
                    <a:pt x="1298" y="865"/>
                    <a:pt x="1108" y="1299"/>
                  </a:cubicBezTo>
                  <a:cubicBezTo>
                    <a:pt x="915" y="1737"/>
                    <a:pt x="839" y="2364"/>
                    <a:pt x="887" y="3111"/>
                  </a:cubicBezTo>
                  <a:cubicBezTo>
                    <a:pt x="981" y="4562"/>
                    <a:pt x="1471" y="5415"/>
                    <a:pt x="2203" y="5415"/>
                  </a:cubicBezTo>
                  <a:cubicBezTo>
                    <a:pt x="2224" y="5415"/>
                    <a:pt x="2244" y="5415"/>
                    <a:pt x="2264" y="5414"/>
                  </a:cubicBezTo>
                  <a:cubicBezTo>
                    <a:pt x="3060" y="5362"/>
                    <a:pt x="3441" y="4470"/>
                    <a:pt x="3341" y="2900"/>
                  </a:cubicBezTo>
                  <a:cubicBezTo>
                    <a:pt x="3243" y="1410"/>
                    <a:pt x="2780" y="597"/>
                    <a:pt x="2032" y="597"/>
                  </a:cubicBezTo>
                  <a:close/>
                  <a:moveTo>
                    <a:pt x="2097" y="153"/>
                  </a:moveTo>
                  <a:cubicBezTo>
                    <a:pt x="3168" y="153"/>
                    <a:pt x="3841" y="1117"/>
                    <a:pt x="3952" y="2826"/>
                  </a:cubicBezTo>
                  <a:cubicBezTo>
                    <a:pt x="4073" y="4701"/>
                    <a:pt x="3469" y="5777"/>
                    <a:pt x="2250" y="5856"/>
                  </a:cubicBezTo>
                  <a:cubicBezTo>
                    <a:pt x="2213" y="5859"/>
                    <a:pt x="2177" y="5860"/>
                    <a:pt x="2142" y="5860"/>
                  </a:cubicBezTo>
                  <a:cubicBezTo>
                    <a:pt x="1094" y="5860"/>
                    <a:pt x="399" y="4855"/>
                    <a:pt x="273" y="3144"/>
                  </a:cubicBezTo>
                  <a:cubicBezTo>
                    <a:pt x="158" y="1377"/>
                    <a:pt x="811" y="232"/>
                    <a:pt x="1977" y="156"/>
                  </a:cubicBezTo>
                  <a:cubicBezTo>
                    <a:pt x="2018" y="153"/>
                    <a:pt x="2057" y="153"/>
                    <a:pt x="2097" y="153"/>
                  </a:cubicBezTo>
                  <a:close/>
                  <a:moveTo>
                    <a:pt x="2100" y="0"/>
                  </a:moveTo>
                  <a:cubicBezTo>
                    <a:pt x="2057" y="0"/>
                    <a:pt x="2011" y="1"/>
                    <a:pt x="1967" y="4"/>
                  </a:cubicBezTo>
                  <a:cubicBezTo>
                    <a:pt x="708" y="86"/>
                    <a:pt x="1" y="1293"/>
                    <a:pt x="120" y="3153"/>
                  </a:cubicBezTo>
                  <a:cubicBezTo>
                    <a:pt x="253" y="4931"/>
                    <a:pt x="1024" y="6011"/>
                    <a:pt x="2144" y="6011"/>
                  </a:cubicBezTo>
                  <a:cubicBezTo>
                    <a:pt x="2182" y="6011"/>
                    <a:pt x="2221" y="6010"/>
                    <a:pt x="2259" y="6008"/>
                  </a:cubicBezTo>
                  <a:cubicBezTo>
                    <a:pt x="3556" y="5924"/>
                    <a:pt x="4228" y="4760"/>
                    <a:pt x="4103" y="2817"/>
                  </a:cubicBezTo>
                  <a:cubicBezTo>
                    <a:pt x="3987" y="1017"/>
                    <a:pt x="3259" y="0"/>
                    <a:pt x="2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4778975" y="2854825"/>
              <a:ext cx="102000" cy="146500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59" y="598"/>
                  </a:moveTo>
                  <a:cubicBezTo>
                    <a:pt x="2709" y="598"/>
                    <a:pt x="3104" y="1476"/>
                    <a:pt x="3191" y="2829"/>
                  </a:cubicBezTo>
                  <a:cubicBezTo>
                    <a:pt x="3285" y="4274"/>
                    <a:pt x="2970" y="5211"/>
                    <a:pt x="2187" y="5262"/>
                  </a:cubicBezTo>
                  <a:cubicBezTo>
                    <a:pt x="2169" y="5263"/>
                    <a:pt x="2150" y="5264"/>
                    <a:pt x="2132" y="5264"/>
                  </a:cubicBezTo>
                  <a:cubicBezTo>
                    <a:pt x="1465" y="5264"/>
                    <a:pt x="983" y="4462"/>
                    <a:pt x="890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8"/>
                    <a:pt x="1959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3"/>
                  </a:cubicBezTo>
                  <a:cubicBezTo>
                    <a:pt x="258" y="4877"/>
                    <a:pt x="1022" y="5860"/>
                    <a:pt x="2069" y="5860"/>
                  </a:cubicBezTo>
                  <a:cubicBezTo>
                    <a:pt x="2106" y="5860"/>
                    <a:pt x="2143" y="5858"/>
                    <a:pt x="2181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3" y="1010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4778650" y="2852950"/>
              <a:ext cx="104250" cy="150275"/>
            </a:xfrm>
            <a:custGeom>
              <a:avLst/>
              <a:gdLst/>
              <a:ahLst/>
              <a:cxnLst/>
              <a:rect l="l" t="t" r="r" b="b"/>
              <a:pathLst>
                <a:path w="4170" h="6011" extrusionOk="0">
                  <a:moveTo>
                    <a:pt x="1972" y="748"/>
                  </a:moveTo>
                  <a:cubicBezTo>
                    <a:pt x="2855" y="748"/>
                    <a:pt x="3078" y="2096"/>
                    <a:pt x="3130" y="2910"/>
                  </a:cubicBezTo>
                  <a:cubicBezTo>
                    <a:pt x="3185" y="3761"/>
                    <a:pt x="3137" y="5200"/>
                    <a:pt x="2196" y="5262"/>
                  </a:cubicBezTo>
                  <a:cubicBezTo>
                    <a:pt x="2179" y="5263"/>
                    <a:pt x="2164" y="5263"/>
                    <a:pt x="2147" y="5263"/>
                  </a:cubicBezTo>
                  <a:cubicBezTo>
                    <a:pt x="1511" y="5263"/>
                    <a:pt x="1066" y="4442"/>
                    <a:pt x="979" y="3101"/>
                  </a:cubicBezTo>
                  <a:cubicBezTo>
                    <a:pt x="932" y="2378"/>
                    <a:pt x="1003" y="1775"/>
                    <a:pt x="1187" y="1360"/>
                  </a:cubicBezTo>
                  <a:cubicBezTo>
                    <a:pt x="1352" y="981"/>
                    <a:pt x="1604" y="770"/>
                    <a:pt x="1914" y="750"/>
                  </a:cubicBezTo>
                  <a:cubicBezTo>
                    <a:pt x="1933" y="749"/>
                    <a:pt x="1953" y="748"/>
                    <a:pt x="1972" y="748"/>
                  </a:cubicBezTo>
                  <a:close/>
                  <a:moveTo>
                    <a:pt x="1972" y="597"/>
                  </a:moveTo>
                  <a:cubicBezTo>
                    <a:pt x="1949" y="597"/>
                    <a:pt x="1927" y="597"/>
                    <a:pt x="1903" y="598"/>
                  </a:cubicBezTo>
                  <a:cubicBezTo>
                    <a:pt x="1535" y="623"/>
                    <a:pt x="1238" y="865"/>
                    <a:pt x="1048" y="1299"/>
                  </a:cubicBezTo>
                  <a:cubicBezTo>
                    <a:pt x="856" y="1736"/>
                    <a:pt x="779" y="2364"/>
                    <a:pt x="828" y="3111"/>
                  </a:cubicBezTo>
                  <a:cubicBezTo>
                    <a:pt x="921" y="4561"/>
                    <a:pt x="1411" y="5415"/>
                    <a:pt x="2143" y="5415"/>
                  </a:cubicBezTo>
                  <a:cubicBezTo>
                    <a:pt x="2164" y="5415"/>
                    <a:pt x="2183" y="5414"/>
                    <a:pt x="2205" y="5413"/>
                  </a:cubicBezTo>
                  <a:cubicBezTo>
                    <a:pt x="3000" y="5360"/>
                    <a:pt x="3381" y="4468"/>
                    <a:pt x="3281" y="2900"/>
                  </a:cubicBezTo>
                  <a:cubicBezTo>
                    <a:pt x="3183" y="1411"/>
                    <a:pt x="2720" y="597"/>
                    <a:pt x="1972" y="597"/>
                  </a:cubicBezTo>
                  <a:close/>
                  <a:moveTo>
                    <a:pt x="2037" y="151"/>
                  </a:moveTo>
                  <a:cubicBezTo>
                    <a:pt x="3108" y="152"/>
                    <a:pt x="3781" y="1118"/>
                    <a:pt x="3893" y="2825"/>
                  </a:cubicBezTo>
                  <a:cubicBezTo>
                    <a:pt x="4013" y="4700"/>
                    <a:pt x="3410" y="5777"/>
                    <a:pt x="2190" y="5855"/>
                  </a:cubicBezTo>
                  <a:cubicBezTo>
                    <a:pt x="2153" y="5858"/>
                    <a:pt x="2117" y="5859"/>
                    <a:pt x="2082" y="5859"/>
                  </a:cubicBezTo>
                  <a:cubicBezTo>
                    <a:pt x="1035" y="5859"/>
                    <a:pt x="339" y="4854"/>
                    <a:pt x="213" y="3143"/>
                  </a:cubicBezTo>
                  <a:cubicBezTo>
                    <a:pt x="154" y="2248"/>
                    <a:pt x="294" y="1497"/>
                    <a:pt x="613" y="969"/>
                  </a:cubicBezTo>
                  <a:cubicBezTo>
                    <a:pt x="915" y="473"/>
                    <a:pt x="1365" y="192"/>
                    <a:pt x="1918" y="155"/>
                  </a:cubicBezTo>
                  <a:cubicBezTo>
                    <a:pt x="1958" y="153"/>
                    <a:pt x="1997" y="151"/>
                    <a:pt x="2037" y="151"/>
                  </a:cubicBezTo>
                  <a:close/>
                  <a:moveTo>
                    <a:pt x="2033" y="0"/>
                  </a:moveTo>
                  <a:cubicBezTo>
                    <a:pt x="1991" y="0"/>
                    <a:pt x="1950" y="2"/>
                    <a:pt x="1907" y="4"/>
                  </a:cubicBezTo>
                  <a:cubicBezTo>
                    <a:pt x="1303" y="43"/>
                    <a:pt x="811" y="349"/>
                    <a:pt x="483" y="891"/>
                  </a:cubicBezTo>
                  <a:cubicBezTo>
                    <a:pt x="148" y="1445"/>
                    <a:pt x="1" y="2227"/>
                    <a:pt x="61" y="3152"/>
                  </a:cubicBezTo>
                  <a:cubicBezTo>
                    <a:pt x="193" y="4929"/>
                    <a:pt x="964" y="6010"/>
                    <a:pt x="2084" y="6010"/>
                  </a:cubicBezTo>
                  <a:cubicBezTo>
                    <a:pt x="2122" y="6010"/>
                    <a:pt x="2161" y="6009"/>
                    <a:pt x="2199" y="6006"/>
                  </a:cubicBezTo>
                  <a:cubicBezTo>
                    <a:pt x="3497" y="5923"/>
                    <a:pt x="4169" y="4760"/>
                    <a:pt x="4043" y="2816"/>
                  </a:cubicBezTo>
                  <a:cubicBezTo>
                    <a:pt x="3927" y="1012"/>
                    <a:pt x="3203" y="0"/>
                    <a:pt x="20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4912225" y="2846225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8" y="597"/>
                  </a:moveTo>
                  <a:cubicBezTo>
                    <a:pt x="2708" y="597"/>
                    <a:pt x="3103" y="1477"/>
                    <a:pt x="3191" y="2830"/>
                  </a:cubicBezTo>
                  <a:cubicBezTo>
                    <a:pt x="3284" y="4274"/>
                    <a:pt x="2969" y="5211"/>
                    <a:pt x="2186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90" y="1491"/>
                    <a:pt x="1224" y="643"/>
                    <a:pt x="1894" y="599"/>
                  </a:cubicBezTo>
                  <a:cubicBezTo>
                    <a:pt x="1916" y="597"/>
                    <a:pt x="1937" y="597"/>
                    <a:pt x="1958" y="597"/>
                  </a:cubicBezTo>
                  <a:close/>
                  <a:moveTo>
                    <a:pt x="2025" y="1"/>
                  </a:moveTo>
                  <a:cubicBezTo>
                    <a:pt x="1983" y="1"/>
                    <a:pt x="1941" y="2"/>
                    <a:pt x="1898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7" y="4877"/>
                    <a:pt x="1022" y="5860"/>
                    <a:pt x="2070" y="5860"/>
                  </a:cubicBezTo>
                  <a:cubicBezTo>
                    <a:pt x="2106" y="5860"/>
                    <a:pt x="2143" y="5859"/>
                    <a:pt x="2181" y="5856"/>
                  </a:cubicBezTo>
                  <a:cubicBezTo>
                    <a:pt x="3434" y="5775"/>
                    <a:pt x="4078" y="4668"/>
                    <a:pt x="3955" y="2745"/>
                  </a:cubicBezTo>
                  <a:cubicBezTo>
                    <a:pt x="3842" y="1010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4911900" y="2844325"/>
              <a:ext cx="104250" cy="150300"/>
            </a:xfrm>
            <a:custGeom>
              <a:avLst/>
              <a:gdLst/>
              <a:ahLst/>
              <a:cxnLst/>
              <a:rect l="l" t="t" r="r" b="b"/>
              <a:pathLst>
                <a:path w="4170" h="6012" extrusionOk="0">
                  <a:moveTo>
                    <a:pt x="1968" y="749"/>
                  </a:moveTo>
                  <a:cubicBezTo>
                    <a:pt x="2853" y="749"/>
                    <a:pt x="3077" y="2095"/>
                    <a:pt x="3129" y="2911"/>
                  </a:cubicBezTo>
                  <a:cubicBezTo>
                    <a:pt x="3176" y="3636"/>
                    <a:pt x="3120" y="4210"/>
                    <a:pt x="2961" y="4617"/>
                  </a:cubicBezTo>
                  <a:cubicBezTo>
                    <a:pt x="2801" y="5022"/>
                    <a:pt x="2544" y="5239"/>
                    <a:pt x="2195" y="5261"/>
                  </a:cubicBezTo>
                  <a:cubicBezTo>
                    <a:pt x="2180" y="5264"/>
                    <a:pt x="2163" y="5264"/>
                    <a:pt x="2147" y="5264"/>
                  </a:cubicBezTo>
                  <a:cubicBezTo>
                    <a:pt x="1510" y="5264"/>
                    <a:pt x="1065" y="4444"/>
                    <a:pt x="978" y="3102"/>
                  </a:cubicBezTo>
                  <a:lnTo>
                    <a:pt x="979" y="3102"/>
                  </a:lnTo>
                  <a:cubicBezTo>
                    <a:pt x="888" y="1694"/>
                    <a:pt x="1246" y="793"/>
                    <a:pt x="1913" y="750"/>
                  </a:cubicBezTo>
                  <a:cubicBezTo>
                    <a:pt x="1931" y="749"/>
                    <a:pt x="1950" y="749"/>
                    <a:pt x="1968" y="749"/>
                  </a:cubicBezTo>
                  <a:close/>
                  <a:moveTo>
                    <a:pt x="1962" y="598"/>
                  </a:moveTo>
                  <a:cubicBezTo>
                    <a:pt x="1942" y="598"/>
                    <a:pt x="1922" y="598"/>
                    <a:pt x="1902" y="599"/>
                  </a:cubicBezTo>
                  <a:cubicBezTo>
                    <a:pt x="1142" y="649"/>
                    <a:pt x="730" y="1611"/>
                    <a:pt x="827" y="3111"/>
                  </a:cubicBezTo>
                  <a:cubicBezTo>
                    <a:pt x="922" y="4562"/>
                    <a:pt x="1410" y="5415"/>
                    <a:pt x="2142" y="5415"/>
                  </a:cubicBezTo>
                  <a:lnTo>
                    <a:pt x="2143" y="5415"/>
                  </a:lnTo>
                  <a:cubicBezTo>
                    <a:pt x="2163" y="5415"/>
                    <a:pt x="2183" y="5414"/>
                    <a:pt x="2204" y="5412"/>
                  </a:cubicBezTo>
                  <a:cubicBezTo>
                    <a:pt x="2617" y="5386"/>
                    <a:pt x="2918" y="5136"/>
                    <a:pt x="3100" y="4671"/>
                  </a:cubicBezTo>
                  <a:cubicBezTo>
                    <a:pt x="3267" y="4246"/>
                    <a:pt x="3328" y="3649"/>
                    <a:pt x="3280" y="2900"/>
                  </a:cubicBezTo>
                  <a:cubicBezTo>
                    <a:pt x="3182" y="1405"/>
                    <a:pt x="2719" y="598"/>
                    <a:pt x="1962" y="598"/>
                  </a:cubicBezTo>
                  <a:close/>
                  <a:moveTo>
                    <a:pt x="2039" y="153"/>
                  </a:moveTo>
                  <a:cubicBezTo>
                    <a:pt x="2547" y="153"/>
                    <a:pt x="2965" y="367"/>
                    <a:pt x="3283" y="791"/>
                  </a:cubicBezTo>
                  <a:cubicBezTo>
                    <a:pt x="3625" y="1252"/>
                    <a:pt x="3835" y="1955"/>
                    <a:pt x="3891" y="2826"/>
                  </a:cubicBezTo>
                  <a:cubicBezTo>
                    <a:pt x="4013" y="4701"/>
                    <a:pt x="3408" y="5777"/>
                    <a:pt x="2190" y="5857"/>
                  </a:cubicBezTo>
                  <a:cubicBezTo>
                    <a:pt x="2154" y="5859"/>
                    <a:pt x="2116" y="5859"/>
                    <a:pt x="2081" y="5859"/>
                  </a:cubicBezTo>
                  <a:cubicBezTo>
                    <a:pt x="1034" y="5859"/>
                    <a:pt x="338" y="4855"/>
                    <a:pt x="212" y="3144"/>
                  </a:cubicBezTo>
                  <a:cubicBezTo>
                    <a:pt x="153" y="2249"/>
                    <a:pt x="293" y="1498"/>
                    <a:pt x="612" y="970"/>
                  </a:cubicBezTo>
                  <a:cubicBezTo>
                    <a:pt x="912" y="474"/>
                    <a:pt x="1364" y="192"/>
                    <a:pt x="1917" y="157"/>
                  </a:cubicBezTo>
                  <a:cubicBezTo>
                    <a:pt x="1957" y="154"/>
                    <a:pt x="1999" y="153"/>
                    <a:pt x="2039" y="153"/>
                  </a:cubicBezTo>
                  <a:close/>
                  <a:moveTo>
                    <a:pt x="2021" y="1"/>
                  </a:moveTo>
                  <a:cubicBezTo>
                    <a:pt x="1983" y="1"/>
                    <a:pt x="1945" y="2"/>
                    <a:pt x="1907" y="4"/>
                  </a:cubicBezTo>
                  <a:cubicBezTo>
                    <a:pt x="1303" y="43"/>
                    <a:pt x="812" y="351"/>
                    <a:pt x="483" y="891"/>
                  </a:cubicBezTo>
                  <a:cubicBezTo>
                    <a:pt x="147" y="1444"/>
                    <a:pt x="1" y="2227"/>
                    <a:pt x="59" y="3154"/>
                  </a:cubicBezTo>
                  <a:cubicBezTo>
                    <a:pt x="192" y="4931"/>
                    <a:pt x="963" y="6012"/>
                    <a:pt x="2083" y="6012"/>
                  </a:cubicBezTo>
                  <a:cubicBezTo>
                    <a:pt x="2121" y="6012"/>
                    <a:pt x="2160" y="6010"/>
                    <a:pt x="2200" y="6008"/>
                  </a:cubicBezTo>
                  <a:cubicBezTo>
                    <a:pt x="3497" y="5924"/>
                    <a:pt x="4169" y="4761"/>
                    <a:pt x="4044" y="2817"/>
                  </a:cubicBezTo>
                  <a:cubicBezTo>
                    <a:pt x="3985" y="1902"/>
                    <a:pt x="3770" y="1191"/>
                    <a:pt x="3404" y="701"/>
                  </a:cubicBezTo>
                  <a:cubicBezTo>
                    <a:pt x="3057" y="237"/>
                    <a:pt x="2578" y="1"/>
                    <a:pt x="20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5045450" y="2837600"/>
              <a:ext cx="102000" cy="146500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61" y="598"/>
                  </a:moveTo>
                  <a:cubicBezTo>
                    <a:pt x="2710" y="598"/>
                    <a:pt x="3104" y="1476"/>
                    <a:pt x="3193" y="2830"/>
                  </a:cubicBezTo>
                  <a:cubicBezTo>
                    <a:pt x="3285" y="4274"/>
                    <a:pt x="2970" y="5210"/>
                    <a:pt x="2187" y="5261"/>
                  </a:cubicBezTo>
                  <a:cubicBezTo>
                    <a:pt x="2169" y="5262"/>
                    <a:pt x="2150" y="5263"/>
                    <a:pt x="2132" y="5263"/>
                  </a:cubicBezTo>
                  <a:cubicBezTo>
                    <a:pt x="1465" y="5263"/>
                    <a:pt x="983" y="4462"/>
                    <a:pt x="890" y="3031"/>
                  </a:cubicBezTo>
                  <a:cubicBezTo>
                    <a:pt x="791" y="1492"/>
                    <a:pt x="1225" y="643"/>
                    <a:pt x="1896" y="600"/>
                  </a:cubicBezTo>
                  <a:cubicBezTo>
                    <a:pt x="1918" y="599"/>
                    <a:pt x="1939" y="598"/>
                    <a:pt x="1961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2" y="79"/>
                    <a:pt x="1" y="1176"/>
                    <a:pt x="123" y="3073"/>
                  </a:cubicBezTo>
                  <a:cubicBezTo>
                    <a:pt x="258" y="4877"/>
                    <a:pt x="1023" y="5860"/>
                    <a:pt x="2071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80" y="4668"/>
                    <a:pt x="3956" y="2746"/>
                  </a:cubicBezTo>
                  <a:cubicBezTo>
                    <a:pt x="3843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5043625" y="2835725"/>
              <a:ext cx="105725" cy="150275"/>
            </a:xfrm>
            <a:custGeom>
              <a:avLst/>
              <a:gdLst/>
              <a:ahLst/>
              <a:cxnLst/>
              <a:rect l="l" t="t" r="r" b="b"/>
              <a:pathLst>
                <a:path w="4229" h="6011" extrusionOk="0">
                  <a:moveTo>
                    <a:pt x="2031" y="748"/>
                  </a:moveTo>
                  <a:cubicBezTo>
                    <a:pt x="2915" y="748"/>
                    <a:pt x="3137" y="2096"/>
                    <a:pt x="3189" y="2910"/>
                  </a:cubicBezTo>
                  <a:cubicBezTo>
                    <a:pt x="3245" y="3761"/>
                    <a:pt x="3195" y="5200"/>
                    <a:pt x="2255" y="5262"/>
                  </a:cubicBezTo>
                  <a:cubicBezTo>
                    <a:pt x="2239" y="5263"/>
                    <a:pt x="2223" y="5263"/>
                    <a:pt x="2207" y="5263"/>
                  </a:cubicBezTo>
                  <a:cubicBezTo>
                    <a:pt x="1570" y="5263"/>
                    <a:pt x="1125" y="4442"/>
                    <a:pt x="1039" y="3101"/>
                  </a:cubicBezTo>
                  <a:cubicBezTo>
                    <a:pt x="992" y="2378"/>
                    <a:pt x="1064" y="1775"/>
                    <a:pt x="1246" y="1360"/>
                  </a:cubicBezTo>
                  <a:cubicBezTo>
                    <a:pt x="1413" y="981"/>
                    <a:pt x="1664" y="770"/>
                    <a:pt x="1973" y="751"/>
                  </a:cubicBezTo>
                  <a:cubicBezTo>
                    <a:pt x="1993" y="749"/>
                    <a:pt x="2013" y="748"/>
                    <a:pt x="2031" y="748"/>
                  </a:cubicBezTo>
                  <a:close/>
                  <a:moveTo>
                    <a:pt x="2032" y="596"/>
                  </a:moveTo>
                  <a:cubicBezTo>
                    <a:pt x="2009" y="596"/>
                    <a:pt x="1986" y="597"/>
                    <a:pt x="1963" y="598"/>
                  </a:cubicBezTo>
                  <a:cubicBezTo>
                    <a:pt x="1594" y="623"/>
                    <a:pt x="1298" y="865"/>
                    <a:pt x="1107" y="1299"/>
                  </a:cubicBezTo>
                  <a:cubicBezTo>
                    <a:pt x="915" y="1736"/>
                    <a:pt x="838" y="2364"/>
                    <a:pt x="886" y="3112"/>
                  </a:cubicBezTo>
                  <a:cubicBezTo>
                    <a:pt x="981" y="4561"/>
                    <a:pt x="1470" y="5414"/>
                    <a:pt x="2203" y="5414"/>
                  </a:cubicBezTo>
                  <a:cubicBezTo>
                    <a:pt x="2224" y="5414"/>
                    <a:pt x="2246" y="5414"/>
                    <a:pt x="2264" y="5413"/>
                  </a:cubicBezTo>
                  <a:cubicBezTo>
                    <a:pt x="3059" y="5361"/>
                    <a:pt x="3441" y="4469"/>
                    <a:pt x="3341" y="2901"/>
                  </a:cubicBezTo>
                  <a:cubicBezTo>
                    <a:pt x="3244" y="1409"/>
                    <a:pt x="2780" y="596"/>
                    <a:pt x="2032" y="596"/>
                  </a:cubicBezTo>
                  <a:close/>
                  <a:moveTo>
                    <a:pt x="2098" y="151"/>
                  </a:moveTo>
                  <a:cubicBezTo>
                    <a:pt x="3168" y="151"/>
                    <a:pt x="3841" y="1118"/>
                    <a:pt x="3952" y="2825"/>
                  </a:cubicBezTo>
                  <a:cubicBezTo>
                    <a:pt x="4073" y="4702"/>
                    <a:pt x="3469" y="5777"/>
                    <a:pt x="2250" y="5855"/>
                  </a:cubicBezTo>
                  <a:cubicBezTo>
                    <a:pt x="2211" y="5858"/>
                    <a:pt x="2172" y="5860"/>
                    <a:pt x="2134" y="5860"/>
                  </a:cubicBezTo>
                  <a:cubicBezTo>
                    <a:pt x="1086" y="5860"/>
                    <a:pt x="399" y="4850"/>
                    <a:pt x="272" y="3143"/>
                  </a:cubicBezTo>
                  <a:cubicBezTo>
                    <a:pt x="157" y="1377"/>
                    <a:pt x="811" y="231"/>
                    <a:pt x="1976" y="155"/>
                  </a:cubicBezTo>
                  <a:cubicBezTo>
                    <a:pt x="2017" y="153"/>
                    <a:pt x="2057" y="151"/>
                    <a:pt x="2096" y="151"/>
                  </a:cubicBezTo>
                  <a:close/>
                  <a:moveTo>
                    <a:pt x="2101" y="0"/>
                  </a:moveTo>
                  <a:cubicBezTo>
                    <a:pt x="2057" y="0"/>
                    <a:pt x="2013" y="2"/>
                    <a:pt x="1969" y="4"/>
                  </a:cubicBezTo>
                  <a:cubicBezTo>
                    <a:pt x="709" y="86"/>
                    <a:pt x="1" y="1292"/>
                    <a:pt x="121" y="3153"/>
                  </a:cubicBezTo>
                  <a:cubicBezTo>
                    <a:pt x="254" y="4930"/>
                    <a:pt x="1024" y="6010"/>
                    <a:pt x="2146" y="6010"/>
                  </a:cubicBezTo>
                  <a:cubicBezTo>
                    <a:pt x="2183" y="6010"/>
                    <a:pt x="2221" y="6009"/>
                    <a:pt x="2259" y="6008"/>
                  </a:cubicBezTo>
                  <a:cubicBezTo>
                    <a:pt x="3556" y="5923"/>
                    <a:pt x="4228" y="4760"/>
                    <a:pt x="4103" y="2816"/>
                  </a:cubicBezTo>
                  <a:cubicBezTo>
                    <a:pt x="3987" y="1018"/>
                    <a:pt x="3260" y="0"/>
                    <a:pt x="2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4768175" y="3187725"/>
              <a:ext cx="345975" cy="345975"/>
            </a:xfrm>
            <a:custGeom>
              <a:avLst/>
              <a:gdLst/>
              <a:ahLst/>
              <a:cxnLst/>
              <a:rect l="l" t="t" r="r" b="b"/>
              <a:pathLst>
                <a:path w="13839" h="13839" extrusionOk="0">
                  <a:moveTo>
                    <a:pt x="6919" y="1"/>
                  </a:moveTo>
                  <a:cubicBezTo>
                    <a:pt x="5083" y="1"/>
                    <a:pt x="3324" y="730"/>
                    <a:pt x="2027" y="2027"/>
                  </a:cubicBezTo>
                  <a:cubicBezTo>
                    <a:pt x="728" y="3325"/>
                    <a:pt x="0" y="5085"/>
                    <a:pt x="0" y="6920"/>
                  </a:cubicBezTo>
                  <a:cubicBezTo>
                    <a:pt x="0" y="8754"/>
                    <a:pt x="728" y="10514"/>
                    <a:pt x="2027" y="11812"/>
                  </a:cubicBezTo>
                  <a:cubicBezTo>
                    <a:pt x="3324" y="13109"/>
                    <a:pt x="5083" y="13839"/>
                    <a:pt x="6919" y="13839"/>
                  </a:cubicBezTo>
                  <a:cubicBezTo>
                    <a:pt x="8754" y="13839"/>
                    <a:pt x="10514" y="13109"/>
                    <a:pt x="11811" y="11812"/>
                  </a:cubicBezTo>
                  <a:cubicBezTo>
                    <a:pt x="13109" y="10514"/>
                    <a:pt x="13838" y="8754"/>
                    <a:pt x="13838" y="6920"/>
                  </a:cubicBezTo>
                  <a:cubicBezTo>
                    <a:pt x="13838" y="5085"/>
                    <a:pt x="13109" y="3325"/>
                    <a:pt x="11811" y="2027"/>
                  </a:cubicBezTo>
                  <a:cubicBezTo>
                    <a:pt x="10514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4757850" y="3180150"/>
              <a:ext cx="366575" cy="361125"/>
            </a:xfrm>
            <a:custGeom>
              <a:avLst/>
              <a:gdLst/>
              <a:ahLst/>
              <a:cxnLst/>
              <a:rect l="l" t="t" r="r" b="b"/>
              <a:pathLst>
                <a:path w="14663" h="14445" extrusionOk="0">
                  <a:moveTo>
                    <a:pt x="7341" y="606"/>
                  </a:moveTo>
                  <a:cubicBezTo>
                    <a:pt x="8948" y="606"/>
                    <a:pt x="10481" y="1183"/>
                    <a:pt x="11699" y="2252"/>
                  </a:cubicBezTo>
                  <a:cubicBezTo>
                    <a:pt x="13026" y="3419"/>
                    <a:pt x="13820" y="5032"/>
                    <a:pt x="13934" y="6797"/>
                  </a:cubicBezTo>
                  <a:cubicBezTo>
                    <a:pt x="14048" y="8560"/>
                    <a:pt x="13467" y="10262"/>
                    <a:pt x="12302" y="11589"/>
                  </a:cubicBezTo>
                  <a:cubicBezTo>
                    <a:pt x="11136" y="12917"/>
                    <a:pt x="9521" y="13709"/>
                    <a:pt x="7758" y="13825"/>
                  </a:cubicBezTo>
                  <a:cubicBezTo>
                    <a:pt x="7612" y="13835"/>
                    <a:pt x="7466" y="13839"/>
                    <a:pt x="7321" y="13839"/>
                  </a:cubicBezTo>
                  <a:cubicBezTo>
                    <a:pt x="5715" y="13839"/>
                    <a:pt x="4181" y="13262"/>
                    <a:pt x="2965" y="12193"/>
                  </a:cubicBezTo>
                  <a:cubicBezTo>
                    <a:pt x="1637" y="11027"/>
                    <a:pt x="844" y="9413"/>
                    <a:pt x="730" y="7650"/>
                  </a:cubicBezTo>
                  <a:cubicBezTo>
                    <a:pt x="615" y="5885"/>
                    <a:pt x="1196" y="4183"/>
                    <a:pt x="2362" y="2856"/>
                  </a:cubicBezTo>
                  <a:cubicBezTo>
                    <a:pt x="3527" y="1528"/>
                    <a:pt x="5142" y="735"/>
                    <a:pt x="6905" y="620"/>
                  </a:cubicBezTo>
                  <a:cubicBezTo>
                    <a:pt x="7051" y="611"/>
                    <a:pt x="7197" y="606"/>
                    <a:pt x="7341" y="606"/>
                  </a:cubicBezTo>
                  <a:close/>
                  <a:moveTo>
                    <a:pt x="7344" y="0"/>
                  </a:moveTo>
                  <a:cubicBezTo>
                    <a:pt x="7185" y="0"/>
                    <a:pt x="7026" y="5"/>
                    <a:pt x="6866" y="16"/>
                  </a:cubicBezTo>
                  <a:cubicBezTo>
                    <a:pt x="4941" y="141"/>
                    <a:pt x="3179" y="1007"/>
                    <a:pt x="1906" y="2456"/>
                  </a:cubicBezTo>
                  <a:cubicBezTo>
                    <a:pt x="633" y="3906"/>
                    <a:pt x="1" y="5763"/>
                    <a:pt x="126" y="7689"/>
                  </a:cubicBezTo>
                  <a:cubicBezTo>
                    <a:pt x="249" y="9614"/>
                    <a:pt x="1117" y="11374"/>
                    <a:pt x="2565" y="12648"/>
                  </a:cubicBezTo>
                  <a:cubicBezTo>
                    <a:pt x="3894" y="13816"/>
                    <a:pt x="5568" y="14445"/>
                    <a:pt x="7321" y="14445"/>
                  </a:cubicBezTo>
                  <a:cubicBezTo>
                    <a:pt x="7479" y="14445"/>
                    <a:pt x="7638" y="14440"/>
                    <a:pt x="7797" y="14429"/>
                  </a:cubicBezTo>
                  <a:cubicBezTo>
                    <a:pt x="9723" y="14304"/>
                    <a:pt x="11484" y="13438"/>
                    <a:pt x="12758" y="11989"/>
                  </a:cubicBezTo>
                  <a:cubicBezTo>
                    <a:pt x="14031" y="10539"/>
                    <a:pt x="14663" y="8682"/>
                    <a:pt x="14539" y="6758"/>
                  </a:cubicBezTo>
                  <a:cubicBezTo>
                    <a:pt x="14414" y="4832"/>
                    <a:pt x="13547" y="3070"/>
                    <a:pt x="12099" y="1797"/>
                  </a:cubicBezTo>
                  <a:cubicBezTo>
                    <a:pt x="10770" y="629"/>
                    <a:pt x="9097" y="0"/>
                    <a:pt x="7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5002650" y="3172550"/>
              <a:ext cx="345975" cy="345975"/>
            </a:xfrm>
            <a:custGeom>
              <a:avLst/>
              <a:gdLst/>
              <a:ahLst/>
              <a:cxnLst/>
              <a:rect l="l" t="t" r="r" b="b"/>
              <a:pathLst>
                <a:path w="13839" h="13839" extrusionOk="0">
                  <a:moveTo>
                    <a:pt x="6919" y="1"/>
                  </a:moveTo>
                  <a:cubicBezTo>
                    <a:pt x="5084" y="1"/>
                    <a:pt x="3325" y="730"/>
                    <a:pt x="2027" y="2028"/>
                  </a:cubicBezTo>
                  <a:cubicBezTo>
                    <a:pt x="730" y="3325"/>
                    <a:pt x="0" y="5085"/>
                    <a:pt x="0" y="6920"/>
                  </a:cubicBezTo>
                  <a:cubicBezTo>
                    <a:pt x="0" y="8756"/>
                    <a:pt x="730" y="10515"/>
                    <a:pt x="2027" y="11812"/>
                  </a:cubicBezTo>
                  <a:cubicBezTo>
                    <a:pt x="3325" y="13111"/>
                    <a:pt x="5084" y="13839"/>
                    <a:pt x="6919" y="13839"/>
                  </a:cubicBezTo>
                  <a:cubicBezTo>
                    <a:pt x="8754" y="13839"/>
                    <a:pt x="10515" y="13111"/>
                    <a:pt x="11812" y="11812"/>
                  </a:cubicBezTo>
                  <a:cubicBezTo>
                    <a:pt x="13110" y="10515"/>
                    <a:pt x="13838" y="8756"/>
                    <a:pt x="13838" y="6920"/>
                  </a:cubicBezTo>
                  <a:cubicBezTo>
                    <a:pt x="13838" y="5085"/>
                    <a:pt x="13110" y="3325"/>
                    <a:pt x="11812" y="2028"/>
                  </a:cubicBezTo>
                  <a:cubicBezTo>
                    <a:pt x="10515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4989025" y="3165025"/>
              <a:ext cx="373200" cy="361100"/>
            </a:xfrm>
            <a:custGeom>
              <a:avLst/>
              <a:gdLst/>
              <a:ahLst/>
              <a:cxnLst/>
              <a:rect l="l" t="t" r="r" b="b"/>
              <a:pathLst>
                <a:path w="14928" h="14444" extrusionOk="0">
                  <a:moveTo>
                    <a:pt x="7475" y="605"/>
                  </a:moveTo>
                  <a:cubicBezTo>
                    <a:pt x="9080" y="605"/>
                    <a:pt x="10614" y="1181"/>
                    <a:pt x="11831" y="2251"/>
                  </a:cubicBezTo>
                  <a:cubicBezTo>
                    <a:pt x="13159" y="3418"/>
                    <a:pt x="13954" y="5030"/>
                    <a:pt x="14067" y="6795"/>
                  </a:cubicBezTo>
                  <a:cubicBezTo>
                    <a:pt x="14181" y="8558"/>
                    <a:pt x="13601" y="10260"/>
                    <a:pt x="12435" y="11589"/>
                  </a:cubicBezTo>
                  <a:cubicBezTo>
                    <a:pt x="11268" y="12916"/>
                    <a:pt x="9655" y="13710"/>
                    <a:pt x="7891" y="13823"/>
                  </a:cubicBezTo>
                  <a:cubicBezTo>
                    <a:pt x="7745" y="13833"/>
                    <a:pt x="7600" y="13837"/>
                    <a:pt x="7455" y="13837"/>
                  </a:cubicBezTo>
                  <a:cubicBezTo>
                    <a:pt x="3984" y="13837"/>
                    <a:pt x="1088" y="11144"/>
                    <a:pt x="862" y="7648"/>
                  </a:cubicBezTo>
                  <a:cubicBezTo>
                    <a:pt x="627" y="4008"/>
                    <a:pt x="3397" y="854"/>
                    <a:pt x="7038" y="620"/>
                  </a:cubicBezTo>
                  <a:cubicBezTo>
                    <a:pt x="7184" y="609"/>
                    <a:pt x="7330" y="605"/>
                    <a:pt x="7475" y="605"/>
                  </a:cubicBezTo>
                  <a:close/>
                  <a:moveTo>
                    <a:pt x="7470" y="0"/>
                  </a:moveTo>
                  <a:cubicBezTo>
                    <a:pt x="7314" y="0"/>
                    <a:pt x="7157" y="5"/>
                    <a:pt x="6999" y="15"/>
                  </a:cubicBezTo>
                  <a:cubicBezTo>
                    <a:pt x="3025" y="272"/>
                    <a:pt x="1" y="3714"/>
                    <a:pt x="258" y="7688"/>
                  </a:cubicBezTo>
                  <a:cubicBezTo>
                    <a:pt x="504" y="11504"/>
                    <a:pt x="3688" y="14443"/>
                    <a:pt x="7460" y="14443"/>
                  </a:cubicBezTo>
                  <a:cubicBezTo>
                    <a:pt x="7615" y="14443"/>
                    <a:pt x="7773" y="14438"/>
                    <a:pt x="7931" y="14429"/>
                  </a:cubicBezTo>
                  <a:cubicBezTo>
                    <a:pt x="11904" y="14171"/>
                    <a:pt x="14928" y="10730"/>
                    <a:pt x="14671" y="6756"/>
                  </a:cubicBezTo>
                  <a:cubicBezTo>
                    <a:pt x="14547" y="4831"/>
                    <a:pt x="13680" y="3069"/>
                    <a:pt x="12231" y="1795"/>
                  </a:cubicBezTo>
                  <a:cubicBezTo>
                    <a:pt x="10900" y="627"/>
                    <a:pt x="9226" y="0"/>
                    <a:pt x="7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5943925" y="28967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4" y="1671"/>
                    <a:pt x="4648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0"/>
                  </a:cubicBezTo>
                  <a:cubicBezTo>
                    <a:pt x="7624" y="30067"/>
                    <a:pt x="11661" y="31740"/>
                    <a:pt x="15870" y="31740"/>
                  </a:cubicBezTo>
                  <a:cubicBezTo>
                    <a:pt x="20079" y="31740"/>
                    <a:pt x="24115" y="30067"/>
                    <a:pt x="27091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8"/>
                  </a:cubicBezTo>
                  <a:cubicBezTo>
                    <a:pt x="24115" y="1671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5922300" y="2888925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4" y="609"/>
                  </a:moveTo>
                  <a:cubicBezTo>
                    <a:pt x="19603" y="609"/>
                    <a:pt x="22395" y="1390"/>
                    <a:pt x="24876" y="2912"/>
                  </a:cubicBezTo>
                  <a:cubicBezTo>
                    <a:pt x="32192" y="7401"/>
                    <a:pt x="34493" y="17005"/>
                    <a:pt x="30004" y="24322"/>
                  </a:cubicBezTo>
                  <a:cubicBezTo>
                    <a:pt x="27069" y="29104"/>
                    <a:pt x="21948" y="31742"/>
                    <a:pt x="16710" y="31742"/>
                  </a:cubicBezTo>
                  <a:cubicBezTo>
                    <a:pt x="13935" y="31742"/>
                    <a:pt x="11128" y="31002"/>
                    <a:pt x="8595" y="29449"/>
                  </a:cubicBezTo>
                  <a:cubicBezTo>
                    <a:pt x="5050" y="27275"/>
                    <a:pt x="2565" y="23850"/>
                    <a:pt x="1598" y="19807"/>
                  </a:cubicBezTo>
                  <a:cubicBezTo>
                    <a:pt x="629" y="15763"/>
                    <a:pt x="1293" y="11585"/>
                    <a:pt x="3466" y="8041"/>
                  </a:cubicBezTo>
                  <a:cubicBezTo>
                    <a:pt x="5641" y="4496"/>
                    <a:pt x="9065" y="2011"/>
                    <a:pt x="13110" y="1042"/>
                  </a:cubicBezTo>
                  <a:cubicBezTo>
                    <a:pt x="14306" y="754"/>
                    <a:pt x="15533" y="609"/>
                    <a:pt x="16764" y="609"/>
                  </a:cubicBezTo>
                  <a:close/>
                  <a:moveTo>
                    <a:pt x="16764" y="1"/>
                  </a:moveTo>
                  <a:cubicBezTo>
                    <a:pt x="15500" y="1"/>
                    <a:pt x="14228" y="150"/>
                    <a:pt x="12968" y="452"/>
                  </a:cubicBezTo>
                  <a:cubicBezTo>
                    <a:pt x="8767" y="1459"/>
                    <a:pt x="5210" y="4039"/>
                    <a:pt x="2951" y="7723"/>
                  </a:cubicBezTo>
                  <a:cubicBezTo>
                    <a:pt x="691" y="11406"/>
                    <a:pt x="1" y="15746"/>
                    <a:pt x="1008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8"/>
                    <a:pt x="30520" y="24637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4"/>
                    <a:pt x="19713" y="1"/>
                    <a:pt x="16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5943925" y="28436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4" y="1673"/>
                    <a:pt x="4648" y="4649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1"/>
                  </a:cubicBezTo>
                  <a:cubicBezTo>
                    <a:pt x="7624" y="30068"/>
                    <a:pt x="11661" y="31740"/>
                    <a:pt x="15870" y="31740"/>
                  </a:cubicBezTo>
                  <a:cubicBezTo>
                    <a:pt x="20079" y="31740"/>
                    <a:pt x="24115" y="30068"/>
                    <a:pt x="27091" y="27091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9"/>
                  </a:cubicBezTo>
                  <a:cubicBezTo>
                    <a:pt x="24115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5922175" y="2836000"/>
              <a:ext cx="866525" cy="808725"/>
            </a:xfrm>
            <a:custGeom>
              <a:avLst/>
              <a:gdLst/>
              <a:ahLst/>
              <a:cxnLst/>
              <a:rect l="l" t="t" r="r" b="b"/>
              <a:pathLst>
                <a:path w="34661" h="32349" extrusionOk="0">
                  <a:moveTo>
                    <a:pt x="16736" y="605"/>
                  </a:moveTo>
                  <a:lnTo>
                    <a:pt x="16736" y="607"/>
                  </a:lnTo>
                  <a:cubicBezTo>
                    <a:pt x="23620" y="607"/>
                    <a:pt x="29932" y="5214"/>
                    <a:pt x="31783" y="12173"/>
                  </a:cubicBezTo>
                  <a:cubicBezTo>
                    <a:pt x="33990" y="20468"/>
                    <a:pt x="29036" y="29012"/>
                    <a:pt x="20741" y="31218"/>
                  </a:cubicBezTo>
                  <a:cubicBezTo>
                    <a:pt x="19406" y="31573"/>
                    <a:pt x="18064" y="31743"/>
                    <a:pt x="16743" y="31743"/>
                  </a:cubicBezTo>
                  <a:cubicBezTo>
                    <a:pt x="9861" y="31743"/>
                    <a:pt x="3547" y="27135"/>
                    <a:pt x="1696" y="20175"/>
                  </a:cubicBezTo>
                  <a:cubicBezTo>
                    <a:pt x="627" y="16157"/>
                    <a:pt x="1188" y="11964"/>
                    <a:pt x="3273" y="8366"/>
                  </a:cubicBezTo>
                  <a:cubicBezTo>
                    <a:pt x="5358" y="4769"/>
                    <a:pt x="8721" y="2199"/>
                    <a:pt x="12738" y="1130"/>
                  </a:cubicBezTo>
                  <a:cubicBezTo>
                    <a:pt x="14043" y="783"/>
                    <a:pt x="15387" y="607"/>
                    <a:pt x="16736" y="605"/>
                  </a:cubicBezTo>
                  <a:close/>
                  <a:moveTo>
                    <a:pt x="16735" y="1"/>
                  </a:moveTo>
                  <a:cubicBezTo>
                    <a:pt x="15363" y="1"/>
                    <a:pt x="13969" y="177"/>
                    <a:pt x="12582" y="546"/>
                  </a:cubicBezTo>
                  <a:cubicBezTo>
                    <a:pt x="8408" y="1656"/>
                    <a:pt x="4915" y="4325"/>
                    <a:pt x="2749" y="8062"/>
                  </a:cubicBezTo>
                  <a:cubicBezTo>
                    <a:pt x="583" y="11800"/>
                    <a:pt x="1" y="16157"/>
                    <a:pt x="1110" y="20332"/>
                  </a:cubicBezTo>
                  <a:cubicBezTo>
                    <a:pt x="3034" y="27562"/>
                    <a:pt x="9592" y="32348"/>
                    <a:pt x="16744" y="32348"/>
                  </a:cubicBezTo>
                  <a:cubicBezTo>
                    <a:pt x="18145" y="32348"/>
                    <a:pt x="19541" y="32165"/>
                    <a:pt x="20897" y="31804"/>
                  </a:cubicBezTo>
                  <a:cubicBezTo>
                    <a:pt x="29515" y="29512"/>
                    <a:pt x="34661" y="20636"/>
                    <a:pt x="32369" y="12017"/>
                  </a:cubicBezTo>
                  <a:cubicBezTo>
                    <a:pt x="30446" y="4787"/>
                    <a:pt x="23888" y="1"/>
                    <a:pt x="16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6578875" y="3001600"/>
              <a:ext cx="85400" cy="143850"/>
            </a:xfrm>
            <a:custGeom>
              <a:avLst/>
              <a:gdLst/>
              <a:ahLst/>
              <a:cxnLst/>
              <a:rect l="l" t="t" r="r" b="b"/>
              <a:pathLst>
                <a:path w="3416" h="5754" extrusionOk="0">
                  <a:moveTo>
                    <a:pt x="1" y="1"/>
                  </a:moveTo>
                  <a:lnTo>
                    <a:pt x="3415" y="5754"/>
                  </a:lnTo>
                  <a:cubicBezTo>
                    <a:pt x="2781" y="3579"/>
                    <a:pt x="1607" y="160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6570550" y="2994025"/>
              <a:ext cx="102150" cy="159000"/>
            </a:xfrm>
            <a:custGeom>
              <a:avLst/>
              <a:gdLst/>
              <a:ahLst/>
              <a:cxnLst/>
              <a:rect l="l" t="t" r="r" b="b"/>
              <a:pathLst>
                <a:path w="4086" h="6360" extrusionOk="0">
                  <a:moveTo>
                    <a:pt x="333" y="1"/>
                  </a:moveTo>
                  <a:cubicBezTo>
                    <a:pt x="255" y="1"/>
                    <a:pt x="178" y="31"/>
                    <a:pt x="119" y="90"/>
                  </a:cubicBezTo>
                  <a:cubicBezTo>
                    <a:pt x="0" y="208"/>
                    <a:pt x="2" y="400"/>
                    <a:pt x="120" y="518"/>
                  </a:cubicBezTo>
                  <a:cubicBezTo>
                    <a:pt x="1687" y="2082"/>
                    <a:pt x="2836" y="4016"/>
                    <a:pt x="3458" y="6142"/>
                  </a:cubicBezTo>
                  <a:cubicBezTo>
                    <a:pt x="3496" y="6271"/>
                    <a:pt x="3614" y="6359"/>
                    <a:pt x="3748" y="6359"/>
                  </a:cubicBezTo>
                  <a:cubicBezTo>
                    <a:pt x="3777" y="6359"/>
                    <a:pt x="3806" y="6355"/>
                    <a:pt x="3834" y="6346"/>
                  </a:cubicBezTo>
                  <a:cubicBezTo>
                    <a:pt x="3995" y="6299"/>
                    <a:pt x="4086" y="6131"/>
                    <a:pt x="4039" y="5971"/>
                  </a:cubicBezTo>
                  <a:cubicBezTo>
                    <a:pt x="3388" y="3748"/>
                    <a:pt x="2187" y="1726"/>
                    <a:pt x="547" y="89"/>
                  </a:cubicBezTo>
                  <a:cubicBezTo>
                    <a:pt x="488" y="30"/>
                    <a:pt x="41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6378075" y="3204875"/>
              <a:ext cx="315400" cy="370700"/>
            </a:xfrm>
            <a:custGeom>
              <a:avLst/>
              <a:gdLst/>
              <a:ahLst/>
              <a:cxnLst/>
              <a:rect l="l" t="t" r="r" b="b"/>
              <a:pathLst>
                <a:path w="12616" h="14828" extrusionOk="0">
                  <a:moveTo>
                    <a:pt x="11920" y="1"/>
                  </a:moveTo>
                  <a:lnTo>
                    <a:pt x="0" y="14827"/>
                  </a:lnTo>
                  <a:cubicBezTo>
                    <a:pt x="665" y="14752"/>
                    <a:pt x="1324" y="14628"/>
                    <a:pt x="1971" y="14456"/>
                  </a:cubicBezTo>
                  <a:cubicBezTo>
                    <a:pt x="8489" y="12723"/>
                    <a:pt x="12616" y="6504"/>
                    <a:pt x="1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6370325" y="3197325"/>
              <a:ext cx="331225" cy="385825"/>
            </a:xfrm>
            <a:custGeom>
              <a:avLst/>
              <a:gdLst/>
              <a:ahLst/>
              <a:cxnLst/>
              <a:rect l="l" t="t" r="r" b="b"/>
              <a:pathLst>
                <a:path w="13249" h="15433" extrusionOk="0">
                  <a:moveTo>
                    <a:pt x="12231" y="0"/>
                  </a:moveTo>
                  <a:cubicBezTo>
                    <a:pt x="12220" y="0"/>
                    <a:pt x="12209" y="1"/>
                    <a:pt x="12198" y="2"/>
                  </a:cubicBezTo>
                  <a:cubicBezTo>
                    <a:pt x="12032" y="19"/>
                    <a:pt x="11911" y="169"/>
                    <a:pt x="11929" y="335"/>
                  </a:cubicBezTo>
                  <a:cubicBezTo>
                    <a:pt x="12614" y="6732"/>
                    <a:pt x="8433" y="12809"/>
                    <a:pt x="2204" y="14465"/>
                  </a:cubicBezTo>
                  <a:cubicBezTo>
                    <a:pt x="1571" y="14633"/>
                    <a:pt x="928" y="14756"/>
                    <a:pt x="277" y="14828"/>
                  </a:cubicBezTo>
                  <a:cubicBezTo>
                    <a:pt x="118" y="14847"/>
                    <a:pt x="0" y="14986"/>
                    <a:pt x="8" y="15146"/>
                  </a:cubicBezTo>
                  <a:cubicBezTo>
                    <a:pt x="17" y="15306"/>
                    <a:pt x="149" y="15431"/>
                    <a:pt x="309" y="15433"/>
                  </a:cubicBezTo>
                  <a:cubicBezTo>
                    <a:pt x="321" y="15433"/>
                    <a:pt x="333" y="15433"/>
                    <a:pt x="344" y="15431"/>
                  </a:cubicBezTo>
                  <a:cubicBezTo>
                    <a:pt x="1024" y="15355"/>
                    <a:pt x="1699" y="15227"/>
                    <a:pt x="2360" y="15051"/>
                  </a:cubicBezTo>
                  <a:cubicBezTo>
                    <a:pt x="8875" y="13317"/>
                    <a:pt x="13249" y="6963"/>
                    <a:pt x="12532" y="270"/>
                  </a:cubicBezTo>
                  <a:cubicBezTo>
                    <a:pt x="12515" y="115"/>
                    <a:pt x="12384" y="0"/>
                    <a:pt x="12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5966875" y="2903050"/>
              <a:ext cx="563125" cy="674650"/>
            </a:xfrm>
            <a:custGeom>
              <a:avLst/>
              <a:gdLst/>
              <a:ahLst/>
              <a:cxnLst/>
              <a:rect l="l" t="t" r="r" b="b"/>
              <a:pathLst>
                <a:path w="22525" h="26986" extrusionOk="0">
                  <a:moveTo>
                    <a:pt x="14961" y="1"/>
                  </a:moveTo>
                  <a:cubicBezTo>
                    <a:pt x="13813" y="1"/>
                    <a:pt x="12646" y="149"/>
                    <a:pt x="11484" y="458"/>
                  </a:cubicBezTo>
                  <a:cubicBezTo>
                    <a:pt x="4285" y="2372"/>
                    <a:pt x="1" y="9761"/>
                    <a:pt x="1916" y="16960"/>
                  </a:cubicBezTo>
                  <a:cubicBezTo>
                    <a:pt x="3522" y="22998"/>
                    <a:pt x="8976" y="26985"/>
                    <a:pt x="14943" y="26985"/>
                  </a:cubicBezTo>
                  <a:cubicBezTo>
                    <a:pt x="14963" y="26985"/>
                    <a:pt x="14984" y="26985"/>
                    <a:pt x="15004" y="26985"/>
                  </a:cubicBezTo>
                  <a:lnTo>
                    <a:pt x="22525" y="2330"/>
                  </a:lnTo>
                  <a:cubicBezTo>
                    <a:pt x="20326" y="840"/>
                    <a:pt x="17697" y="1"/>
                    <a:pt x="14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5975350" y="2895575"/>
              <a:ext cx="563275" cy="689700"/>
            </a:xfrm>
            <a:custGeom>
              <a:avLst/>
              <a:gdLst/>
              <a:ahLst/>
              <a:cxnLst/>
              <a:rect l="l" t="t" r="r" b="b"/>
              <a:pathLst>
                <a:path w="22531" h="27588" extrusionOk="0">
                  <a:moveTo>
                    <a:pt x="14612" y="0"/>
                  </a:moveTo>
                  <a:cubicBezTo>
                    <a:pt x="13427" y="0"/>
                    <a:pt x="12236" y="153"/>
                    <a:pt x="11068" y="464"/>
                  </a:cubicBezTo>
                  <a:cubicBezTo>
                    <a:pt x="7508" y="1410"/>
                    <a:pt x="4530" y="3687"/>
                    <a:pt x="2682" y="6873"/>
                  </a:cubicBezTo>
                  <a:cubicBezTo>
                    <a:pt x="834" y="10061"/>
                    <a:pt x="336" y="13777"/>
                    <a:pt x="1284" y="17337"/>
                  </a:cubicBezTo>
                  <a:cubicBezTo>
                    <a:pt x="2891" y="23381"/>
                    <a:pt x="8362" y="27587"/>
                    <a:pt x="14604" y="27587"/>
                  </a:cubicBezTo>
                  <a:cubicBezTo>
                    <a:pt x="14605" y="27587"/>
                    <a:pt x="14606" y="27587"/>
                    <a:pt x="14607" y="27587"/>
                  </a:cubicBezTo>
                  <a:cubicBezTo>
                    <a:pt x="14793" y="27587"/>
                    <a:pt x="14967" y="27469"/>
                    <a:pt x="14967" y="27283"/>
                  </a:cubicBezTo>
                  <a:cubicBezTo>
                    <a:pt x="14967" y="27115"/>
                    <a:pt x="14832" y="26980"/>
                    <a:pt x="14666" y="26980"/>
                  </a:cubicBezTo>
                  <a:cubicBezTo>
                    <a:pt x="14665" y="26980"/>
                    <a:pt x="14665" y="26980"/>
                    <a:pt x="14664" y="26981"/>
                  </a:cubicBezTo>
                  <a:cubicBezTo>
                    <a:pt x="14659" y="26983"/>
                    <a:pt x="14653" y="26983"/>
                    <a:pt x="14646" y="26983"/>
                  </a:cubicBezTo>
                  <a:cubicBezTo>
                    <a:pt x="14633" y="26983"/>
                    <a:pt x="14617" y="26981"/>
                    <a:pt x="14603" y="26981"/>
                  </a:cubicBezTo>
                  <a:cubicBezTo>
                    <a:pt x="8637" y="26981"/>
                    <a:pt x="3406" y="22959"/>
                    <a:pt x="1869" y="17181"/>
                  </a:cubicBezTo>
                  <a:cubicBezTo>
                    <a:pt x="0" y="10155"/>
                    <a:pt x="4196" y="2917"/>
                    <a:pt x="11223" y="1048"/>
                  </a:cubicBezTo>
                  <a:cubicBezTo>
                    <a:pt x="12340" y="751"/>
                    <a:pt x="13479" y="605"/>
                    <a:pt x="14612" y="605"/>
                  </a:cubicBezTo>
                  <a:cubicBezTo>
                    <a:pt x="17226" y="605"/>
                    <a:pt x="19810" y="1383"/>
                    <a:pt x="22017" y="2879"/>
                  </a:cubicBezTo>
                  <a:cubicBezTo>
                    <a:pt x="22068" y="2915"/>
                    <a:pt x="22127" y="2931"/>
                    <a:pt x="22186" y="2931"/>
                  </a:cubicBezTo>
                  <a:cubicBezTo>
                    <a:pt x="22283" y="2931"/>
                    <a:pt x="22379" y="2885"/>
                    <a:pt x="22437" y="2799"/>
                  </a:cubicBezTo>
                  <a:cubicBezTo>
                    <a:pt x="22531" y="2661"/>
                    <a:pt x="22494" y="2472"/>
                    <a:pt x="22355" y="2378"/>
                  </a:cubicBezTo>
                  <a:cubicBezTo>
                    <a:pt x="20048" y="814"/>
                    <a:pt x="17346" y="0"/>
                    <a:pt x="14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6162950" y="2996450"/>
              <a:ext cx="328225" cy="505750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3" y="0"/>
                  </a:moveTo>
                  <a:cubicBezTo>
                    <a:pt x="4060" y="0"/>
                    <a:pt x="3988" y="9"/>
                    <a:pt x="3916" y="27"/>
                  </a:cubicBezTo>
                  <a:cubicBezTo>
                    <a:pt x="3692" y="81"/>
                    <a:pt x="3510" y="212"/>
                    <a:pt x="3368" y="420"/>
                  </a:cubicBezTo>
                  <a:cubicBezTo>
                    <a:pt x="3227" y="627"/>
                    <a:pt x="3194" y="875"/>
                    <a:pt x="3271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2" y="4222"/>
                    <a:pt x="1847" y="4780"/>
                    <a:pt x="1176" y="5508"/>
                  </a:cubicBezTo>
                  <a:cubicBezTo>
                    <a:pt x="281" y="6477"/>
                    <a:pt x="0" y="7585"/>
                    <a:pt x="331" y="8831"/>
                  </a:cubicBezTo>
                  <a:cubicBezTo>
                    <a:pt x="468" y="9345"/>
                    <a:pt x="652" y="9773"/>
                    <a:pt x="886" y="10118"/>
                  </a:cubicBezTo>
                  <a:cubicBezTo>
                    <a:pt x="1120" y="10462"/>
                    <a:pt x="1378" y="10737"/>
                    <a:pt x="1660" y="10941"/>
                  </a:cubicBezTo>
                  <a:cubicBezTo>
                    <a:pt x="1943" y="11144"/>
                    <a:pt x="2318" y="11301"/>
                    <a:pt x="2787" y="11410"/>
                  </a:cubicBezTo>
                  <a:cubicBezTo>
                    <a:pt x="3234" y="11515"/>
                    <a:pt x="3688" y="11587"/>
                    <a:pt x="4146" y="11624"/>
                  </a:cubicBezTo>
                  <a:cubicBezTo>
                    <a:pt x="4585" y="11657"/>
                    <a:pt x="5162" y="11681"/>
                    <a:pt x="5878" y="11691"/>
                  </a:cubicBezTo>
                  <a:lnTo>
                    <a:pt x="7772" y="11695"/>
                  </a:lnTo>
                  <a:cubicBezTo>
                    <a:pt x="7808" y="11694"/>
                    <a:pt x="7843" y="11694"/>
                    <a:pt x="7878" y="11694"/>
                  </a:cubicBezTo>
                  <a:cubicBezTo>
                    <a:pt x="8348" y="11694"/>
                    <a:pt x="8732" y="11759"/>
                    <a:pt x="9031" y="11888"/>
                  </a:cubicBezTo>
                  <a:cubicBezTo>
                    <a:pt x="9352" y="12027"/>
                    <a:pt x="9542" y="12207"/>
                    <a:pt x="9600" y="12430"/>
                  </a:cubicBezTo>
                  <a:cubicBezTo>
                    <a:pt x="9676" y="12711"/>
                    <a:pt x="9649" y="12967"/>
                    <a:pt x="9517" y="13199"/>
                  </a:cubicBezTo>
                  <a:cubicBezTo>
                    <a:pt x="9387" y="13431"/>
                    <a:pt x="9198" y="13616"/>
                    <a:pt x="8952" y="13754"/>
                  </a:cubicBezTo>
                  <a:cubicBezTo>
                    <a:pt x="8689" y="13901"/>
                    <a:pt x="8415" y="14026"/>
                    <a:pt x="8133" y="14130"/>
                  </a:cubicBezTo>
                  <a:cubicBezTo>
                    <a:pt x="7855" y="14236"/>
                    <a:pt x="7566" y="14310"/>
                    <a:pt x="7273" y="14352"/>
                  </a:cubicBezTo>
                  <a:cubicBezTo>
                    <a:pt x="6892" y="14436"/>
                    <a:pt x="6504" y="14479"/>
                    <a:pt x="6114" y="14482"/>
                  </a:cubicBezTo>
                  <a:cubicBezTo>
                    <a:pt x="6101" y="14482"/>
                    <a:pt x="6089" y="14482"/>
                    <a:pt x="6076" y="14482"/>
                  </a:cubicBezTo>
                  <a:cubicBezTo>
                    <a:pt x="5710" y="14482"/>
                    <a:pt x="5423" y="14464"/>
                    <a:pt x="5214" y="14426"/>
                  </a:cubicBezTo>
                  <a:cubicBezTo>
                    <a:pt x="4998" y="14388"/>
                    <a:pt x="4742" y="14332"/>
                    <a:pt x="4443" y="14261"/>
                  </a:cubicBezTo>
                  <a:cubicBezTo>
                    <a:pt x="4145" y="14189"/>
                    <a:pt x="3963" y="14149"/>
                    <a:pt x="3896" y="14140"/>
                  </a:cubicBezTo>
                  <a:cubicBezTo>
                    <a:pt x="3747" y="14110"/>
                    <a:pt x="3606" y="14096"/>
                    <a:pt x="3474" y="14096"/>
                  </a:cubicBezTo>
                  <a:cubicBezTo>
                    <a:pt x="3290" y="14096"/>
                    <a:pt x="3122" y="14124"/>
                    <a:pt x="2969" y="14180"/>
                  </a:cubicBezTo>
                  <a:cubicBezTo>
                    <a:pt x="2706" y="14278"/>
                    <a:pt x="2513" y="14443"/>
                    <a:pt x="2388" y="14677"/>
                  </a:cubicBezTo>
                  <a:cubicBezTo>
                    <a:pt x="2265" y="14904"/>
                    <a:pt x="2193" y="15155"/>
                    <a:pt x="2179" y="15412"/>
                  </a:cubicBezTo>
                  <a:cubicBezTo>
                    <a:pt x="2163" y="15667"/>
                    <a:pt x="2228" y="15913"/>
                    <a:pt x="2374" y="16149"/>
                  </a:cubicBezTo>
                  <a:cubicBezTo>
                    <a:pt x="2519" y="16385"/>
                    <a:pt x="2730" y="16558"/>
                    <a:pt x="3006" y="16667"/>
                  </a:cubicBezTo>
                  <a:cubicBezTo>
                    <a:pt x="3961" y="17015"/>
                    <a:pt x="4958" y="17189"/>
                    <a:pt x="5995" y="17189"/>
                  </a:cubicBezTo>
                  <a:cubicBezTo>
                    <a:pt x="6568" y="17189"/>
                    <a:pt x="7153" y="17136"/>
                    <a:pt x="7751" y="17029"/>
                  </a:cubicBezTo>
                  <a:lnTo>
                    <a:pt x="7751" y="17029"/>
                  </a:lnTo>
                  <a:lnTo>
                    <a:pt x="8414" y="19521"/>
                  </a:lnTo>
                  <a:cubicBezTo>
                    <a:pt x="8517" y="19906"/>
                    <a:pt x="8734" y="20134"/>
                    <a:pt x="9069" y="20204"/>
                  </a:cubicBezTo>
                  <a:cubicBezTo>
                    <a:pt x="9146" y="20221"/>
                    <a:pt x="9222" y="20229"/>
                    <a:pt x="9295" y="20229"/>
                  </a:cubicBezTo>
                  <a:cubicBezTo>
                    <a:pt x="9538" y="20229"/>
                    <a:pt x="9759" y="20137"/>
                    <a:pt x="9956" y="19954"/>
                  </a:cubicBezTo>
                  <a:cubicBezTo>
                    <a:pt x="10212" y="19717"/>
                    <a:pt x="10293" y="19415"/>
                    <a:pt x="10196" y="19048"/>
                  </a:cubicBezTo>
                  <a:lnTo>
                    <a:pt x="9535" y="16565"/>
                  </a:lnTo>
                  <a:lnTo>
                    <a:pt x="9535" y="16565"/>
                  </a:lnTo>
                  <a:cubicBezTo>
                    <a:pt x="10126" y="16351"/>
                    <a:pt x="10654" y="16086"/>
                    <a:pt x="11120" y="15770"/>
                  </a:cubicBezTo>
                  <a:cubicBezTo>
                    <a:pt x="11895" y="15243"/>
                    <a:pt x="12446" y="14580"/>
                    <a:pt x="12773" y="13780"/>
                  </a:cubicBezTo>
                  <a:cubicBezTo>
                    <a:pt x="13100" y="12981"/>
                    <a:pt x="13128" y="12108"/>
                    <a:pt x="12859" y="11165"/>
                  </a:cubicBezTo>
                  <a:cubicBezTo>
                    <a:pt x="12693" y="10578"/>
                    <a:pt x="12455" y="10095"/>
                    <a:pt x="12144" y="9716"/>
                  </a:cubicBezTo>
                  <a:cubicBezTo>
                    <a:pt x="11832" y="9337"/>
                    <a:pt x="11440" y="9050"/>
                    <a:pt x="10969" y="8856"/>
                  </a:cubicBezTo>
                  <a:cubicBezTo>
                    <a:pt x="10486" y="8658"/>
                    <a:pt x="9978" y="8528"/>
                    <a:pt x="9460" y="8468"/>
                  </a:cubicBezTo>
                  <a:cubicBezTo>
                    <a:pt x="8947" y="8407"/>
                    <a:pt x="8328" y="8377"/>
                    <a:pt x="7600" y="8377"/>
                  </a:cubicBezTo>
                  <a:cubicBezTo>
                    <a:pt x="7570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6" y="8411"/>
                    <a:pt x="5477" y="8413"/>
                    <a:pt x="5402" y="8413"/>
                  </a:cubicBezTo>
                  <a:cubicBezTo>
                    <a:pt x="4966" y="8413"/>
                    <a:pt x="4632" y="8365"/>
                    <a:pt x="4400" y="8271"/>
                  </a:cubicBezTo>
                  <a:cubicBezTo>
                    <a:pt x="4128" y="8161"/>
                    <a:pt x="3952" y="7951"/>
                    <a:pt x="3870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0" y="6688"/>
                    <a:pt x="4662" y="6521"/>
                    <a:pt x="5005" y="6416"/>
                  </a:cubicBezTo>
                  <a:cubicBezTo>
                    <a:pt x="5347" y="6312"/>
                    <a:pt x="5674" y="6227"/>
                    <a:pt x="5987" y="6162"/>
                  </a:cubicBezTo>
                  <a:cubicBezTo>
                    <a:pt x="6547" y="6077"/>
                    <a:pt x="7114" y="6035"/>
                    <a:pt x="7680" y="6035"/>
                  </a:cubicBezTo>
                  <a:cubicBezTo>
                    <a:pt x="8037" y="6035"/>
                    <a:pt x="8394" y="6052"/>
                    <a:pt x="8750" y="6085"/>
                  </a:cubicBezTo>
                  <a:cubicBezTo>
                    <a:pt x="8805" y="6088"/>
                    <a:pt x="8858" y="6090"/>
                    <a:pt x="8910" y="6090"/>
                  </a:cubicBezTo>
                  <a:cubicBezTo>
                    <a:pt x="9204" y="6090"/>
                    <a:pt x="9459" y="6034"/>
                    <a:pt x="9673" y="5922"/>
                  </a:cubicBezTo>
                  <a:cubicBezTo>
                    <a:pt x="9926" y="5791"/>
                    <a:pt x="10090" y="5599"/>
                    <a:pt x="10166" y="5347"/>
                  </a:cubicBezTo>
                  <a:cubicBezTo>
                    <a:pt x="10238" y="5102"/>
                    <a:pt x="10257" y="4844"/>
                    <a:pt x="10218" y="4591"/>
                  </a:cubicBezTo>
                  <a:cubicBezTo>
                    <a:pt x="10179" y="4341"/>
                    <a:pt x="10051" y="4108"/>
                    <a:pt x="9833" y="3891"/>
                  </a:cubicBezTo>
                  <a:cubicBezTo>
                    <a:pt x="9615" y="3674"/>
                    <a:pt x="9339" y="3538"/>
                    <a:pt x="9004" y="3480"/>
                  </a:cubicBezTo>
                  <a:cubicBezTo>
                    <a:pt x="8572" y="3404"/>
                    <a:pt x="8219" y="3350"/>
                    <a:pt x="7946" y="3323"/>
                  </a:cubicBezTo>
                  <a:cubicBezTo>
                    <a:pt x="7778" y="3306"/>
                    <a:pt x="7566" y="3297"/>
                    <a:pt x="7312" y="3297"/>
                  </a:cubicBezTo>
                  <a:cubicBezTo>
                    <a:pt x="7156" y="3297"/>
                    <a:pt x="6985" y="3300"/>
                    <a:pt x="6797" y="3307"/>
                  </a:cubicBezTo>
                  <a:cubicBezTo>
                    <a:pt x="6449" y="3320"/>
                    <a:pt x="6104" y="3354"/>
                    <a:pt x="5761" y="3409"/>
                  </a:cubicBezTo>
                  <a:lnTo>
                    <a:pt x="5761" y="3409"/>
                  </a:lnTo>
                  <a:lnTo>
                    <a:pt x="5040" y="695"/>
                  </a:lnTo>
                  <a:cubicBezTo>
                    <a:pt x="4967" y="421"/>
                    <a:pt x="4817" y="229"/>
                    <a:pt x="4591" y="115"/>
                  </a:cubicBezTo>
                  <a:cubicBezTo>
                    <a:pt x="4436" y="39"/>
                    <a:pt x="4284" y="0"/>
                    <a:pt x="4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6005025" y="3454750"/>
              <a:ext cx="15375" cy="65550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6"/>
                    <a:pt x="140" y="2621"/>
                    <a:pt x="308" y="2621"/>
                  </a:cubicBezTo>
                  <a:cubicBezTo>
                    <a:pt x="475" y="2621"/>
                    <a:pt x="610" y="2486"/>
                    <a:pt x="610" y="2319"/>
                  </a:cubicBezTo>
                  <a:lnTo>
                    <a:pt x="610" y="311"/>
                  </a:lnTo>
                  <a:cubicBezTo>
                    <a:pt x="614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6040500" y="3504950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8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438"/>
                  </a:lnTo>
                  <a:cubicBezTo>
                    <a:pt x="4" y="2606"/>
                    <a:pt x="140" y="2741"/>
                    <a:pt x="308" y="2741"/>
                  </a:cubicBezTo>
                  <a:cubicBezTo>
                    <a:pt x="474" y="2741"/>
                    <a:pt x="610" y="2606"/>
                    <a:pt x="610" y="2438"/>
                  </a:cubicBezTo>
                  <a:lnTo>
                    <a:pt x="610" y="311"/>
                  </a:lnTo>
                  <a:cubicBezTo>
                    <a:pt x="614" y="140"/>
                    <a:pt x="477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6111400" y="3564025"/>
              <a:ext cx="15350" cy="65600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7" y="0"/>
                  </a:moveTo>
                  <a:cubicBezTo>
                    <a:pt x="137" y="0"/>
                    <a:pt x="1" y="141"/>
                    <a:pt x="4" y="312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0" y="2488"/>
                    <a:pt x="610" y="2320"/>
                  </a:cubicBezTo>
                  <a:lnTo>
                    <a:pt x="610" y="312"/>
                  </a:lnTo>
                  <a:cubicBezTo>
                    <a:pt x="614" y="141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6211900" y="3614450"/>
              <a:ext cx="15200" cy="59475"/>
            </a:xfrm>
            <a:custGeom>
              <a:avLst/>
              <a:gdLst/>
              <a:ahLst/>
              <a:cxnLst/>
              <a:rect l="l" t="t" r="r" b="b"/>
              <a:pathLst>
                <a:path w="608" h="2379" extrusionOk="0">
                  <a:moveTo>
                    <a:pt x="304" y="0"/>
                  </a:moveTo>
                  <a:cubicBezTo>
                    <a:pt x="137" y="0"/>
                    <a:pt x="2" y="136"/>
                    <a:pt x="2" y="303"/>
                  </a:cubicBezTo>
                  <a:lnTo>
                    <a:pt x="2" y="2075"/>
                  </a:lnTo>
                  <a:cubicBezTo>
                    <a:pt x="1" y="2243"/>
                    <a:pt x="137" y="2378"/>
                    <a:pt x="304" y="2378"/>
                  </a:cubicBezTo>
                  <a:cubicBezTo>
                    <a:pt x="472" y="2378"/>
                    <a:pt x="607" y="2243"/>
                    <a:pt x="607" y="2075"/>
                  </a:cubicBezTo>
                  <a:lnTo>
                    <a:pt x="607" y="303"/>
                  </a:lnTo>
                  <a:cubicBezTo>
                    <a:pt x="607" y="136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6321125" y="3634925"/>
              <a:ext cx="15375" cy="36025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139"/>
                  </a:lnTo>
                  <a:cubicBezTo>
                    <a:pt x="5" y="1306"/>
                    <a:pt x="140" y="1441"/>
                    <a:pt x="308" y="1441"/>
                  </a:cubicBezTo>
                  <a:cubicBezTo>
                    <a:pt x="475" y="1441"/>
                    <a:pt x="610" y="1306"/>
                    <a:pt x="610" y="1139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6536875" y="3593950"/>
              <a:ext cx="15175" cy="47475"/>
            </a:xfrm>
            <a:custGeom>
              <a:avLst/>
              <a:gdLst/>
              <a:ahLst/>
              <a:cxnLst/>
              <a:rect l="l" t="t" r="r" b="b"/>
              <a:pathLst>
                <a:path w="607" h="1899" extrusionOk="0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1595"/>
                  </a:lnTo>
                  <a:cubicBezTo>
                    <a:pt x="1" y="1763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5"/>
                  </a:cubicBezTo>
                  <a:lnTo>
                    <a:pt x="606" y="296"/>
                  </a:lnTo>
                  <a:cubicBezTo>
                    <a:pt x="603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6584125" y="3543550"/>
              <a:ext cx="15175" cy="65400"/>
            </a:xfrm>
            <a:custGeom>
              <a:avLst/>
              <a:gdLst/>
              <a:ahLst/>
              <a:cxnLst/>
              <a:rect l="l" t="t" r="r" b="b"/>
              <a:pathLst>
                <a:path w="607" h="2616" extrusionOk="0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312"/>
                  </a:lnTo>
                  <a:cubicBezTo>
                    <a:pt x="1" y="2480"/>
                    <a:pt x="136" y="2615"/>
                    <a:pt x="304" y="2615"/>
                  </a:cubicBezTo>
                  <a:cubicBezTo>
                    <a:pt x="471" y="2615"/>
                    <a:pt x="606" y="2480"/>
                    <a:pt x="606" y="2312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5377250" y="322247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2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1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1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5355650" y="3214725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2" y="607"/>
                  </a:moveTo>
                  <a:cubicBezTo>
                    <a:pt x="19601" y="607"/>
                    <a:pt x="22393" y="1390"/>
                    <a:pt x="24876" y="2912"/>
                  </a:cubicBezTo>
                  <a:cubicBezTo>
                    <a:pt x="32190" y="7401"/>
                    <a:pt x="34493" y="17005"/>
                    <a:pt x="30003" y="24321"/>
                  </a:cubicBezTo>
                  <a:cubicBezTo>
                    <a:pt x="27067" y="29104"/>
                    <a:pt x="21946" y="31742"/>
                    <a:pt x="16707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50" y="27274"/>
                    <a:pt x="2564" y="23850"/>
                    <a:pt x="1596" y="19806"/>
                  </a:cubicBezTo>
                  <a:cubicBezTo>
                    <a:pt x="627" y="15763"/>
                    <a:pt x="1291" y="11584"/>
                    <a:pt x="3466" y="8039"/>
                  </a:cubicBezTo>
                  <a:cubicBezTo>
                    <a:pt x="5640" y="4496"/>
                    <a:pt x="9065" y="2010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9"/>
                    <a:pt x="5209" y="4040"/>
                    <a:pt x="2951" y="7723"/>
                  </a:cubicBezTo>
                  <a:cubicBezTo>
                    <a:pt x="691" y="11405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5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7"/>
                    <a:pt x="30520" y="24638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5377250" y="31694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2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2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5355650" y="3161900"/>
              <a:ext cx="879600" cy="808750"/>
            </a:xfrm>
            <a:custGeom>
              <a:avLst/>
              <a:gdLst/>
              <a:ahLst/>
              <a:cxnLst/>
              <a:rect l="l" t="t" r="r" b="b"/>
              <a:pathLst>
                <a:path w="35184" h="32350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0" y="7391"/>
                    <a:pt x="34492" y="16996"/>
                    <a:pt x="30003" y="24310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40"/>
                  </a:cubicBezTo>
                  <a:cubicBezTo>
                    <a:pt x="5050" y="27265"/>
                    <a:pt x="2564" y="23840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4"/>
                    <a:pt x="1" y="15736"/>
                    <a:pt x="1006" y="19937"/>
                  </a:cubicBezTo>
                  <a:cubicBezTo>
                    <a:pt x="2013" y="24139"/>
                    <a:pt x="4595" y="27696"/>
                    <a:pt x="8277" y="29954"/>
                  </a:cubicBezTo>
                  <a:cubicBezTo>
                    <a:pt x="10854" y="31537"/>
                    <a:pt x="13754" y="32349"/>
                    <a:pt x="16704" y="32349"/>
                  </a:cubicBezTo>
                  <a:cubicBezTo>
                    <a:pt x="17983" y="32348"/>
                    <a:pt x="19258" y="32196"/>
                    <a:pt x="20501" y="31897"/>
                  </a:cubicBezTo>
                  <a:cubicBezTo>
                    <a:pt x="24702" y="30891"/>
                    <a:pt x="28260" y="28308"/>
                    <a:pt x="30518" y="24627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5389125" y="3228875"/>
              <a:ext cx="769725" cy="674575"/>
            </a:xfrm>
            <a:custGeom>
              <a:avLst/>
              <a:gdLst/>
              <a:ahLst/>
              <a:cxnLst/>
              <a:rect l="l" t="t" r="r" b="b"/>
              <a:pathLst>
                <a:path w="30789" h="26983" extrusionOk="0">
                  <a:moveTo>
                    <a:pt x="15408" y="0"/>
                  </a:moveTo>
                  <a:cubicBezTo>
                    <a:pt x="10872" y="0"/>
                    <a:pt x="6443" y="2288"/>
                    <a:pt x="3897" y="6438"/>
                  </a:cubicBezTo>
                  <a:cubicBezTo>
                    <a:pt x="1" y="12788"/>
                    <a:pt x="1990" y="21094"/>
                    <a:pt x="8342" y="24989"/>
                  </a:cubicBezTo>
                  <a:cubicBezTo>
                    <a:pt x="10542" y="26339"/>
                    <a:pt x="12978" y="26982"/>
                    <a:pt x="15383" y="26982"/>
                  </a:cubicBezTo>
                  <a:cubicBezTo>
                    <a:pt x="19919" y="26982"/>
                    <a:pt x="24347" y="24695"/>
                    <a:pt x="26893" y="20545"/>
                  </a:cubicBezTo>
                  <a:cubicBezTo>
                    <a:pt x="30789" y="14195"/>
                    <a:pt x="28799" y="5890"/>
                    <a:pt x="22449" y="1993"/>
                  </a:cubicBezTo>
                  <a:cubicBezTo>
                    <a:pt x="20248" y="643"/>
                    <a:pt x="17813" y="0"/>
                    <a:pt x="15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5397950" y="3221225"/>
              <a:ext cx="769400" cy="689875"/>
            </a:xfrm>
            <a:custGeom>
              <a:avLst/>
              <a:gdLst/>
              <a:ahLst/>
              <a:cxnLst/>
              <a:rect l="l" t="t" r="r" b="b"/>
              <a:pathLst>
                <a:path w="30776" h="27595" extrusionOk="0">
                  <a:moveTo>
                    <a:pt x="15068" y="605"/>
                  </a:moveTo>
                  <a:lnTo>
                    <a:pt x="15068" y="606"/>
                  </a:lnTo>
                  <a:cubicBezTo>
                    <a:pt x="17472" y="606"/>
                    <a:pt x="19837" y="1269"/>
                    <a:pt x="21939" y="2557"/>
                  </a:cubicBezTo>
                  <a:cubicBezTo>
                    <a:pt x="28136" y="6360"/>
                    <a:pt x="30084" y="14495"/>
                    <a:pt x="26282" y="20692"/>
                  </a:cubicBezTo>
                  <a:cubicBezTo>
                    <a:pt x="24440" y="23694"/>
                    <a:pt x="21539" y="25797"/>
                    <a:pt x="18114" y="26620"/>
                  </a:cubicBezTo>
                  <a:cubicBezTo>
                    <a:pt x="17086" y="26867"/>
                    <a:pt x="16048" y="26989"/>
                    <a:pt x="15018" y="26989"/>
                  </a:cubicBezTo>
                  <a:cubicBezTo>
                    <a:pt x="12613" y="26989"/>
                    <a:pt x="10248" y="26326"/>
                    <a:pt x="8146" y="25037"/>
                  </a:cubicBezTo>
                  <a:cubicBezTo>
                    <a:pt x="1949" y="21234"/>
                    <a:pt x="1" y="13098"/>
                    <a:pt x="3803" y="6901"/>
                  </a:cubicBezTo>
                  <a:cubicBezTo>
                    <a:pt x="5645" y="3898"/>
                    <a:pt x="8545" y="1794"/>
                    <a:pt x="11971" y="973"/>
                  </a:cubicBezTo>
                  <a:cubicBezTo>
                    <a:pt x="12985" y="730"/>
                    <a:pt x="14025" y="606"/>
                    <a:pt x="15068" y="605"/>
                  </a:cubicBezTo>
                  <a:close/>
                  <a:moveTo>
                    <a:pt x="15067" y="0"/>
                  </a:moveTo>
                  <a:cubicBezTo>
                    <a:pt x="13989" y="0"/>
                    <a:pt x="12904" y="127"/>
                    <a:pt x="11829" y="385"/>
                  </a:cubicBezTo>
                  <a:cubicBezTo>
                    <a:pt x="8247" y="1243"/>
                    <a:pt x="5214" y="3445"/>
                    <a:pt x="3287" y="6585"/>
                  </a:cubicBezTo>
                  <a:cubicBezTo>
                    <a:pt x="1360" y="9725"/>
                    <a:pt x="773" y="13427"/>
                    <a:pt x="1630" y="17010"/>
                  </a:cubicBezTo>
                  <a:cubicBezTo>
                    <a:pt x="2488" y="20592"/>
                    <a:pt x="4690" y="23626"/>
                    <a:pt x="7830" y="25553"/>
                  </a:cubicBezTo>
                  <a:cubicBezTo>
                    <a:pt x="10028" y="26902"/>
                    <a:pt x="12501" y="27595"/>
                    <a:pt x="15017" y="27595"/>
                  </a:cubicBezTo>
                  <a:cubicBezTo>
                    <a:pt x="16107" y="27595"/>
                    <a:pt x="17194" y="27464"/>
                    <a:pt x="18254" y="27209"/>
                  </a:cubicBezTo>
                  <a:cubicBezTo>
                    <a:pt x="21837" y="26352"/>
                    <a:pt x="24871" y="24150"/>
                    <a:pt x="26797" y="21010"/>
                  </a:cubicBezTo>
                  <a:cubicBezTo>
                    <a:pt x="30776" y="14528"/>
                    <a:pt x="28736" y="6018"/>
                    <a:pt x="22255" y="2041"/>
                  </a:cubicBezTo>
                  <a:cubicBezTo>
                    <a:pt x="20056" y="693"/>
                    <a:pt x="17582" y="0"/>
                    <a:pt x="150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5574875" y="3337125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0"/>
                  </a:moveTo>
                  <a:cubicBezTo>
                    <a:pt x="12271" y="0"/>
                    <a:pt x="12212" y="5"/>
                    <a:pt x="12152" y="15"/>
                  </a:cubicBezTo>
                  <a:cubicBezTo>
                    <a:pt x="11904" y="55"/>
                    <a:pt x="11702" y="203"/>
                    <a:pt x="11545" y="459"/>
                  </a:cubicBezTo>
                  <a:lnTo>
                    <a:pt x="10101" y="2811"/>
                  </a:lnTo>
                  <a:lnTo>
                    <a:pt x="10101" y="2811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5"/>
                    <a:pt x="4639" y="2515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7"/>
                    <a:pt x="7626" y="11695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299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0"/>
                    <a:pt x="4981" y="12633"/>
                    <a:pt x="4749" y="12448"/>
                  </a:cubicBezTo>
                  <a:cubicBezTo>
                    <a:pt x="4425" y="12230"/>
                    <a:pt x="4127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1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6"/>
                    <a:pt x="1569" y="17492"/>
                    <a:pt x="1748" y="17783"/>
                  </a:cubicBezTo>
                  <a:cubicBezTo>
                    <a:pt x="1926" y="18075"/>
                    <a:pt x="2190" y="18231"/>
                    <a:pt x="2539" y="18253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3"/>
                  </a:lnTo>
                  <a:lnTo>
                    <a:pt x="4704" y="15613"/>
                  </a:lnTo>
                  <a:cubicBezTo>
                    <a:pt x="5266" y="15893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4"/>
                    <a:pt x="11464" y="11814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7"/>
                  </a:cubicBezTo>
                  <a:cubicBezTo>
                    <a:pt x="12629" y="8417"/>
                    <a:pt x="12743" y="8437"/>
                    <a:pt x="12854" y="8437"/>
                  </a:cubicBezTo>
                  <a:cubicBezTo>
                    <a:pt x="12998" y="8437"/>
                    <a:pt x="13136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7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4"/>
                    <a:pt x="13288" y="933"/>
                    <a:pt x="13214" y="691"/>
                  </a:cubicBezTo>
                  <a:cubicBezTo>
                    <a:pt x="13140" y="447"/>
                    <a:pt x="13006" y="265"/>
                    <a:pt x="12813" y="141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5438375" y="3780525"/>
              <a:ext cx="15400" cy="65550"/>
            </a:xfrm>
            <a:custGeom>
              <a:avLst/>
              <a:gdLst/>
              <a:ahLst/>
              <a:cxnLst/>
              <a:rect l="l" t="t" r="r" b="b"/>
              <a:pathLst>
                <a:path w="616" h="2622" extrusionOk="0">
                  <a:moveTo>
                    <a:pt x="308" y="0"/>
                  </a:moveTo>
                  <a:cubicBezTo>
                    <a:pt x="138" y="0"/>
                    <a:pt x="1" y="141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2"/>
                    <a:pt x="308" y="2622"/>
                  </a:cubicBezTo>
                  <a:cubicBezTo>
                    <a:pt x="475" y="2622"/>
                    <a:pt x="610" y="2486"/>
                    <a:pt x="610" y="2320"/>
                  </a:cubicBezTo>
                  <a:lnTo>
                    <a:pt x="610" y="310"/>
                  </a:lnTo>
                  <a:cubicBezTo>
                    <a:pt x="616" y="141"/>
                    <a:pt x="479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5473850" y="3830725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1"/>
                    <a:pt x="4" y="312"/>
                  </a:cubicBezTo>
                  <a:lnTo>
                    <a:pt x="4" y="2438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307" y="2740"/>
                    <a:pt x="308" y="2740"/>
                    <a:pt x="309" y="2740"/>
                  </a:cubicBezTo>
                  <a:cubicBezTo>
                    <a:pt x="475" y="2740"/>
                    <a:pt x="610" y="2604"/>
                    <a:pt x="610" y="2438"/>
                  </a:cubicBezTo>
                  <a:lnTo>
                    <a:pt x="610" y="312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5544725" y="3889825"/>
              <a:ext cx="15375" cy="65550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7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1" y="2622"/>
                    <a:pt x="307" y="2622"/>
                  </a:cubicBezTo>
                  <a:cubicBezTo>
                    <a:pt x="474" y="2622"/>
                    <a:pt x="611" y="2486"/>
                    <a:pt x="611" y="2319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5645250" y="3940225"/>
              <a:ext cx="15175" cy="59450"/>
            </a:xfrm>
            <a:custGeom>
              <a:avLst/>
              <a:gdLst/>
              <a:ahLst/>
              <a:cxnLst/>
              <a:rect l="l" t="t" r="r" b="b"/>
              <a:pathLst>
                <a:path w="607" h="2378" extrusionOk="0">
                  <a:moveTo>
                    <a:pt x="304" y="0"/>
                  </a:moveTo>
                  <a:cubicBezTo>
                    <a:pt x="136" y="0"/>
                    <a:pt x="1" y="135"/>
                    <a:pt x="1" y="303"/>
                  </a:cubicBezTo>
                  <a:lnTo>
                    <a:pt x="1" y="2076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6"/>
                  </a:cubicBezTo>
                  <a:lnTo>
                    <a:pt x="606" y="303"/>
                  </a:lnTo>
                  <a:cubicBezTo>
                    <a:pt x="606" y="135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5754450" y="3960725"/>
              <a:ext cx="15400" cy="36025"/>
            </a:xfrm>
            <a:custGeom>
              <a:avLst/>
              <a:gdLst/>
              <a:ahLst/>
              <a:cxnLst/>
              <a:rect l="l" t="t" r="r" b="b"/>
              <a:pathLst>
                <a:path w="616" h="1441" extrusionOk="0">
                  <a:moveTo>
                    <a:pt x="308" y="0"/>
                  </a:moveTo>
                  <a:cubicBezTo>
                    <a:pt x="137" y="0"/>
                    <a:pt x="0" y="140"/>
                    <a:pt x="6" y="310"/>
                  </a:cubicBezTo>
                  <a:lnTo>
                    <a:pt x="6" y="1137"/>
                  </a:lnTo>
                  <a:cubicBezTo>
                    <a:pt x="4" y="1305"/>
                    <a:pt x="141" y="1441"/>
                    <a:pt x="308" y="1441"/>
                  </a:cubicBezTo>
                  <a:cubicBezTo>
                    <a:pt x="476" y="1441"/>
                    <a:pt x="611" y="1305"/>
                    <a:pt x="611" y="1137"/>
                  </a:cubicBezTo>
                  <a:lnTo>
                    <a:pt x="611" y="310"/>
                  </a:lnTo>
                  <a:cubicBezTo>
                    <a:pt x="615" y="140"/>
                    <a:pt x="478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5970200" y="3919700"/>
              <a:ext cx="15175" cy="47500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8"/>
                  </a:cubicBezTo>
                  <a:lnTo>
                    <a:pt x="1" y="1597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7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6017450" y="3869500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0" y="2472"/>
                    <a:pt x="137" y="2608"/>
                    <a:pt x="304" y="2608"/>
                  </a:cubicBezTo>
                  <a:cubicBezTo>
                    <a:pt x="472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9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5377275" y="3140950"/>
              <a:ext cx="793475" cy="793500"/>
            </a:xfrm>
            <a:custGeom>
              <a:avLst/>
              <a:gdLst/>
              <a:ahLst/>
              <a:cxnLst/>
              <a:rect l="l" t="t" r="r" b="b"/>
              <a:pathLst>
                <a:path w="31739" h="31740" extrusionOk="0">
                  <a:moveTo>
                    <a:pt x="15869" y="0"/>
                  </a:moveTo>
                  <a:cubicBezTo>
                    <a:pt x="11660" y="0"/>
                    <a:pt x="7624" y="1672"/>
                    <a:pt x="4648" y="4648"/>
                  </a:cubicBezTo>
                  <a:cubicBezTo>
                    <a:pt x="1671" y="7625"/>
                    <a:pt x="1" y="11661"/>
                    <a:pt x="1" y="15870"/>
                  </a:cubicBezTo>
                  <a:cubicBezTo>
                    <a:pt x="1" y="20079"/>
                    <a:pt x="1671" y="24114"/>
                    <a:pt x="4648" y="27091"/>
                  </a:cubicBezTo>
                  <a:cubicBezTo>
                    <a:pt x="7624" y="30067"/>
                    <a:pt x="11660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9"/>
                    <a:pt x="31738" y="15870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5355650" y="3133475"/>
              <a:ext cx="879600" cy="808675"/>
            </a:xfrm>
            <a:custGeom>
              <a:avLst/>
              <a:gdLst/>
              <a:ahLst/>
              <a:cxnLst/>
              <a:rect l="l" t="t" r="r" b="b"/>
              <a:pathLst>
                <a:path w="35184" h="32347" extrusionOk="0">
                  <a:moveTo>
                    <a:pt x="16767" y="607"/>
                  </a:moveTo>
                  <a:cubicBezTo>
                    <a:pt x="19629" y="607"/>
                    <a:pt x="22437" y="1401"/>
                    <a:pt x="24876" y="2901"/>
                  </a:cubicBezTo>
                  <a:cubicBezTo>
                    <a:pt x="32192" y="7390"/>
                    <a:pt x="34492" y="16994"/>
                    <a:pt x="30003" y="24309"/>
                  </a:cubicBezTo>
                  <a:cubicBezTo>
                    <a:pt x="27829" y="27854"/>
                    <a:pt x="24405" y="30340"/>
                    <a:pt x="20361" y="31308"/>
                  </a:cubicBezTo>
                  <a:cubicBezTo>
                    <a:pt x="19147" y="31598"/>
                    <a:pt x="17922" y="31742"/>
                    <a:pt x="16705" y="31742"/>
                  </a:cubicBezTo>
                  <a:cubicBezTo>
                    <a:pt x="13867" y="31742"/>
                    <a:pt x="11076" y="30960"/>
                    <a:pt x="8595" y="29438"/>
                  </a:cubicBezTo>
                  <a:cubicBezTo>
                    <a:pt x="5050" y="27263"/>
                    <a:pt x="2565" y="23839"/>
                    <a:pt x="1596" y="19796"/>
                  </a:cubicBezTo>
                  <a:cubicBezTo>
                    <a:pt x="627" y="15752"/>
                    <a:pt x="1293" y="11573"/>
                    <a:pt x="3466" y="8030"/>
                  </a:cubicBezTo>
                  <a:cubicBezTo>
                    <a:pt x="6402" y="3245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1" y="7710"/>
                  </a:cubicBezTo>
                  <a:cubicBezTo>
                    <a:pt x="691" y="11393"/>
                    <a:pt x="1" y="15735"/>
                    <a:pt x="1008" y="19936"/>
                  </a:cubicBezTo>
                  <a:cubicBezTo>
                    <a:pt x="2013" y="24137"/>
                    <a:pt x="4595" y="27695"/>
                    <a:pt x="8277" y="29953"/>
                  </a:cubicBezTo>
                  <a:cubicBezTo>
                    <a:pt x="10855" y="31536"/>
                    <a:pt x="13755" y="32347"/>
                    <a:pt x="16705" y="32347"/>
                  </a:cubicBezTo>
                  <a:cubicBezTo>
                    <a:pt x="17984" y="32346"/>
                    <a:pt x="19259" y="32195"/>
                    <a:pt x="20501" y="31896"/>
                  </a:cubicBezTo>
                  <a:cubicBezTo>
                    <a:pt x="24704" y="30890"/>
                    <a:pt x="28260" y="28307"/>
                    <a:pt x="30520" y="24626"/>
                  </a:cubicBezTo>
                  <a:cubicBezTo>
                    <a:pt x="35183" y="17024"/>
                    <a:pt x="32792" y="7048"/>
                    <a:pt x="25192" y="2384"/>
                  </a:cubicBezTo>
                  <a:cubicBezTo>
                    <a:pt x="22560" y="769"/>
                    <a:pt x="19644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5377250" y="308787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5355650" y="3080150"/>
              <a:ext cx="836700" cy="808725"/>
            </a:xfrm>
            <a:custGeom>
              <a:avLst/>
              <a:gdLst/>
              <a:ahLst/>
              <a:cxnLst/>
              <a:rect l="l" t="t" r="r" b="b"/>
              <a:pathLst>
                <a:path w="33468" h="32349" extrusionOk="0">
                  <a:moveTo>
                    <a:pt x="16762" y="606"/>
                  </a:moveTo>
                  <a:cubicBezTo>
                    <a:pt x="19601" y="606"/>
                    <a:pt x="22393" y="1389"/>
                    <a:pt x="24874" y="2911"/>
                  </a:cubicBezTo>
                  <a:cubicBezTo>
                    <a:pt x="28419" y="5086"/>
                    <a:pt x="30904" y="8510"/>
                    <a:pt x="31873" y="12554"/>
                  </a:cubicBezTo>
                  <a:cubicBezTo>
                    <a:pt x="32842" y="16597"/>
                    <a:pt x="32176" y="20776"/>
                    <a:pt x="30003" y="24320"/>
                  </a:cubicBezTo>
                  <a:cubicBezTo>
                    <a:pt x="27067" y="29103"/>
                    <a:pt x="21946" y="31741"/>
                    <a:pt x="16707" y="31741"/>
                  </a:cubicBezTo>
                  <a:cubicBezTo>
                    <a:pt x="13933" y="31741"/>
                    <a:pt x="11126" y="31001"/>
                    <a:pt x="8593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1"/>
                    <a:pt x="1291" y="11583"/>
                    <a:pt x="3466" y="8039"/>
                  </a:cubicBezTo>
                  <a:cubicBezTo>
                    <a:pt x="5640" y="4494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2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5"/>
                    <a:pt x="1" y="15745"/>
                    <a:pt x="1006" y="19947"/>
                  </a:cubicBezTo>
                  <a:cubicBezTo>
                    <a:pt x="2013" y="24148"/>
                    <a:pt x="4595" y="27705"/>
                    <a:pt x="8277" y="29964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18" y="24637"/>
                  </a:cubicBezTo>
                  <a:cubicBezTo>
                    <a:pt x="32778" y="20954"/>
                    <a:pt x="33468" y="16611"/>
                    <a:pt x="32461" y="12412"/>
                  </a:cubicBezTo>
                  <a:cubicBezTo>
                    <a:pt x="31455" y="8212"/>
                    <a:pt x="28875" y="4654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5436750" y="3147400"/>
              <a:ext cx="674475" cy="674450"/>
            </a:xfrm>
            <a:custGeom>
              <a:avLst/>
              <a:gdLst/>
              <a:ahLst/>
              <a:cxnLst/>
              <a:rect l="l" t="t" r="r" b="b"/>
              <a:pathLst>
                <a:path w="26979" h="26978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2" y="6480"/>
                    <a:pt x="1" y="9912"/>
                    <a:pt x="1" y="13489"/>
                  </a:cubicBezTo>
                  <a:cubicBezTo>
                    <a:pt x="1" y="17066"/>
                    <a:pt x="1422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6"/>
                    <a:pt x="26979" y="13489"/>
                  </a:cubicBezTo>
                  <a:cubicBezTo>
                    <a:pt x="26979" y="9912"/>
                    <a:pt x="25558" y="6480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5380700" y="3139875"/>
              <a:ext cx="786650" cy="689700"/>
            </a:xfrm>
            <a:custGeom>
              <a:avLst/>
              <a:gdLst/>
              <a:ahLst/>
              <a:cxnLst/>
              <a:rect l="l" t="t" r="r" b="b"/>
              <a:pathLst>
                <a:path w="31466" h="27588" extrusionOk="0">
                  <a:moveTo>
                    <a:pt x="15754" y="606"/>
                  </a:moveTo>
                  <a:lnTo>
                    <a:pt x="15754" y="607"/>
                  </a:lnTo>
                  <a:cubicBezTo>
                    <a:pt x="15756" y="607"/>
                    <a:pt x="15759" y="607"/>
                    <a:pt x="15761" y="607"/>
                  </a:cubicBezTo>
                  <a:cubicBezTo>
                    <a:pt x="18186" y="607"/>
                    <a:pt x="20563" y="1279"/>
                    <a:pt x="22629" y="2550"/>
                  </a:cubicBezTo>
                  <a:cubicBezTo>
                    <a:pt x="28826" y="6351"/>
                    <a:pt x="30774" y="14488"/>
                    <a:pt x="26972" y="20684"/>
                  </a:cubicBezTo>
                  <a:cubicBezTo>
                    <a:pt x="25130" y="23687"/>
                    <a:pt x="22229" y="25790"/>
                    <a:pt x="18804" y="26612"/>
                  </a:cubicBezTo>
                  <a:cubicBezTo>
                    <a:pt x="17776" y="26859"/>
                    <a:pt x="16738" y="26981"/>
                    <a:pt x="15707" y="26981"/>
                  </a:cubicBezTo>
                  <a:cubicBezTo>
                    <a:pt x="13303" y="26981"/>
                    <a:pt x="10938" y="26318"/>
                    <a:pt x="8836" y="25029"/>
                  </a:cubicBezTo>
                  <a:cubicBezTo>
                    <a:pt x="2640" y="21226"/>
                    <a:pt x="691" y="13091"/>
                    <a:pt x="4493" y="6895"/>
                  </a:cubicBezTo>
                  <a:cubicBezTo>
                    <a:pt x="6978" y="2842"/>
                    <a:pt x="11316" y="606"/>
                    <a:pt x="15754" y="606"/>
                  </a:cubicBezTo>
                  <a:close/>
                  <a:moveTo>
                    <a:pt x="15755" y="0"/>
                  </a:moveTo>
                  <a:cubicBezTo>
                    <a:pt x="11113" y="0"/>
                    <a:pt x="6578" y="2339"/>
                    <a:pt x="3977" y="6577"/>
                  </a:cubicBezTo>
                  <a:cubicBezTo>
                    <a:pt x="0" y="13059"/>
                    <a:pt x="2038" y="21569"/>
                    <a:pt x="8520" y="25544"/>
                  </a:cubicBezTo>
                  <a:cubicBezTo>
                    <a:pt x="10718" y="26894"/>
                    <a:pt x="13191" y="27588"/>
                    <a:pt x="15707" y="27588"/>
                  </a:cubicBezTo>
                  <a:cubicBezTo>
                    <a:pt x="16797" y="27586"/>
                    <a:pt x="17884" y="27457"/>
                    <a:pt x="18944" y="27202"/>
                  </a:cubicBezTo>
                  <a:cubicBezTo>
                    <a:pt x="22527" y="26344"/>
                    <a:pt x="25561" y="24142"/>
                    <a:pt x="27487" y="21002"/>
                  </a:cubicBezTo>
                  <a:cubicBezTo>
                    <a:pt x="31466" y="14519"/>
                    <a:pt x="29429" y="6012"/>
                    <a:pt x="22945" y="2033"/>
                  </a:cubicBezTo>
                  <a:cubicBezTo>
                    <a:pt x="20700" y="656"/>
                    <a:pt x="18213" y="0"/>
                    <a:pt x="157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5574875" y="3255600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0"/>
                  </a:moveTo>
                  <a:cubicBezTo>
                    <a:pt x="12272" y="0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0" y="2812"/>
                  </a:lnTo>
                  <a:lnTo>
                    <a:pt x="10100" y="2812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4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6"/>
                    <a:pt x="3416" y="4904"/>
                  </a:cubicBezTo>
                  <a:cubicBezTo>
                    <a:pt x="3326" y="5310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0"/>
                    <a:pt x="4981" y="12633"/>
                    <a:pt x="4749" y="12448"/>
                  </a:cubicBezTo>
                  <a:cubicBezTo>
                    <a:pt x="4425" y="12230"/>
                    <a:pt x="4126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3"/>
                  </a:cubicBezTo>
                  <a:cubicBezTo>
                    <a:pt x="1926" y="18074"/>
                    <a:pt x="2190" y="18231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89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8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1"/>
                    <a:pt x="10835" y="10394"/>
                    <a:pt x="10521" y="9978"/>
                  </a:cubicBezTo>
                  <a:cubicBezTo>
                    <a:pt x="10199" y="9547"/>
                    <a:pt x="9772" y="9054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6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1"/>
                  </a:cubicBezTo>
                  <a:cubicBezTo>
                    <a:pt x="10528" y="6439"/>
                    <a:pt x="11187" y="7093"/>
                    <a:pt x="11758" y="7821"/>
                  </a:cubicBezTo>
                  <a:cubicBezTo>
                    <a:pt x="11991" y="8098"/>
                    <a:pt x="12244" y="8285"/>
                    <a:pt x="12512" y="8377"/>
                  </a:cubicBezTo>
                  <a:cubicBezTo>
                    <a:pt x="12630" y="8417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5"/>
                  </a:cubicBezTo>
                  <a:cubicBezTo>
                    <a:pt x="13497" y="8221"/>
                    <a:pt x="13696" y="8055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1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7"/>
                    <a:pt x="12777" y="4836"/>
                    <a:pt x="12424" y="4490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5"/>
                  </a:lnTo>
                  <a:cubicBezTo>
                    <a:pt x="13252" y="1174"/>
                    <a:pt x="13288" y="933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5438475" y="3699350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1" y="2473"/>
                    <a:pt x="136" y="2608"/>
                    <a:pt x="304" y="2608"/>
                  </a:cubicBezTo>
                  <a:cubicBezTo>
                    <a:pt x="471" y="2608"/>
                    <a:pt x="608" y="2473"/>
                    <a:pt x="606" y="2306"/>
                  </a:cubicBezTo>
                  <a:lnTo>
                    <a:pt x="606" y="296"/>
                  </a:lnTo>
                  <a:cubicBezTo>
                    <a:pt x="604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5473950" y="3749550"/>
              <a:ext cx="15150" cy="68175"/>
            </a:xfrm>
            <a:custGeom>
              <a:avLst/>
              <a:gdLst/>
              <a:ahLst/>
              <a:cxnLst/>
              <a:rect l="l" t="t" r="r" b="b"/>
              <a:pathLst>
                <a:path w="606" h="2727" extrusionOk="0">
                  <a:moveTo>
                    <a:pt x="302" y="1"/>
                  </a:moveTo>
                  <a:cubicBezTo>
                    <a:pt x="138" y="1"/>
                    <a:pt x="4" y="132"/>
                    <a:pt x="0" y="298"/>
                  </a:cubicBezTo>
                  <a:lnTo>
                    <a:pt x="0" y="2424"/>
                  </a:lnTo>
                  <a:cubicBezTo>
                    <a:pt x="0" y="2591"/>
                    <a:pt x="135" y="2727"/>
                    <a:pt x="302" y="2727"/>
                  </a:cubicBezTo>
                  <a:cubicBezTo>
                    <a:pt x="470" y="2727"/>
                    <a:pt x="606" y="2591"/>
                    <a:pt x="606" y="2424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5544825" y="3808650"/>
              <a:ext cx="15175" cy="65200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6"/>
                  </a:lnTo>
                  <a:cubicBezTo>
                    <a:pt x="0" y="2472"/>
                    <a:pt x="137" y="2608"/>
                    <a:pt x="303" y="2608"/>
                  </a:cubicBezTo>
                  <a:cubicBezTo>
                    <a:pt x="470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5645250" y="3858700"/>
              <a:ext cx="15175" cy="59475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4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4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5754550" y="3879550"/>
              <a:ext cx="15200" cy="35675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1"/>
                  </a:moveTo>
                  <a:cubicBezTo>
                    <a:pt x="140" y="1"/>
                    <a:pt x="4" y="132"/>
                    <a:pt x="2" y="297"/>
                  </a:cubicBezTo>
                  <a:lnTo>
                    <a:pt x="2" y="1123"/>
                  </a:lnTo>
                  <a:cubicBezTo>
                    <a:pt x="0" y="1290"/>
                    <a:pt x="137" y="1427"/>
                    <a:pt x="304" y="1427"/>
                  </a:cubicBezTo>
                  <a:cubicBezTo>
                    <a:pt x="472" y="1427"/>
                    <a:pt x="607" y="1290"/>
                    <a:pt x="607" y="1123"/>
                  </a:cubicBezTo>
                  <a:lnTo>
                    <a:pt x="607" y="297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5970200" y="3838175"/>
              <a:ext cx="15175" cy="47500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6"/>
                  </a:cubicBezTo>
                  <a:lnTo>
                    <a:pt x="1" y="1596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6017450" y="3787950"/>
              <a:ext cx="15200" cy="65225"/>
            </a:xfrm>
            <a:custGeom>
              <a:avLst/>
              <a:gdLst/>
              <a:ahLst/>
              <a:cxnLst/>
              <a:rect l="l" t="t" r="r" b="b"/>
              <a:pathLst>
                <a:path w="608" h="2609" extrusionOk="0">
                  <a:moveTo>
                    <a:pt x="304" y="0"/>
                  </a:moveTo>
                  <a:cubicBezTo>
                    <a:pt x="140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0" y="2472"/>
                    <a:pt x="137" y="2609"/>
                    <a:pt x="304" y="2609"/>
                  </a:cubicBezTo>
                  <a:cubicBezTo>
                    <a:pt x="472" y="2609"/>
                    <a:pt x="607" y="2473"/>
                    <a:pt x="607" y="2305"/>
                  </a:cubicBezTo>
                  <a:lnTo>
                    <a:pt x="607" y="297"/>
                  </a:lnTo>
                  <a:cubicBezTo>
                    <a:pt x="603" y="132"/>
                    <a:pt x="469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5377250" y="30588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5355650" y="3051300"/>
              <a:ext cx="879600" cy="808750"/>
            </a:xfrm>
            <a:custGeom>
              <a:avLst/>
              <a:gdLst/>
              <a:ahLst/>
              <a:cxnLst/>
              <a:rect l="l" t="t" r="r" b="b"/>
              <a:pathLst>
                <a:path w="35184" h="32350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1"/>
                  </a:cubicBezTo>
                  <a:cubicBezTo>
                    <a:pt x="32190" y="7391"/>
                    <a:pt x="34492" y="16994"/>
                    <a:pt x="30003" y="24311"/>
                  </a:cubicBezTo>
                  <a:cubicBezTo>
                    <a:pt x="27828" y="27855"/>
                    <a:pt x="24404" y="30340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5" y="30961"/>
                    <a:pt x="8595" y="29439"/>
                  </a:cubicBezTo>
                  <a:cubicBezTo>
                    <a:pt x="5050" y="27265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8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5"/>
                    <a:pt x="1" y="15738"/>
                    <a:pt x="1006" y="19938"/>
                  </a:cubicBezTo>
                  <a:cubicBezTo>
                    <a:pt x="2013" y="24139"/>
                    <a:pt x="4595" y="27697"/>
                    <a:pt x="8277" y="29955"/>
                  </a:cubicBezTo>
                  <a:cubicBezTo>
                    <a:pt x="10854" y="31537"/>
                    <a:pt x="13754" y="32350"/>
                    <a:pt x="16704" y="32350"/>
                  </a:cubicBezTo>
                  <a:cubicBezTo>
                    <a:pt x="17983" y="32348"/>
                    <a:pt x="19258" y="32197"/>
                    <a:pt x="20501" y="31898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2" y="7049"/>
                    <a:pt x="25192" y="2386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5377250" y="30057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5355650" y="2998250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7"/>
                  </a:moveTo>
                  <a:cubicBezTo>
                    <a:pt x="19629" y="607"/>
                    <a:pt x="22437" y="1402"/>
                    <a:pt x="24876" y="2902"/>
                  </a:cubicBezTo>
                  <a:cubicBezTo>
                    <a:pt x="32192" y="7391"/>
                    <a:pt x="34492" y="16995"/>
                    <a:pt x="30003" y="24311"/>
                  </a:cubicBezTo>
                  <a:cubicBezTo>
                    <a:pt x="27829" y="27856"/>
                    <a:pt x="24405" y="30341"/>
                    <a:pt x="20361" y="31308"/>
                  </a:cubicBezTo>
                  <a:cubicBezTo>
                    <a:pt x="19147" y="31599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8"/>
                  </a:cubicBezTo>
                  <a:cubicBezTo>
                    <a:pt x="5050" y="27265"/>
                    <a:pt x="2565" y="23841"/>
                    <a:pt x="1596" y="19796"/>
                  </a:cubicBezTo>
                  <a:cubicBezTo>
                    <a:pt x="627" y="15753"/>
                    <a:pt x="1293" y="11574"/>
                    <a:pt x="3466" y="8030"/>
                  </a:cubicBezTo>
                  <a:cubicBezTo>
                    <a:pt x="6402" y="3246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1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8"/>
                    <a:pt x="4595" y="27696"/>
                    <a:pt x="8277" y="29954"/>
                  </a:cubicBezTo>
                  <a:cubicBezTo>
                    <a:pt x="10855" y="31536"/>
                    <a:pt x="13755" y="32349"/>
                    <a:pt x="16705" y="32349"/>
                  </a:cubicBezTo>
                  <a:cubicBezTo>
                    <a:pt x="17984" y="32348"/>
                    <a:pt x="19259" y="32195"/>
                    <a:pt x="20501" y="31897"/>
                  </a:cubicBezTo>
                  <a:cubicBezTo>
                    <a:pt x="24704" y="30890"/>
                    <a:pt x="28260" y="28308"/>
                    <a:pt x="30520" y="24626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5436750" y="3065250"/>
              <a:ext cx="674500" cy="674475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0"/>
                  </a:moveTo>
                  <a:cubicBezTo>
                    <a:pt x="9912" y="0"/>
                    <a:pt x="6482" y="1423"/>
                    <a:pt x="3952" y="3952"/>
                  </a:cubicBezTo>
                  <a:cubicBezTo>
                    <a:pt x="1423" y="6482"/>
                    <a:pt x="1" y="9912"/>
                    <a:pt x="1" y="13489"/>
                  </a:cubicBezTo>
                  <a:cubicBezTo>
                    <a:pt x="1" y="17068"/>
                    <a:pt x="1423" y="20498"/>
                    <a:pt x="3952" y="23029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9"/>
                  </a:cubicBezTo>
                  <a:cubicBezTo>
                    <a:pt x="25558" y="20498"/>
                    <a:pt x="26980" y="17068"/>
                    <a:pt x="26980" y="13489"/>
                  </a:cubicBezTo>
                  <a:cubicBezTo>
                    <a:pt x="26980" y="9912"/>
                    <a:pt x="25558" y="6482"/>
                    <a:pt x="23029" y="3952"/>
                  </a:cubicBezTo>
                  <a:cubicBezTo>
                    <a:pt x="20499" y="1423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5380675" y="3057575"/>
              <a:ext cx="786650" cy="689625"/>
            </a:xfrm>
            <a:custGeom>
              <a:avLst/>
              <a:gdLst/>
              <a:ahLst/>
              <a:cxnLst/>
              <a:rect l="l" t="t" r="r" b="b"/>
              <a:pathLst>
                <a:path w="31466" h="27585" extrusionOk="0">
                  <a:moveTo>
                    <a:pt x="15758" y="606"/>
                  </a:moveTo>
                  <a:cubicBezTo>
                    <a:pt x="18163" y="606"/>
                    <a:pt x="20528" y="1269"/>
                    <a:pt x="22630" y="2558"/>
                  </a:cubicBezTo>
                  <a:cubicBezTo>
                    <a:pt x="28826" y="6360"/>
                    <a:pt x="30775" y="14496"/>
                    <a:pt x="26973" y="20692"/>
                  </a:cubicBezTo>
                  <a:cubicBezTo>
                    <a:pt x="24488" y="24744"/>
                    <a:pt x="20150" y="26980"/>
                    <a:pt x="15712" y="26980"/>
                  </a:cubicBezTo>
                  <a:cubicBezTo>
                    <a:pt x="13362" y="26980"/>
                    <a:pt x="10983" y="26353"/>
                    <a:pt x="8837" y="25036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3"/>
                    <a:pt x="12662" y="974"/>
                  </a:cubicBezTo>
                  <a:cubicBezTo>
                    <a:pt x="13675" y="729"/>
                    <a:pt x="14714" y="606"/>
                    <a:pt x="15758" y="606"/>
                  </a:cubicBezTo>
                  <a:close/>
                  <a:moveTo>
                    <a:pt x="15757" y="0"/>
                  </a:moveTo>
                  <a:cubicBezTo>
                    <a:pt x="14680" y="0"/>
                    <a:pt x="13594" y="127"/>
                    <a:pt x="12520" y="384"/>
                  </a:cubicBezTo>
                  <a:cubicBezTo>
                    <a:pt x="8939" y="1242"/>
                    <a:pt x="5905" y="3445"/>
                    <a:pt x="3978" y="6584"/>
                  </a:cubicBezTo>
                  <a:cubicBezTo>
                    <a:pt x="0" y="13067"/>
                    <a:pt x="2039" y="21576"/>
                    <a:pt x="8521" y="25552"/>
                  </a:cubicBezTo>
                  <a:cubicBezTo>
                    <a:pt x="10681" y="26882"/>
                    <a:pt x="13167" y="27585"/>
                    <a:pt x="15704" y="27585"/>
                  </a:cubicBezTo>
                  <a:cubicBezTo>
                    <a:pt x="15706" y="27585"/>
                    <a:pt x="15708" y="27585"/>
                    <a:pt x="15711" y="27585"/>
                  </a:cubicBezTo>
                  <a:cubicBezTo>
                    <a:pt x="20352" y="27585"/>
                    <a:pt x="24889" y="25247"/>
                    <a:pt x="27488" y="21010"/>
                  </a:cubicBezTo>
                  <a:cubicBezTo>
                    <a:pt x="31466" y="14527"/>
                    <a:pt x="29427" y="6018"/>
                    <a:pt x="22946" y="2042"/>
                  </a:cubicBezTo>
                  <a:cubicBezTo>
                    <a:pt x="20747" y="693"/>
                    <a:pt x="18273" y="0"/>
                    <a:pt x="15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5574875" y="3173450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21" y="2228"/>
                    <a:pt x="7997" y="1936"/>
                    <a:pt x="7030" y="1936"/>
                  </a:cubicBezTo>
                  <a:cubicBezTo>
                    <a:pt x="7004" y="1936"/>
                    <a:pt x="6979" y="1936"/>
                    <a:pt x="6954" y="1936"/>
                  </a:cubicBezTo>
                  <a:cubicBezTo>
                    <a:pt x="5636" y="1956"/>
                    <a:pt x="4639" y="2516"/>
                    <a:pt x="3964" y="3616"/>
                  </a:cubicBezTo>
                  <a:cubicBezTo>
                    <a:pt x="3687" y="4068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7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3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7" y="11980"/>
                    <a:pt x="3856" y="11700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2"/>
                    <a:pt x="2615" y="9912"/>
                    <a:pt x="2576" y="9856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5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8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4"/>
                  </a:lnTo>
                  <a:lnTo>
                    <a:pt x="4704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90"/>
                    <a:pt x="7075" y="16329"/>
                    <a:pt x="7413" y="16329"/>
                  </a:cubicBezTo>
                  <a:cubicBezTo>
                    <a:pt x="7949" y="16329"/>
                    <a:pt x="8463" y="16232"/>
                    <a:pt x="8956" y="16039"/>
                  </a:cubicBezTo>
                  <a:cubicBezTo>
                    <a:pt x="9761" y="15725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5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8"/>
                  </a:lnTo>
                  <a:cubicBezTo>
                    <a:pt x="7534" y="6780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50"/>
                    <a:pt x="7607" y="5044"/>
                    <a:pt x="7904" y="5044"/>
                  </a:cubicBezTo>
                  <a:cubicBezTo>
                    <a:pt x="7926" y="5044"/>
                    <a:pt x="7948" y="5045"/>
                    <a:pt x="7971" y="5046"/>
                  </a:cubicBezTo>
                  <a:cubicBezTo>
                    <a:pt x="8302" y="5063"/>
                    <a:pt x="8625" y="5160"/>
                    <a:pt x="8936" y="5335"/>
                  </a:cubicBezTo>
                  <a:cubicBezTo>
                    <a:pt x="9249" y="5511"/>
                    <a:pt x="9535" y="5691"/>
                    <a:pt x="9797" y="5872"/>
                  </a:cubicBezTo>
                  <a:cubicBezTo>
                    <a:pt x="10528" y="6440"/>
                    <a:pt x="11187" y="7095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7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2"/>
                    <a:pt x="13205" y="5335"/>
                  </a:cubicBezTo>
                  <a:cubicBezTo>
                    <a:pt x="13037" y="5118"/>
                    <a:pt x="12777" y="4837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5"/>
                    <a:pt x="13288" y="934"/>
                    <a:pt x="13214" y="691"/>
                  </a:cubicBezTo>
                  <a:cubicBezTo>
                    <a:pt x="13140" y="449"/>
                    <a:pt x="13006" y="266"/>
                    <a:pt x="12813" y="142"/>
                  </a:cubicBezTo>
                  <a:cubicBezTo>
                    <a:pt x="12667" y="48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5438475" y="3617225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5473950" y="3667425"/>
              <a:ext cx="15150" cy="68200"/>
            </a:xfrm>
            <a:custGeom>
              <a:avLst/>
              <a:gdLst/>
              <a:ahLst/>
              <a:cxnLst/>
              <a:rect l="l" t="t" r="r" b="b"/>
              <a:pathLst>
                <a:path w="606" h="2728" extrusionOk="0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2"/>
                    <a:pt x="135" y="2727"/>
                    <a:pt x="302" y="2727"/>
                  </a:cubicBezTo>
                  <a:cubicBezTo>
                    <a:pt x="470" y="2727"/>
                    <a:pt x="606" y="2592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5544725" y="3726150"/>
              <a:ext cx="15375" cy="65600"/>
            </a:xfrm>
            <a:custGeom>
              <a:avLst/>
              <a:gdLst/>
              <a:ahLst/>
              <a:cxnLst/>
              <a:rect l="l" t="t" r="r" b="b"/>
              <a:pathLst>
                <a:path w="615" h="2624" extrusionOk="0">
                  <a:moveTo>
                    <a:pt x="307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5645250" y="3776550"/>
              <a:ext cx="15175" cy="59500"/>
            </a:xfrm>
            <a:custGeom>
              <a:avLst/>
              <a:gdLst/>
              <a:ahLst/>
              <a:cxnLst/>
              <a:rect l="l" t="t" r="r" b="b"/>
              <a:pathLst>
                <a:path w="607" h="2380" extrusionOk="0">
                  <a:moveTo>
                    <a:pt x="304" y="1"/>
                  </a:moveTo>
                  <a:cubicBezTo>
                    <a:pt x="136" y="1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5754550" y="3797425"/>
              <a:ext cx="15200" cy="35675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1123"/>
                  </a:lnTo>
                  <a:cubicBezTo>
                    <a:pt x="0" y="1291"/>
                    <a:pt x="137" y="1426"/>
                    <a:pt x="304" y="1426"/>
                  </a:cubicBezTo>
                  <a:cubicBezTo>
                    <a:pt x="472" y="1426"/>
                    <a:pt x="607" y="1291"/>
                    <a:pt x="607" y="1123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5970100" y="3755725"/>
              <a:ext cx="15375" cy="47850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1610"/>
                  </a:lnTo>
                  <a:cubicBezTo>
                    <a:pt x="5" y="1776"/>
                    <a:pt x="140" y="1913"/>
                    <a:pt x="308" y="1913"/>
                  </a:cubicBezTo>
                  <a:cubicBezTo>
                    <a:pt x="475" y="1913"/>
                    <a:pt x="610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6017375" y="3705475"/>
              <a:ext cx="15350" cy="65600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7" y="1"/>
                  </a:moveTo>
                  <a:cubicBezTo>
                    <a:pt x="137" y="1"/>
                    <a:pt x="1" y="141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3"/>
                    <a:pt x="307" y="2623"/>
                  </a:cubicBezTo>
                  <a:cubicBezTo>
                    <a:pt x="475" y="2623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5377250" y="29848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5355650" y="2977075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4" y="606"/>
                  </a:moveTo>
                  <a:cubicBezTo>
                    <a:pt x="19603" y="606"/>
                    <a:pt x="22395" y="1389"/>
                    <a:pt x="24876" y="2910"/>
                  </a:cubicBezTo>
                  <a:cubicBezTo>
                    <a:pt x="32190" y="7399"/>
                    <a:pt x="34492" y="17003"/>
                    <a:pt x="30003" y="24320"/>
                  </a:cubicBezTo>
                  <a:cubicBezTo>
                    <a:pt x="27068" y="29103"/>
                    <a:pt x="21948" y="31742"/>
                    <a:pt x="16709" y="31742"/>
                  </a:cubicBezTo>
                  <a:cubicBezTo>
                    <a:pt x="13935" y="31742"/>
                    <a:pt x="11128" y="31002"/>
                    <a:pt x="8595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2"/>
                    <a:pt x="1291" y="11583"/>
                    <a:pt x="3466" y="8040"/>
                  </a:cubicBezTo>
                  <a:cubicBezTo>
                    <a:pt x="5640" y="4495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4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5"/>
                    <a:pt x="1" y="15747"/>
                    <a:pt x="1006" y="19947"/>
                  </a:cubicBezTo>
                  <a:cubicBezTo>
                    <a:pt x="2013" y="24148"/>
                    <a:pt x="4595" y="27705"/>
                    <a:pt x="8277" y="29965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20" y="24636"/>
                  </a:cubicBezTo>
                  <a:cubicBezTo>
                    <a:pt x="35183" y="17035"/>
                    <a:pt x="32793" y="7058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5377250" y="29317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2" y="1"/>
                    <a:pt x="7625" y="1673"/>
                    <a:pt x="4649" y="4649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2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5355650" y="2924000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5"/>
                    <a:pt x="30003" y="24320"/>
                  </a:cubicBezTo>
                  <a:cubicBezTo>
                    <a:pt x="27067" y="29103"/>
                    <a:pt x="21945" y="31741"/>
                    <a:pt x="16706" y="31741"/>
                  </a:cubicBezTo>
                  <a:cubicBezTo>
                    <a:pt x="13932" y="31741"/>
                    <a:pt x="11125" y="31001"/>
                    <a:pt x="8593" y="29448"/>
                  </a:cubicBezTo>
                  <a:cubicBezTo>
                    <a:pt x="5048" y="27273"/>
                    <a:pt x="2564" y="23850"/>
                    <a:pt x="1595" y="19806"/>
                  </a:cubicBezTo>
                  <a:cubicBezTo>
                    <a:pt x="627" y="15763"/>
                    <a:pt x="1291" y="11584"/>
                    <a:pt x="3465" y="8039"/>
                  </a:cubicBezTo>
                  <a:cubicBezTo>
                    <a:pt x="5640" y="4495"/>
                    <a:pt x="9065" y="2009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5183" y="17035"/>
                    <a:pt x="32792" y="7058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5436750" y="2991250"/>
              <a:ext cx="674475" cy="674475"/>
            </a:xfrm>
            <a:custGeom>
              <a:avLst/>
              <a:gdLst/>
              <a:ahLst/>
              <a:cxnLst/>
              <a:rect l="l" t="t" r="r" b="b"/>
              <a:pathLst>
                <a:path w="26979" h="26979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7"/>
                    <a:pt x="26979" y="13489"/>
                  </a:cubicBezTo>
                  <a:cubicBezTo>
                    <a:pt x="26979" y="9912"/>
                    <a:pt x="25558" y="6481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5417250" y="2983550"/>
              <a:ext cx="713525" cy="689875"/>
            </a:xfrm>
            <a:custGeom>
              <a:avLst/>
              <a:gdLst/>
              <a:ahLst/>
              <a:cxnLst/>
              <a:rect l="l" t="t" r="r" b="b"/>
              <a:pathLst>
                <a:path w="28541" h="27595" extrusionOk="0">
                  <a:moveTo>
                    <a:pt x="14295" y="607"/>
                  </a:moveTo>
                  <a:cubicBezTo>
                    <a:pt x="16700" y="607"/>
                    <a:pt x="19065" y="1269"/>
                    <a:pt x="21165" y="2559"/>
                  </a:cubicBezTo>
                  <a:cubicBezTo>
                    <a:pt x="24168" y="4400"/>
                    <a:pt x="26274" y="7302"/>
                    <a:pt x="27093" y="10727"/>
                  </a:cubicBezTo>
                  <a:cubicBezTo>
                    <a:pt x="27914" y="14152"/>
                    <a:pt x="27351" y="17691"/>
                    <a:pt x="25510" y="20693"/>
                  </a:cubicBezTo>
                  <a:cubicBezTo>
                    <a:pt x="23667" y="23696"/>
                    <a:pt x="20767" y="25802"/>
                    <a:pt x="17342" y="26621"/>
                  </a:cubicBezTo>
                  <a:cubicBezTo>
                    <a:pt x="16314" y="26867"/>
                    <a:pt x="15276" y="26989"/>
                    <a:pt x="14246" y="26989"/>
                  </a:cubicBezTo>
                  <a:cubicBezTo>
                    <a:pt x="11841" y="26989"/>
                    <a:pt x="9475" y="26326"/>
                    <a:pt x="7374" y="25037"/>
                  </a:cubicBezTo>
                  <a:cubicBezTo>
                    <a:pt x="4372" y="23195"/>
                    <a:pt x="2265" y="20294"/>
                    <a:pt x="1446" y="16869"/>
                  </a:cubicBezTo>
                  <a:cubicBezTo>
                    <a:pt x="627" y="13443"/>
                    <a:pt x="1188" y="9904"/>
                    <a:pt x="3031" y="6902"/>
                  </a:cubicBezTo>
                  <a:cubicBezTo>
                    <a:pt x="4873" y="3900"/>
                    <a:pt x="7773" y="1794"/>
                    <a:pt x="11199" y="974"/>
                  </a:cubicBezTo>
                  <a:cubicBezTo>
                    <a:pt x="12212" y="730"/>
                    <a:pt x="13251" y="607"/>
                    <a:pt x="14295" y="607"/>
                  </a:cubicBezTo>
                  <a:close/>
                  <a:moveTo>
                    <a:pt x="14295" y="1"/>
                  </a:moveTo>
                  <a:cubicBezTo>
                    <a:pt x="13217" y="1"/>
                    <a:pt x="12132" y="128"/>
                    <a:pt x="11057" y="385"/>
                  </a:cubicBezTo>
                  <a:cubicBezTo>
                    <a:pt x="7475" y="1243"/>
                    <a:pt x="4442" y="3444"/>
                    <a:pt x="2515" y="6585"/>
                  </a:cubicBezTo>
                  <a:cubicBezTo>
                    <a:pt x="588" y="9725"/>
                    <a:pt x="1" y="13427"/>
                    <a:pt x="858" y="17010"/>
                  </a:cubicBezTo>
                  <a:cubicBezTo>
                    <a:pt x="1716" y="20593"/>
                    <a:pt x="3918" y="23627"/>
                    <a:pt x="7058" y="25553"/>
                  </a:cubicBezTo>
                  <a:cubicBezTo>
                    <a:pt x="9256" y="26902"/>
                    <a:pt x="11729" y="27595"/>
                    <a:pt x="14245" y="27595"/>
                  </a:cubicBezTo>
                  <a:cubicBezTo>
                    <a:pt x="15335" y="27594"/>
                    <a:pt x="16422" y="27465"/>
                    <a:pt x="17482" y="27209"/>
                  </a:cubicBezTo>
                  <a:cubicBezTo>
                    <a:pt x="21065" y="26353"/>
                    <a:pt x="24099" y="24150"/>
                    <a:pt x="26025" y="21011"/>
                  </a:cubicBezTo>
                  <a:cubicBezTo>
                    <a:pt x="27953" y="17870"/>
                    <a:pt x="28540" y="14167"/>
                    <a:pt x="27683" y="10585"/>
                  </a:cubicBezTo>
                  <a:cubicBezTo>
                    <a:pt x="26825" y="7002"/>
                    <a:pt x="24624" y="3969"/>
                    <a:pt x="21483" y="2042"/>
                  </a:cubicBezTo>
                  <a:cubicBezTo>
                    <a:pt x="19284" y="693"/>
                    <a:pt x="16810" y="1"/>
                    <a:pt x="142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5574875" y="3099450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1" y="1"/>
                    <a:pt x="12212" y="6"/>
                    <a:pt x="12152" y="15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5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4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90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9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4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2"/>
                  </a:cubicBezTo>
                  <a:cubicBezTo>
                    <a:pt x="10528" y="6440"/>
                    <a:pt x="11187" y="7093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6"/>
                    <a:pt x="13852" y="7854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8"/>
                    <a:pt x="12777" y="4836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4"/>
                    <a:pt x="13288" y="934"/>
                    <a:pt x="13214" y="691"/>
                  </a:cubicBezTo>
                  <a:cubicBezTo>
                    <a:pt x="13140" y="448"/>
                    <a:pt x="13006" y="266"/>
                    <a:pt x="12813" y="142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5438375" y="3542850"/>
              <a:ext cx="15400" cy="65575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20"/>
                  </a:lnTo>
                  <a:cubicBezTo>
                    <a:pt x="5" y="2487"/>
                    <a:pt x="142" y="2622"/>
                    <a:pt x="308" y="2622"/>
                  </a:cubicBezTo>
                  <a:cubicBezTo>
                    <a:pt x="475" y="2622"/>
                    <a:pt x="612" y="2487"/>
                    <a:pt x="610" y="2320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5473850" y="3593050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1"/>
                  </a:moveTo>
                  <a:cubicBezTo>
                    <a:pt x="137" y="1"/>
                    <a:pt x="0" y="142"/>
                    <a:pt x="4" y="312"/>
                  </a:cubicBezTo>
                  <a:lnTo>
                    <a:pt x="4" y="2439"/>
                  </a:lnTo>
                  <a:cubicBezTo>
                    <a:pt x="4" y="2605"/>
                    <a:pt x="139" y="2741"/>
                    <a:pt x="306" y="2741"/>
                  </a:cubicBezTo>
                  <a:cubicBezTo>
                    <a:pt x="474" y="2741"/>
                    <a:pt x="610" y="2605"/>
                    <a:pt x="610" y="2439"/>
                  </a:cubicBezTo>
                  <a:lnTo>
                    <a:pt x="610" y="312"/>
                  </a:lnTo>
                  <a:cubicBezTo>
                    <a:pt x="613" y="142"/>
                    <a:pt x="477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5544725" y="3652150"/>
              <a:ext cx="15375" cy="65600"/>
            </a:xfrm>
            <a:custGeom>
              <a:avLst/>
              <a:gdLst/>
              <a:ahLst/>
              <a:cxnLst/>
              <a:rect l="l" t="t" r="r" b="b"/>
              <a:pathLst>
                <a:path w="615" h="2624" extrusionOk="0">
                  <a:moveTo>
                    <a:pt x="307" y="1"/>
                  </a:moveTo>
                  <a:cubicBezTo>
                    <a:pt x="137" y="1"/>
                    <a:pt x="0" y="141"/>
                    <a:pt x="4" y="310"/>
                  </a:cubicBezTo>
                  <a:lnTo>
                    <a:pt x="4" y="2320"/>
                  </a:lnTo>
                  <a:cubicBezTo>
                    <a:pt x="4" y="2487"/>
                    <a:pt x="141" y="2623"/>
                    <a:pt x="307" y="2623"/>
                  </a:cubicBezTo>
                  <a:cubicBezTo>
                    <a:pt x="474" y="2623"/>
                    <a:pt x="611" y="2487"/>
                    <a:pt x="611" y="2320"/>
                  </a:cubicBezTo>
                  <a:lnTo>
                    <a:pt x="611" y="310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5645250" y="3702550"/>
              <a:ext cx="15175" cy="59500"/>
            </a:xfrm>
            <a:custGeom>
              <a:avLst/>
              <a:gdLst/>
              <a:ahLst/>
              <a:cxnLst/>
              <a:rect l="l" t="t" r="r" b="b"/>
              <a:pathLst>
                <a:path w="607" h="2380" extrusionOk="0">
                  <a:moveTo>
                    <a:pt x="304" y="0"/>
                  </a:moveTo>
                  <a:cubicBezTo>
                    <a:pt x="136" y="0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5754450" y="3723050"/>
              <a:ext cx="15400" cy="36050"/>
            </a:xfrm>
            <a:custGeom>
              <a:avLst/>
              <a:gdLst/>
              <a:ahLst/>
              <a:cxnLst/>
              <a:rect l="l" t="t" r="r" b="b"/>
              <a:pathLst>
                <a:path w="616" h="1442" extrusionOk="0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8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4"/>
                    <a:pt x="611" y="1138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5970100" y="3681675"/>
              <a:ext cx="15375" cy="47850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1"/>
                  </a:moveTo>
                  <a:cubicBezTo>
                    <a:pt x="137" y="1"/>
                    <a:pt x="1" y="141"/>
                    <a:pt x="5" y="312"/>
                  </a:cubicBezTo>
                  <a:lnTo>
                    <a:pt x="5" y="1612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2"/>
                  </a:cubicBezTo>
                  <a:lnTo>
                    <a:pt x="610" y="312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6017475" y="3631825"/>
              <a:ext cx="15175" cy="65225"/>
            </a:xfrm>
            <a:custGeom>
              <a:avLst/>
              <a:gdLst/>
              <a:ahLst/>
              <a:cxnLst/>
              <a:rect l="l" t="t" r="r" b="b"/>
              <a:pathLst>
                <a:path w="607" h="2609" extrusionOk="0">
                  <a:moveTo>
                    <a:pt x="303" y="1"/>
                  </a:moveTo>
                  <a:cubicBezTo>
                    <a:pt x="139" y="1"/>
                    <a:pt x="4" y="132"/>
                    <a:pt x="0" y="297"/>
                  </a:cubicBezTo>
                  <a:lnTo>
                    <a:pt x="0" y="2306"/>
                  </a:lnTo>
                  <a:cubicBezTo>
                    <a:pt x="0" y="2473"/>
                    <a:pt x="136" y="2608"/>
                    <a:pt x="303" y="2608"/>
                  </a:cubicBezTo>
                  <a:cubicBezTo>
                    <a:pt x="471" y="2608"/>
                    <a:pt x="606" y="2473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5377250" y="29108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5355650" y="2903300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2" y="7391"/>
                    <a:pt x="34492" y="16996"/>
                    <a:pt x="30003" y="24310"/>
                  </a:cubicBezTo>
                  <a:cubicBezTo>
                    <a:pt x="27829" y="27855"/>
                    <a:pt x="24405" y="30341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9"/>
                  </a:cubicBezTo>
                  <a:cubicBezTo>
                    <a:pt x="5050" y="27264"/>
                    <a:pt x="2565" y="23840"/>
                    <a:pt x="1596" y="19797"/>
                  </a:cubicBezTo>
                  <a:cubicBezTo>
                    <a:pt x="627" y="15753"/>
                    <a:pt x="1293" y="11574"/>
                    <a:pt x="3466" y="8031"/>
                  </a:cubicBezTo>
                  <a:cubicBezTo>
                    <a:pt x="6402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2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9"/>
                    <a:pt x="4595" y="27696"/>
                    <a:pt x="8277" y="29955"/>
                  </a:cubicBezTo>
                  <a:cubicBezTo>
                    <a:pt x="10855" y="31537"/>
                    <a:pt x="13755" y="32348"/>
                    <a:pt x="16705" y="32348"/>
                  </a:cubicBezTo>
                  <a:cubicBezTo>
                    <a:pt x="17984" y="32347"/>
                    <a:pt x="19259" y="32196"/>
                    <a:pt x="20501" y="31898"/>
                  </a:cubicBezTo>
                  <a:cubicBezTo>
                    <a:pt x="24704" y="30891"/>
                    <a:pt x="28260" y="28308"/>
                    <a:pt x="30520" y="24627"/>
                  </a:cubicBezTo>
                  <a:cubicBezTo>
                    <a:pt x="35183" y="17026"/>
                    <a:pt x="32792" y="7049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5377250" y="28577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5355650" y="2850000"/>
              <a:ext cx="836700" cy="808725"/>
            </a:xfrm>
            <a:custGeom>
              <a:avLst/>
              <a:gdLst/>
              <a:ahLst/>
              <a:cxnLst/>
              <a:rect l="l" t="t" r="r" b="b"/>
              <a:pathLst>
                <a:path w="33468" h="32349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28418" y="5087"/>
                    <a:pt x="30904" y="8510"/>
                    <a:pt x="31873" y="12555"/>
                  </a:cubicBezTo>
                  <a:cubicBezTo>
                    <a:pt x="32840" y="16599"/>
                    <a:pt x="32176" y="20778"/>
                    <a:pt x="30003" y="24321"/>
                  </a:cubicBezTo>
                  <a:cubicBezTo>
                    <a:pt x="27067" y="29104"/>
                    <a:pt x="21946" y="31742"/>
                    <a:pt x="16708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48" y="27275"/>
                    <a:pt x="2564" y="23850"/>
                    <a:pt x="1595" y="19806"/>
                  </a:cubicBezTo>
                  <a:cubicBezTo>
                    <a:pt x="627" y="15763"/>
                    <a:pt x="1291" y="11585"/>
                    <a:pt x="3465" y="8040"/>
                  </a:cubicBezTo>
                  <a:cubicBezTo>
                    <a:pt x="5640" y="4495"/>
                    <a:pt x="9065" y="2011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7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2779" y="20953"/>
                    <a:pt x="33468" y="16612"/>
                    <a:pt x="32463" y="12412"/>
                  </a:cubicBezTo>
                  <a:cubicBezTo>
                    <a:pt x="31456" y="8211"/>
                    <a:pt x="28875" y="4654"/>
                    <a:pt x="25192" y="2395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5436750" y="2917250"/>
              <a:ext cx="674500" cy="674475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0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8" y="26978"/>
                    <a:pt x="20499" y="25557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0"/>
                    <a:pt x="23029" y="3951"/>
                  </a:cubicBezTo>
                  <a:cubicBezTo>
                    <a:pt x="20499" y="1421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5380675" y="2909550"/>
              <a:ext cx="769400" cy="689875"/>
            </a:xfrm>
            <a:custGeom>
              <a:avLst/>
              <a:gdLst/>
              <a:ahLst/>
              <a:cxnLst/>
              <a:rect l="l" t="t" r="r" b="b"/>
              <a:pathLst>
                <a:path w="30776" h="27595" extrusionOk="0">
                  <a:moveTo>
                    <a:pt x="15759" y="605"/>
                  </a:moveTo>
                  <a:cubicBezTo>
                    <a:pt x="18163" y="605"/>
                    <a:pt x="20528" y="1268"/>
                    <a:pt x="22630" y="2557"/>
                  </a:cubicBezTo>
                  <a:cubicBezTo>
                    <a:pt x="28827" y="6360"/>
                    <a:pt x="30775" y="14495"/>
                    <a:pt x="26973" y="20693"/>
                  </a:cubicBezTo>
                  <a:cubicBezTo>
                    <a:pt x="25131" y="23695"/>
                    <a:pt x="22230" y="25800"/>
                    <a:pt x="18805" y="26621"/>
                  </a:cubicBezTo>
                  <a:cubicBezTo>
                    <a:pt x="17777" y="26867"/>
                    <a:pt x="16739" y="26989"/>
                    <a:pt x="15709" y="26989"/>
                  </a:cubicBezTo>
                  <a:cubicBezTo>
                    <a:pt x="13304" y="26989"/>
                    <a:pt x="10939" y="26326"/>
                    <a:pt x="8837" y="25037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4"/>
                    <a:pt x="12662" y="974"/>
                  </a:cubicBezTo>
                  <a:cubicBezTo>
                    <a:pt x="13676" y="729"/>
                    <a:pt x="14716" y="607"/>
                    <a:pt x="15759" y="605"/>
                  </a:cubicBezTo>
                  <a:close/>
                  <a:moveTo>
                    <a:pt x="15758" y="0"/>
                  </a:moveTo>
                  <a:cubicBezTo>
                    <a:pt x="14680" y="0"/>
                    <a:pt x="13595" y="128"/>
                    <a:pt x="12520" y="385"/>
                  </a:cubicBezTo>
                  <a:cubicBezTo>
                    <a:pt x="8939" y="1243"/>
                    <a:pt x="5905" y="3446"/>
                    <a:pt x="3978" y="6585"/>
                  </a:cubicBezTo>
                  <a:cubicBezTo>
                    <a:pt x="0" y="13068"/>
                    <a:pt x="2039" y="21576"/>
                    <a:pt x="8521" y="25553"/>
                  </a:cubicBezTo>
                  <a:cubicBezTo>
                    <a:pt x="10719" y="26902"/>
                    <a:pt x="13192" y="27595"/>
                    <a:pt x="15708" y="27595"/>
                  </a:cubicBezTo>
                  <a:cubicBezTo>
                    <a:pt x="16798" y="27595"/>
                    <a:pt x="17885" y="27465"/>
                    <a:pt x="18945" y="27211"/>
                  </a:cubicBezTo>
                  <a:cubicBezTo>
                    <a:pt x="22528" y="26352"/>
                    <a:pt x="25562" y="24150"/>
                    <a:pt x="27488" y="21011"/>
                  </a:cubicBezTo>
                  <a:cubicBezTo>
                    <a:pt x="29416" y="17871"/>
                    <a:pt x="30003" y="14168"/>
                    <a:pt x="29146" y="10586"/>
                  </a:cubicBezTo>
                  <a:cubicBezTo>
                    <a:pt x="28288" y="7002"/>
                    <a:pt x="26087" y="3969"/>
                    <a:pt x="22946" y="2042"/>
                  </a:cubicBezTo>
                  <a:cubicBezTo>
                    <a:pt x="20747" y="693"/>
                    <a:pt x="18273" y="0"/>
                    <a:pt x="157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5574875" y="3025450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2" y="1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7" y="1934"/>
                    <a:pt x="7030" y="1934"/>
                  </a:cubicBezTo>
                  <a:cubicBezTo>
                    <a:pt x="7004" y="1934"/>
                    <a:pt x="6979" y="1935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7"/>
                    <a:pt x="3504" y="4495"/>
                    <a:pt x="3416" y="4903"/>
                  </a:cubicBezTo>
                  <a:cubicBezTo>
                    <a:pt x="3326" y="5309"/>
                    <a:pt x="3305" y="5686"/>
                    <a:pt x="3353" y="6031"/>
                  </a:cubicBezTo>
                  <a:cubicBezTo>
                    <a:pt x="3400" y="6376"/>
                    <a:pt x="3546" y="6756"/>
                    <a:pt x="3790" y="7170"/>
                  </a:cubicBezTo>
                  <a:cubicBezTo>
                    <a:pt x="4021" y="7566"/>
                    <a:pt x="4282" y="7945"/>
                    <a:pt x="4571" y="8303"/>
                  </a:cubicBezTo>
                  <a:cubicBezTo>
                    <a:pt x="4848" y="8644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5"/>
                    <a:pt x="7746" y="12024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8"/>
                    <a:pt x="7389" y="13215"/>
                    <a:pt x="7131" y="13280"/>
                  </a:cubicBezTo>
                  <a:cubicBezTo>
                    <a:pt x="7018" y="13308"/>
                    <a:pt x="6903" y="13323"/>
                    <a:pt x="6787" y="13323"/>
                  </a:cubicBezTo>
                  <a:cubicBezTo>
                    <a:pt x="6640" y="13323"/>
                    <a:pt x="6490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1"/>
                    <a:pt x="3398" y="11192"/>
                    <a:pt x="3277" y="11008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1"/>
                  </a:cubicBezTo>
                  <a:cubicBezTo>
                    <a:pt x="1748" y="9133"/>
                    <a:pt x="1588" y="9094"/>
                    <a:pt x="1427" y="9094"/>
                  </a:cubicBezTo>
                  <a:cubicBezTo>
                    <a:pt x="1334" y="9094"/>
                    <a:pt x="1240" y="9108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4"/>
                    <a:pt x="142" y="9870"/>
                    <a:pt x="70" y="10138"/>
                  </a:cubicBezTo>
                  <a:cubicBezTo>
                    <a:pt x="0" y="10405"/>
                    <a:pt x="20" y="10676"/>
                    <a:pt x="130" y="10952"/>
                  </a:cubicBezTo>
                  <a:cubicBezTo>
                    <a:pt x="762" y="12399"/>
                    <a:pt x="1765" y="13630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4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8" y="16289"/>
                    <a:pt x="7073" y="16328"/>
                    <a:pt x="7410" y="16328"/>
                  </a:cubicBezTo>
                  <a:cubicBezTo>
                    <a:pt x="7947" y="16328"/>
                    <a:pt x="8462" y="16231"/>
                    <a:pt x="8956" y="16037"/>
                  </a:cubicBezTo>
                  <a:cubicBezTo>
                    <a:pt x="9761" y="15723"/>
                    <a:pt x="10412" y="15143"/>
                    <a:pt x="10909" y="14297"/>
                  </a:cubicBezTo>
                  <a:cubicBezTo>
                    <a:pt x="11222" y="13774"/>
                    <a:pt x="11407" y="13267"/>
                    <a:pt x="11467" y="12782"/>
                  </a:cubicBezTo>
                  <a:cubicBezTo>
                    <a:pt x="11526" y="12295"/>
                    <a:pt x="11464" y="11813"/>
                    <a:pt x="11280" y="11337"/>
                  </a:cubicBezTo>
                  <a:cubicBezTo>
                    <a:pt x="11090" y="10850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500"/>
                  </a:cubicBezTo>
                  <a:lnTo>
                    <a:pt x="7930" y="7166"/>
                  </a:lnTo>
                  <a:cubicBezTo>
                    <a:pt x="7534" y="6778"/>
                    <a:pt x="7284" y="6449"/>
                    <a:pt x="7177" y="6175"/>
                  </a:cubicBezTo>
                  <a:cubicBezTo>
                    <a:pt x="7069" y="5903"/>
                    <a:pt x="7099" y="5631"/>
                    <a:pt x="7265" y="5359"/>
                  </a:cubicBezTo>
                  <a:cubicBezTo>
                    <a:pt x="7394" y="5149"/>
                    <a:pt x="7607" y="5043"/>
                    <a:pt x="7904" y="5043"/>
                  </a:cubicBezTo>
                  <a:cubicBezTo>
                    <a:pt x="7926" y="5043"/>
                    <a:pt x="7948" y="5044"/>
                    <a:pt x="7971" y="5045"/>
                  </a:cubicBezTo>
                  <a:cubicBezTo>
                    <a:pt x="8302" y="5062"/>
                    <a:pt x="8625" y="5158"/>
                    <a:pt x="8936" y="5334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9"/>
                    <a:pt x="12244" y="8284"/>
                    <a:pt x="12512" y="8376"/>
                  </a:cubicBezTo>
                  <a:cubicBezTo>
                    <a:pt x="12630" y="8417"/>
                    <a:pt x="12744" y="8437"/>
                    <a:pt x="12854" y="8437"/>
                  </a:cubicBezTo>
                  <a:cubicBezTo>
                    <a:pt x="12998" y="8437"/>
                    <a:pt x="13136" y="8403"/>
                    <a:pt x="13269" y="8334"/>
                  </a:cubicBezTo>
                  <a:cubicBezTo>
                    <a:pt x="13497" y="8220"/>
                    <a:pt x="13696" y="8056"/>
                    <a:pt x="13852" y="7852"/>
                  </a:cubicBezTo>
                  <a:cubicBezTo>
                    <a:pt x="14007" y="7652"/>
                    <a:pt x="14088" y="7398"/>
                    <a:pt x="14095" y="7092"/>
                  </a:cubicBezTo>
                  <a:cubicBezTo>
                    <a:pt x="14101" y="6785"/>
                    <a:pt x="14010" y="6490"/>
                    <a:pt x="13820" y="6208"/>
                  </a:cubicBezTo>
                  <a:cubicBezTo>
                    <a:pt x="13579" y="5842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89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5"/>
                  </a:lnTo>
                  <a:cubicBezTo>
                    <a:pt x="13252" y="1174"/>
                    <a:pt x="13288" y="932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5438475" y="3469225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5473950" y="3519425"/>
              <a:ext cx="15150" cy="68150"/>
            </a:xfrm>
            <a:custGeom>
              <a:avLst/>
              <a:gdLst/>
              <a:ahLst/>
              <a:cxnLst/>
              <a:rect l="l" t="t" r="r" b="b"/>
              <a:pathLst>
                <a:path w="606" h="2726" extrusionOk="0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5544825" y="3578500"/>
              <a:ext cx="15175" cy="65200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5"/>
                  </a:lnTo>
                  <a:cubicBezTo>
                    <a:pt x="0" y="2473"/>
                    <a:pt x="137" y="2608"/>
                    <a:pt x="303" y="2608"/>
                  </a:cubicBezTo>
                  <a:cubicBezTo>
                    <a:pt x="470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5645250" y="3628550"/>
              <a:ext cx="15175" cy="59475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3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3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5754450" y="3649050"/>
              <a:ext cx="15400" cy="36050"/>
            </a:xfrm>
            <a:custGeom>
              <a:avLst/>
              <a:gdLst/>
              <a:ahLst/>
              <a:cxnLst/>
              <a:rect l="l" t="t" r="r" b="b"/>
              <a:pathLst>
                <a:path w="616" h="1442" extrusionOk="0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9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6"/>
                    <a:pt x="611" y="1139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5970200" y="3608025"/>
              <a:ext cx="15175" cy="47500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7"/>
                  </a:cubicBezTo>
                  <a:lnTo>
                    <a:pt x="1" y="1596"/>
                  </a:lnTo>
                  <a:cubicBezTo>
                    <a:pt x="1" y="1764"/>
                    <a:pt x="136" y="1900"/>
                    <a:pt x="304" y="1900"/>
                  </a:cubicBezTo>
                  <a:cubicBezTo>
                    <a:pt x="471" y="1900"/>
                    <a:pt x="606" y="1764"/>
                    <a:pt x="606" y="1596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6017450" y="3557825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1"/>
                    <a:pt x="1" y="296"/>
                  </a:cubicBezTo>
                  <a:lnTo>
                    <a:pt x="1" y="2305"/>
                  </a:lnTo>
                  <a:cubicBezTo>
                    <a:pt x="0" y="2473"/>
                    <a:pt x="137" y="2608"/>
                    <a:pt x="304" y="2608"/>
                  </a:cubicBezTo>
                  <a:cubicBezTo>
                    <a:pt x="472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1"/>
                    <a:pt x="469" y="1"/>
                    <a:pt x="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5377250" y="28368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4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5355650" y="2829050"/>
              <a:ext cx="879600" cy="808700"/>
            </a:xfrm>
            <a:custGeom>
              <a:avLst/>
              <a:gdLst/>
              <a:ahLst/>
              <a:cxnLst/>
              <a:rect l="l" t="t" r="r" b="b"/>
              <a:pathLst>
                <a:path w="35184" h="32348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6"/>
                    <a:pt x="30003" y="24320"/>
                  </a:cubicBezTo>
                  <a:cubicBezTo>
                    <a:pt x="27067" y="29104"/>
                    <a:pt x="21945" y="31742"/>
                    <a:pt x="16706" y="31742"/>
                  </a:cubicBezTo>
                  <a:cubicBezTo>
                    <a:pt x="13932" y="31742"/>
                    <a:pt x="11125" y="31002"/>
                    <a:pt x="8593" y="29449"/>
                  </a:cubicBezTo>
                  <a:cubicBezTo>
                    <a:pt x="5048" y="27274"/>
                    <a:pt x="2564" y="23850"/>
                    <a:pt x="1595" y="19807"/>
                  </a:cubicBezTo>
                  <a:cubicBezTo>
                    <a:pt x="627" y="15762"/>
                    <a:pt x="1291" y="11584"/>
                    <a:pt x="3465" y="8039"/>
                  </a:cubicBezTo>
                  <a:cubicBezTo>
                    <a:pt x="5640" y="4495"/>
                    <a:pt x="9065" y="2010"/>
                    <a:pt x="13108" y="1041"/>
                  </a:cubicBezTo>
                  <a:cubicBezTo>
                    <a:pt x="14305" y="753"/>
                    <a:pt x="15532" y="607"/>
                    <a:pt x="16762" y="607"/>
                  </a:cubicBezTo>
                  <a:close/>
                  <a:moveTo>
                    <a:pt x="16764" y="0"/>
                  </a:moveTo>
                  <a:cubicBezTo>
                    <a:pt x="15500" y="0"/>
                    <a:pt x="14228" y="150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9"/>
                    <a:pt x="4595" y="27705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7"/>
                  </a:cubicBezTo>
                  <a:cubicBezTo>
                    <a:pt x="35183" y="17035"/>
                    <a:pt x="32792" y="7057"/>
                    <a:pt x="25192" y="2395"/>
                  </a:cubicBezTo>
                  <a:cubicBezTo>
                    <a:pt x="22614" y="813"/>
                    <a:pt x="19713" y="0"/>
                    <a:pt x="16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5377250" y="27837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5355650" y="2776225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7"/>
                  </a:moveTo>
                  <a:cubicBezTo>
                    <a:pt x="19631" y="607"/>
                    <a:pt x="22437" y="1401"/>
                    <a:pt x="24876" y="2901"/>
                  </a:cubicBezTo>
                  <a:cubicBezTo>
                    <a:pt x="32190" y="7392"/>
                    <a:pt x="34492" y="16995"/>
                    <a:pt x="30003" y="24311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39"/>
                  </a:cubicBezTo>
                  <a:cubicBezTo>
                    <a:pt x="5050" y="27264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lnTo>
                    <a:pt x="16760" y="607"/>
                  </a:ln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8" y="0"/>
                    <a:pt x="5999" y="2743"/>
                    <a:pt x="2951" y="7712"/>
                  </a:cubicBezTo>
                  <a:cubicBezTo>
                    <a:pt x="691" y="11395"/>
                    <a:pt x="1" y="15737"/>
                    <a:pt x="1006" y="19938"/>
                  </a:cubicBezTo>
                  <a:cubicBezTo>
                    <a:pt x="2013" y="24138"/>
                    <a:pt x="4595" y="27697"/>
                    <a:pt x="8277" y="29955"/>
                  </a:cubicBezTo>
                  <a:cubicBezTo>
                    <a:pt x="10854" y="31537"/>
                    <a:pt x="13754" y="32348"/>
                    <a:pt x="16704" y="32348"/>
                  </a:cubicBezTo>
                  <a:cubicBezTo>
                    <a:pt x="17983" y="32348"/>
                    <a:pt x="19258" y="32196"/>
                    <a:pt x="20501" y="31896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3" y="7050"/>
                    <a:pt x="25192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5755300" y="2888275"/>
              <a:ext cx="403550" cy="629475"/>
            </a:xfrm>
            <a:custGeom>
              <a:avLst/>
              <a:gdLst/>
              <a:ahLst/>
              <a:cxnLst/>
              <a:rect l="l" t="t" r="r" b="b"/>
              <a:pathLst>
                <a:path w="16142" h="25179" extrusionOk="0">
                  <a:moveTo>
                    <a:pt x="7482" y="0"/>
                  </a:moveTo>
                  <a:lnTo>
                    <a:pt x="0" y="25159"/>
                  </a:lnTo>
                  <a:cubicBezTo>
                    <a:pt x="246" y="25172"/>
                    <a:pt x="491" y="25179"/>
                    <a:pt x="736" y="25179"/>
                  </a:cubicBezTo>
                  <a:cubicBezTo>
                    <a:pt x="5271" y="25179"/>
                    <a:pt x="9700" y="22892"/>
                    <a:pt x="12246" y="18743"/>
                  </a:cubicBezTo>
                  <a:cubicBezTo>
                    <a:pt x="16142" y="12393"/>
                    <a:pt x="14152" y="4087"/>
                    <a:pt x="7802" y="190"/>
                  </a:cubicBezTo>
                  <a:cubicBezTo>
                    <a:pt x="7695" y="125"/>
                    <a:pt x="7590" y="62"/>
                    <a:pt x="7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5747525" y="2880675"/>
              <a:ext cx="419800" cy="644650"/>
            </a:xfrm>
            <a:custGeom>
              <a:avLst/>
              <a:gdLst/>
              <a:ahLst/>
              <a:cxnLst/>
              <a:rect l="l" t="t" r="r" b="b"/>
              <a:pathLst>
                <a:path w="16792" h="25786" extrusionOk="0">
                  <a:moveTo>
                    <a:pt x="7794" y="1"/>
                  </a:moveTo>
                  <a:cubicBezTo>
                    <a:pt x="7690" y="1"/>
                    <a:pt x="7588" y="55"/>
                    <a:pt x="7531" y="152"/>
                  </a:cubicBezTo>
                  <a:cubicBezTo>
                    <a:pt x="7448" y="296"/>
                    <a:pt x="7497" y="481"/>
                    <a:pt x="7642" y="566"/>
                  </a:cubicBezTo>
                  <a:cubicBezTo>
                    <a:pt x="7747" y="627"/>
                    <a:pt x="7851" y="688"/>
                    <a:pt x="7956" y="752"/>
                  </a:cubicBezTo>
                  <a:cubicBezTo>
                    <a:pt x="14153" y="4555"/>
                    <a:pt x="16101" y="12690"/>
                    <a:pt x="12299" y="18888"/>
                  </a:cubicBezTo>
                  <a:cubicBezTo>
                    <a:pt x="9887" y="22818"/>
                    <a:pt x="5629" y="25180"/>
                    <a:pt x="1045" y="25180"/>
                  </a:cubicBezTo>
                  <a:cubicBezTo>
                    <a:pt x="807" y="25180"/>
                    <a:pt x="568" y="25174"/>
                    <a:pt x="328" y="25161"/>
                  </a:cubicBezTo>
                  <a:cubicBezTo>
                    <a:pt x="321" y="25160"/>
                    <a:pt x="315" y="25160"/>
                    <a:pt x="308" y="25160"/>
                  </a:cubicBezTo>
                  <a:cubicBezTo>
                    <a:pt x="141" y="25160"/>
                    <a:pt x="18" y="25286"/>
                    <a:pt x="9" y="25447"/>
                  </a:cubicBezTo>
                  <a:cubicBezTo>
                    <a:pt x="0" y="25614"/>
                    <a:pt x="128" y="25756"/>
                    <a:pt x="294" y="25765"/>
                  </a:cubicBezTo>
                  <a:cubicBezTo>
                    <a:pt x="548" y="25779"/>
                    <a:pt x="801" y="25786"/>
                    <a:pt x="1054" y="25786"/>
                  </a:cubicBezTo>
                  <a:cubicBezTo>
                    <a:pt x="1056" y="25786"/>
                    <a:pt x="1059" y="25786"/>
                    <a:pt x="1061" y="25786"/>
                  </a:cubicBezTo>
                  <a:cubicBezTo>
                    <a:pt x="5857" y="25786"/>
                    <a:pt x="10308" y="23294"/>
                    <a:pt x="12814" y="19204"/>
                  </a:cubicBezTo>
                  <a:cubicBezTo>
                    <a:pt x="16792" y="12723"/>
                    <a:pt x="14753" y="4214"/>
                    <a:pt x="8271" y="235"/>
                  </a:cubicBezTo>
                  <a:cubicBezTo>
                    <a:pt x="8163" y="170"/>
                    <a:pt x="8055" y="105"/>
                    <a:pt x="7945" y="41"/>
                  </a:cubicBezTo>
                  <a:cubicBezTo>
                    <a:pt x="7898" y="14"/>
                    <a:pt x="7846" y="1"/>
                    <a:pt x="7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5597650" y="3467900"/>
              <a:ext cx="127000" cy="46275"/>
            </a:xfrm>
            <a:custGeom>
              <a:avLst/>
              <a:gdLst/>
              <a:ahLst/>
              <a:cxnLst/>
              <a:rect l="l" t="t" r="r" b="b"/>
              <a:pathLst>
                <a:path w="5080" h="1851" extrusionOk="0">
                  <a:moveTo>
                    <a:pt x="1" y="1"/>
                  </a:moveTo>
                  <a:lnTo>
                    <a:pt x="1" y="1"/>
                  </a:lnTo>
                  <a:cubicBezTo>
                    <a:pt x="1550" y="954"/>
                    <a:pt x="3278" y="1585"/>
                    <a:pt x="5080" y="18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5589050" y="3460375"/>
              <a:ext cx="143425" cy="61375"/>
            </a:xfrm>
            <a:custGeom>
              <a:avLst/>
              <a:gdLst/>
              <a:ahLst/>
              <a:cxnLst/>
              <a:rect l="l" t="t" r="r" b="b"/>
              <a:pathLst>
                <a:path w="5737" h="2455" extrusionOk="0">
                  <a:moveTo>
                    <a:pt x="346" y="0"/>
                  </a:moveTo>
                  <a:cubicBezTo>
                    <a:pt x="244" y="0"/>
                    <a:pt x="145" y="51"/>
                    <a:pt x="88" y="144"/>
                  </a:cubicBezTo>
                  <a:cubicBezTo>
                    <a:pt x="1" y="286"/>
                    <a:pt x="45" y="471"/>
                    <a:pt x="186" y="560"/>
                  </a:cubicBezTo>
                  <a:cubicBezTo>
                    <a:pt x="1771" y="1537"/>
                    <a:pt x="3538" y="2180"/>
                    <a:pt x="5381" y="2452"/>
                  </a:cubicBezTo>
                  <a:cubicBezTo>
                    <a:pt x="5395" y="2453"/>
                    <a:pt x="5409" y="2455"/>
                    <a:pt x="5425" y="2455"/>
                  </a:cubicBezTo>
                  <a:cubicBezTo>
                    <a:pt x="5582" y="2452"/>
                    <a:pt x="5713" y="2331"/>
                    <a:pt x="5724" y="2173"/>
                  </a:cubicBezTo>
                  <a:cubicBezTo>
                    <a:pt x="5736" y="2016"/>
                    <a:pt x="5624" y="1876"/>
                    <a:pt x="5469" y="1852"/>
                  </a:cubicBezTo>
                  <a:cubicBezTo>
                    <a:pt x="3707" y="1593"/>
                    <a:pt x="2018" y="978"/>
                    <a:pt x="502" y="44"/>
                  </a:cubicBezTo>
                  <a:cubicBezTo>
                    <a:pt x="453" y="14"/>
                    <a:pt x="399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5398900" y="2843200"/>
              <a:ext cx="510800" cy="592300"/>
            </a:xfrm>
            <a:custGeom>
              <a:avLst/>
              <a:gdLst/>
              <a:ahLst/>
              <a:cxnLst/>
              <a:rect l="l" t="t" r="r" b="b"/>
              <a:pathLst>
                <a:path w="20432" h="23692" extrusionOk="0">
                  <a:moveTo>
                    <a:pt x="15017" y="0"/>
                  </a:moveTo>
                  <a:cubicBezTo>
                    <a:pt x="10481" y="0"/>
                    <a:pt x="6052" y="2288"/>
                    <a:pt x="3506" y="6437"/>
                  </a:cubicBezTo>
                  <a:cubicBezTo>
                    <a:pt x="0" y="12151"/>
                    <a:pt x="1260" y="19449"/>
                    <a:pt x="6176" y="23692"/>
                  </a:cubicBezTo>
                  <a:lnTo>
                    <a:pt x="20432" y="1140"/>
                  </a:lnTo>
                  <a:cubicBezTo>
                    <a:pt x="18687" y="371"/>
                    <a:pt x="16843" y="0"/>
                    <a:pt x="15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5391275" y="2835750"/>
              <a:ext cx="526700" cy="607350"/>
            </a:xfrm>
            <a:custGeom>
              <a:avLst/>
              <a:gdLst/>
              <a:ahLst/>
              <a:cxnLst/>
              <a:rect l="l" t="t" r="r" b="b"/>
              <a:pathLst>
                <a:path w="21068" h="24294" extrusionOk="0">
                  <a:moveTo>
                    <a:pt x="15348" y="1"/>
                  </a:moveTo>
                  <a:cubicBezTo>
                    <a:pt x="10671" y="1"/>
                    <a:pt x="6126" y="2385"/>
                    <a:pt x="3554" y="6577"/>
                  </a:cubicBezTo>
                  <a:cubicBezTo>
                    <a:pt x="1" y="12367"/>
                    <a:pt x="1148" y="19786"/>
                    <a:pt x="6283" y="24219"/>
                  </a:cubicBezTo>
                  <a:cubicBezTo>
                    <a:pt x="6337" y="24267"/>
                    <a:pt x="6408" y="24293"/>
                    <a:pt x="6481" y="24293"/>
                  </a:cubicBezTo>
                  <a:cubicBezTo>
                    <a:pt x="6762" y="24293"/>
                    <a:pt x="6892" y="23943"/>
                    <a:pt x="6679" y="23761"/>
                  </a:cubicBezTo>
                  <a:cubicBezTo>
                    <a:pt x="1770" y="19523"/>
                    <a:pt x="674" y="12430"/>
                    <a:pt x="4070" y="6894"/>
                  </a:cubicBezTo>
                  <a:cubicBezTo>
                    <a:pt x="6529" y="2885"/>
                    <a:pt x="10876" y="606"/>
                    <a:pt x="15348" y="606"/>
                  </a:cubicBezTo>
                  <a:cubicBezTo>
                    <a:pt x="17120" y="606"/>
                    <a:pt x="18913" y="964"/>
                    <a:pt x="20616" y="1715"/>
                  </a:cubicBezTo>
                  <a:cubicBezTo>
                    <a:pt x="20652" y="1729"/>
                    <a:pt x="20689" y="1735"/>
                    <a:pt x="20725" y="1735"/>
                  </a:cubicBezTo>
                  <a:cubicBezTo>
                    <a:pt x="20841" y="1735"/>
                    <a:pt x="20951" y="1667"/>
                    <a:pt x="21001" y="1554"/>
                  </a:cubicBezTo>
                  <a:cubicBezTo>
                    <a:pt x="21067" y="1407"/>
                    <a:pt x="21004" y="1234"/>
                    <a:pt x="20859" y="1161"/>
                  </a:cubicBezTo>
                  <a:cubicBezTo>
                    <a:pt x="19078" y="375"/>
                    <a:pt x="17203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5574875" y="2951425"/>
              <a:ext cx="352550" cy="456425"/>
            </a:xfrm>
            <a:custGeom>
              <a:avLst/>
              <a:gdLst/>
              <a:ahLst/>
              <a:cxnLst/>
              <a:rect l="l" t="t" r="r" b="b"/>
              <a:pathLst>
                <a:path w="14102" h="18257" extrusionOk="0">
                  <a:moveTo>
                    <a:pt x="12326" y="1"/>
                  </a:moveTo>
                  <a:cubicBezTo>
                    <a:pt x="12269" y="1"/>
                    <a:pt x="12211" y="6"/>
                    <a:pt x="12152" y="15"/>
                  </a:cubicBezTo>
                  <a:cubicBezTo>
                    <a:pt x="11904" y="55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80"/>
                  </a:lnTo>
                  <a:cubicBezTo>
                    <a:pt x="7384" y="11349"/>
                    <a:pt x="7626" y="11698"/>
                    <a:pt x="7746" y="12025"/>
                  </a:cubicBezTo>
                  <a:cubicBezTo>
                    <a:pt x="7867" y="12353"/>
                    <a:pt x="7867" y="12615"/>
                    <a:pt x="7746" y="12811"/>
                  </a:cubicBezTo>
                  <a:cubicBezTo>
                    <a:pt x="7594" y="13059"/>
                    <a:pt x="7389" y="13216"/>
                    <a:pt x="7131" y="13281"/>
                  </a:cubicBezTo>
                  <a:cubicBezTo>
                    <a:pt x="7018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4"/>
                  </a:cubicBezTo>
                  <a:cubicBezTo>
                    <a:pt x="6052" y="13164"/>
                    <a:pt x="5772" y="13052"/>
                    <a:pt x="5502" y="12919"/>
                  </a:cubicBezTo>
                  <a:cubicBezTo>
                    <a:pt x="5235" y="12792"/>
                    <a:pt x="4981" y="12634"/>
                    <a:pt x="4749" y="12449"/>
                  </a:cubicBezTo>
                  <a:cubicBezTo>
                    <a:pt x="4425" y="12232"/>
                    <a:pt x="4127" y="11980"/>
                    <a:pt x="3856" y="11699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7"/>
                    <a:pt x="3019" y="10601"/>
                    <a:pt x="2865" y="10337"/>
                  </a:cubicBezTo>
                  <a:cubicBezTo>
                    <a:pt x="2711" y="10071"/>
                    <a:pt x="2615" y="9911"/>
                    <a:pt x="2576" y="9856"/>
                  </a:cubicBezTo>
                  <a:cubicBezTo>
                    <a:pt x="2381" y="9550"/>
                    <a:pt x="2158" y="9335"/>
                    <a:pt x="1907" y="9212"/>
                  </a:cubicBezTo>
                  <a:cubicBezTo>
                    <a:pt x="1747" y="9134"/>
                    <a:pt x="1586" y="9095"/>
                    <a:pt x="1425" y="9095"/>
                  </a:cubicBezTo>
                  <a:cubicBezTo>
                    <a:pt x="1332" y="9095"/>
                    <a:pt x="1239" y="9108"/>
                    <a:pt x="1146" y="9134"/>
                  </a:cubicBezTo>
                  <a:cubicBezTo>
                    <a:pt x="897" y="9201"/>
                    <a:pt x="666" y="9322"/>
                    <a:pt x="469" y="9489"/>
                  </a:cubicBezTo>
                  <a:cubicBezTo>
                    <a:pt x="275" y="9654"/>
                    <a:pt x="142" y="9871"/>
                    <a:pt x="70" y="10139"/>
                  </a:cubicBezTo>
                  <a:cubicBezTo>
                    <a:pt x="0" y="10406"/>
                    <a:pt x="20" y="10677"/>
                    <a:pt x="130" y="10953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9"/>
                  </a:lnTo>
                  <a:cubicBezTo>
                    <a:pt x="1584" y="17178"/>
                    <a:pt x="1569" y="17493"/>
                    <a:pt x="1748" y="17785"/>
                  </a:cubicBezTo>
                  <a:cubicBezTo>
                    <a:pt x="1926" y="18075"/>
                    <a:pt x="2190" y="18233"/>
                    <a:pt x="2539" y="18255"/>
                  </a:cubicBezTo>
                  <a:cubicBezTo>
                    <a:pt x="2562" y="18256"/>
                    <a:pt x="2584" y="18257"/>
                    <a:pt x="2606" y="18257"/>
                  </a:cubicBezTo>
                  <a:cubicBezTo>
                    <a:pt x="2924" y="18257"/>
                    <a:pt x="3176" y="18105"/>
                    <a:pt x="3363" y="17803"/>
                  </a:cubicBezTo>
                  <a:lnTo>
                    <a:pt x="4705" y="15614"/>
                  </a:lnTo>
                  <a:lnTo>
                    <a:pt x="4705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7"/>
                    <a:pt x="11467" y="12781"/>
                  </a:cubicBezTo>
                  <a:cubicBezTo>
                    <a:pt x="11526" y="12294"/>
                    <a:pt x="11464" y="11812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6"/>
                  </a:cubicBezTo>
                  <a:cubicBezTo>
                    <a:pt x="12630" y="8417"/>
                    <a:pt x="12744" y="8437"/>
                    <a:pt x="12855" y="8437"/>
                  </a:cubicBezTo>
                  <a:cubicBezTo>
                    <a:pt x="12999" y="8437"/>
                    <a:pt x="13137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5"/>
                    <a:pt x="13288" y="933"/>
                    <a:pt x="13214" y="691"/>
                  </a:cubicBezTo>
                  <a:cubicBezTo>
                    <a:pt x="13140" y="449"/>
                    <a:pt x="13006" y="265"/>
                    <a:pt x="12813" y="141"/>
                  </a:cubicBezTo>
                  <a:cubicBezTo>
                    <a:pt x="12666" y="48"/>
                    <a:pt x="12504" y="1"/>
                    <a:pt x="12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5438375" y="3394850"/>
              <a:ext cx="15400" cy="65575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7"/>
                    <a:pt x="140" y="2622"/>
                    <a:pt x="308" y="2622"/>
                  </a:cubicBezTo>
                  <a:cubicBezTo>
                    <a:pt x="475" y="2622"/>
                    <a:pt x="612" y="2485"/>
                    <a:pt x="610" y="2319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5473950" y="3445425"/>
              <a:ext cx="15150" cy="68150"/>
            </a:xfrm>
            <a:custGeom>
              <a:avLst/>
              <a:gdLst/>
              <a:ahLst/>
              <a:cxnLst/>
              <a:rect l="l" t="t" r="r" b="b"/>
              <a:pathLst>
                <a:path w="606" h="2726" extrusionOk="0">
                  <a:moveTo>
                    <a:pt x="302" y="0"/>
                  </a:moveTo>
                  <a:cubicBezTo>
                    <a:pt x="138" y="0"/>
                    <a:pt x="4" y="132"/>
                    <a:pt x="0" y="296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5544825" y="3504500"/>
              <a:ext cx="15175" cy="65200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1"/>
                    <a:pt x="0" y="296"/>
                  </a:cubicBezTo>
                  <a:lnTo>
                    <a:pt x="0" y="2304"/>
                  </a:lnTo>
                  <a:cubicBezTo>
                    <a:pt x="0" y="2472"/>
                    <a:pt x="136" y="2608"/>
                    <a:pt x="303" y="2608"/>
                  </a:cubicBezTo>
                  <a:cubicBezTo>
                    <a:pt x="470" y="2608"/>
                    <a:pt x="607" y="2472"/>
                    <a:pt x="607" y="2304"/>
                  </a:cubicBezTo>
                  <a:lnTo>
                    <a:pt x="607" y="296"/>
                  </a:lnTo>
                  <a:cubicBezTo>
                    <a:pt x="603" y="131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5645250" y="3554550"/>
              <a:ext cx="15175" cy="59475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5754550" y="3575375"/>
              <a:ext cx="15200" cy="35675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1"/>
                  </a:moveTo>
                  <a:cubicBezTo>
                    <a:pt x="140" y="1"/>
                    <a:pt x="4" y="132"/>
                    <a:pt x="2" y="296"/>
                  </a:cubicBezTo>
                  <a:lnTo>
                    <a:pt x="2" y="1125"/>
                  </a:lnTo>
                  <a:cubicBezTo>
                    <a:pt x="0" y="1291"/>
                    <a:pt x="137" y="1427"/>
                    <a:pt x="304" y="1427"/>
                  </a:cubicBezTo>
                  <a:cubicBezTo>
                    <a:pt x="472" y="1427"/>
                    <a:pt x="607" y="1291"/>
                    <a:pt x="607" y="112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5970100" y="3533675"/>
              <a:ext cx="15375" cy="47850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610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6017375" y="3483475"/>
              <a:ext cx="15350" cy="65550"/>
            </a:xfrm>
            <a:custGeom>
              <a:avLst/>
              <a:gdLst/>
              <a:ahLst/>
              <a:cxnLst/>
              <a:rect l="l" t="t" r="r" b="b"/>
              <a:pathLst>
                <a:path w="614" h="2622" extrusionOk="0">
                  <a:moveTo>
                    <a:pt x="307" y="0"/>
                  </a:moveTo>
                  <a:cubicBezTo>
                    <a:pt x="137" y="0"/>
                    <a:pt x="1" y="140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0" y="2622"/>
                    <a:pt x="307" y="2622"/>
                  </a:cubicBezTo>
                  <a:cubicBezTo>
                    <a:pt x="475" y="2622"/>
                    <a:pt x="610" y="2486"/>
                    <a:pt x="610" y="2319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6052025" y="38165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5987550" y="3808800"/>
              <a:ext cx="922450" cy="808675"/>
            </a:xfrm>
            <a:custGeom>
              <a:avLst/>
              <a:gdLst/>
              <a:ahLst/>
              <a:cxnLst/>
              <a:rect l="l" t="t" r="r" b="b"/>
              <a:pathLst>
                <a:path w="36898" h="32347" extrusionOk="0">
                  <a:moveTo>
                    <a:pt x="18479" y="607"/>
                  </a:moveTo>
                  <a:cubicBezTo>
                    <a:pt x="21316" y="607"/>
                    <a:pt x="24110" y="1389"/>
                    <a:pt x="26589" y="2910"/>
                  </a:cubicBezTo>
                  <a:cubicBezTo>
                    <a:pt x="33905" y="7399"/>
                    <a:pt x="36206" y="17004"/>
                    <a:pt x="31718" y="24320"/>
                  </a:cubicBezTo>
                  <a:cubicBezTo>
                    <a:pt x="28784" y="29103"/>
                    <a:pt x="23662" y="31741"/>
                    <a:pt x="18423" y="31741"/>
                  </a:cubicBezTo>
                  <a:cubicBezTo>
                    <a:pt x="15648" y="31741"/>
                    <a:pt x="12841" y="31001"/>
                    <a:pt x="10308" y="29448"/>
                  </a:cubicBezTo>
                  <a:cubicBezTo>
                    <a:pt x="2992" y="24959"/>
                    <a:pt x="692" y="15355"/>
                    <a:pt x="5181" y="8040"/>
                  </a:cubicBezTo>
                  <a:cubicBezTo>
                    <a:pt x="7355" y="4495"/>
                    <a:pt x="10780" y="2010"/>
                    <a:pt x="14823" y="1042"/>
                  </a:cubicBezTo>
                  <a:cubicBezTo>
                    <a:pt x="16020" y="754"/>
                    <a:pt x="17247" y="608"/>
                    <a:pt x="18479" y="607"/>
                  </a:cubicBezTo>
                  <a:close/>
                  <a:moveTo>
                    <a:pt x="18480" y="0"/>
                  </a:moveTo>
                  <a:cubicBezTo>
                    <a:pt x="17216" y="0"/>
                    <a:pt x="15943" y="150"/>
                    <a:pt x="14682" y="452"/>
                  </a:cubicBezTo>
                  <a:cubicBezTo>
                    <a:pt x="10481" y="1458"/>
                    <a:pt x="6924" y="4041"/>
                    <a:pt x="4665" y="7722"/>
                  </a:cubicBezTo>
                  <a:cubicBezTo>
                    <a:pt x="1" y="15324"/>
                    <a:pt x="2390" y="25300"/>
                    <a:pt x="9992" y="29964"/>
                  </a:cubicBezTo>
                  <a:cubicBezTo>
                    <a:pt x="12523" y="31521"/>
                    <a:pt x="15436" y="32347"/>
                    <a:pt x="18409" y="32347"/>
                  </a:cubicBezTo>
                  <a:cubicBezTo>
                    <a:pt x="18413" y="32347"/>
                    <a:pt x="18418" y="32347"/>
                    <a:pt x="18423" y="32347"/>
                  </a:cubicBezTo>
                  <a:cubicBezTo>
                    <a:pt x="23865" y="32347"/>
                    <a:pt x="29186" y="29606"/>
                    <a:pt x="32235" y="24636"/>
                  </a:cubicBezTo>
                  <a:cubicBezTo>
                    <a:pt x="36898" y="17035"/>
                    <a:pt x="34508" y="7058"/>
                    <a:pt x="26907" y="2395"/>
                  </a:cubicBezTo>
                  <a:cubicBezTo>
                    <a:pt x="24329" y="813"/>
                    <a:pt x="21429" y="0"/>
                    <a:pt x="18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6052050" y="3763475"/>
              <a:ext cx="793475" cy="793475"/>
            </a:xfrm>
            <a:custGeom>
              <a:avLst/>
              <a:gdLst/>
              <a:ahLst/>
              <a:cxnLst/>
              <a:rect l="l" t="t" r="r" b="b"/>
              <a:pathLst>
                <a:path w="31739" h="31739" extrusionOk="0">
                  <a:moveTo>
                    <a:pt x="15869" y="0"/>
                  </a:moveTo>
                  <a:cubicBezTo>
                    <a:pt x="11661" y="0"/>
                    <a:pt x="7624" y="1672"/>
                    <a:pt x="4648" y="4648"/>
                  </a:cubicBezTo>
                  <a:cubicBezTo>
                    <a:pt x="1671" y="7625"/>
                    <a:pt x="0" y="11661"/>
                    <a:pt x="0" y="15869"/>
                  </a:cubicBezTo>
                  <a:cubicBezTo>
                    <a:pt x="0" y="20078"/>
                    <a:pt x="1671" y="24114"/>
                    <a:pt x="4648" y="27091"/>
                  </a:cubicBezTo>
                  <a:cubicBezTo>
                    <a:pt x="7624" y="30067"/>
                    <a:pt x="11661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8"/>
                    <a:pt x="31738" y="15869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00750" y="3755825"/>
              <a:ext cx="896075" cy="808875"/>
            </a:xfrm>
            <a:custGeom>
              <a:avLst/>
              <a:gdLst/>
              <a:ahLst/>
              <a:cxnLst/>
              <a:rect l="l" t="t" r="r" b="b"/>
              <a:pathLst>
                <a:path w="35843" h="32355" extrusionOk="0">
                  <a:moveTo>
                    <a:pt x="17919" y="607"/>
                  </a:moveTo>
                  <a:cubicBezTo>
                    <a:pt x="24802" y="607"/>
                    <a:pt x="31114" y="5214"/>
                    <a:pt x="32965" y="12175"/>
                  </a:cubicBezTo>
                  <a:cubicBezTo>
                    <a:pt x="35171" y="20469"/>
                    <a:pt x="30218" y="29013"/>
                    <a:pt x="21923" y="31219"/>
                  </a:cubicBezTo>
                  <a:cubicBezTo>
                    <a:pt x="20590" y="31573"/>
                    <a:pt x="19239" y="31749"/>
                    <a:pt x="17896" y="31749"/>
                  </a:cubicBezTo>
                  <a:cubicBezTo>
                    <a:pt x="15189" y="31749"/>
                    <a:pt x="12518" y="31037"/>
                    <a:pt x="10114" y="29642"/>
                  </a:cubicBezTo>
                  <a:cubicBezTo>
                    <a:pt x="6515" y="27556"/>
                    <a:pt x="3946" y="24195"/>
                    <a:pt x="2878" y="20176"/>
                  </a:cubicBezTo>
                  <a:cubicBezTo>
                    <a:pt x="672" y="11882"/>
                    <a:pt x="5625" y="3339"/>
                    <a:pt x="13920" y="1133"/>
                  </a:cubicBezTo>
                  <a:cubicBezTo>
                    <a:pt x="15225" y="784"/>
                    <a:pt x="16569" y="608"/>
                    <a:pt x="17919" y="607"/>
                  </a:cubicBezTo>
                  <a:close/>
                  <a:moveTo>
                    <a:pt x="17920" y="0"/>
                  </a:moveTo>
                  <a:cubicBezTo>
                    <a:pt x="16547" y="0"/>
                    <a:pt x="15152" y="177"/>
                    <a:pt x="13764" y="547"/>
                  </a:cubicBezTo>
                  <a:cubicBezTo>
                    <a:pt x="5147" y="2839"/>
                    <a:pt x="0" y="11715"/>
                    <a:pt x="2292" y="20332"/>
                  </a:cubicBezTo>
                  <a:cubicBezTo>
                    <a:pt x="3403" y="24507"/>
                    <a:pt x="6073" y="27999"/>
                    <a:pt x="9809" y="30167"/>
                  </a:cubicBezTo>
                  <a:cubicBezTo>
                    <a:pt x="12308" y="31615"/>
                    <a:pt x="15082" y="32355"/>
                    <a:pt x="17895" y="32355"/>
                  </a:cubicBezTo>
                  <a:cubicBezTo>
                    <a:pt x="19308" y="32354"/>
                    <a:pt x="20714" y="32169"/>
                    <a:pt x="22079" y="31804"/>
                  </a:cubicBezTo>
                  <a:cubicBezTo>
                    <a:pt x="30696" y="29512"/>
                    <a:pt x="35843" y="20637"/>
                    <a:pt x="33551" y="12019"/>
                  </a:cubicBezTo>
                  <a:cubicBezTo>
                    <a:pt x="31627" y="4790"/>
                    <a:pt x="25071" y="0"/>
                    <a:pt x="17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6111525" y="3822975"/>
              <a:ext cx="674500" cy="674475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1"/>
                  </a:moveTo>
                  <a:cubicBezTo>
                    <a:pt x="9912" y="1"/>
                    <a:pt x="6482" y="1421"/>
                    <a:pt x="3952" y="3952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1"/>
                    <a:pt x="23029" y="3952"/>
                  </a:cubicBezTo>
                  <a:cubicBezTo>
                    <a:pt x="20499" y="1421"/>
                    <a:pt x="17068" y="1"/>
                    <a:pt x="1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6091875" y="3815250"/>
              <a:ext cx="713825" cy="689925"/>
            </a:xfrm>
            <a:custGeom>
              <a:avLst/>
              <a:gdLst/>
              <a:ahLst/>
              <a:cxnLst/>
              <a:rect l="l" t="t" r="r" b="b"/>
              <a:pathLst>
                <a:path w="28553" h="27597" extrusionOk="0">
                  <a:moveTo>
                    <a:pt x="14298" y="606"/>
                  </a:moveTo>
                  <a:cubicBezTo>
                    <a:pt x="16591" y="606"/>
                    <a:pt x="18854" y="1211"/>
                    <a:pt x="20890" y="2392"/>
                  </a:cubicBezTo>
                  <a:cubicBezTo>
                    <a:pt x="23937" y="4159"/>
                    <a:pt x="26115" y="7006"/>
                    <a:pt x="27020" y="10410"/>
                  </a:cubicBezTo>
                  <a:cubicBezTo>
                    <a:pt x="27925" y="13813"/>
                    <a:pt x="27451" y="17367"/>
                    <a:pt x="25684" y="20413"/>
                  </a:cubicBezTo>
                  <a:cubicBezTo>
                    <a:pt x="23916" y="23460"/>
                    <a:pt x="21070" y="25636"/>
                    <a:pt x="17665" y="26543"/>
                  </a:cubicBezTo>
                  <a:cubicBezTo>
                    <a:pt x="16536" y="26843"/>
                    <a:pt x="15391" y="26992"/>
                    <a:pt x="14253" y="26992"/>
                  </a:cubicBezTo>
                  <a:cubicBezTo>
                    <a:pt x="11960" y="26992"/>
                    <a:pt x="9698" y="26388"/>
                    <a:pt x="7661" y="25206"/>
                  </a:cubicBezTo>
                  <a:cubicBezTo>
                    <a:pt x="4615" y="23439"/>
                    <a:pt x="2439" y="20591"/>
                    <a:pt x="1533" y="17188"/>
                  </a:cubicBezTo>
                  <a:cubicBezTo>
                    <a:pt x="628" y="13785"/>
                    <a:pt x="1102" y="10233"/>
                    <a:pt x="2869" y="7186"/>
                  </a:cubicBezTo>
                  <a:cubicBezTo>
                    <a:pt x="4636" y="4138"/>
                    <a:pt x="7483" y="1961"/>
                    <a:pt x="10887" y="1056"/>
                  </a:cubicBezTo>
                  <a:cubicBezTo>
                    <a:pt x="11999" y="759"/>
                    <a:pt x="13147" y="608"/>
                    <a:pt x="14298" y="606"/>
                  </a:cubicBezTo>
                  <a:close/>
                  <a:moveTo>
                    <a:pt x="14299" y="1"/>
                  </a:moveTo>
                  <a:cubicBezTo>
                    <a:pt x="13109" y="1"/>
                    <a:pt x="11911" y="156"/>
                    <a:pt x="10731" y="470"/>
                  </a:cubicBezTo>
                  <a:cubicBezTo>
                    <a:pt x="7170" y="1416"/>
                    <a:pt x="4193" y="3693"/>
                    <a:pt x="2346" y="6881"/>
                  </a:cubicBezTo>
                  <a:cubicBezTo>
                    <a:pt x="498" y="10067"/>
                    <a:pt x="0" y="13784"/>
                    <a:pt x="948" y="17343"/>
                  </a:cubicBezTo>
                  <a:cubicBezTo>
                    <a:pt x="1895" y="20904"/>
                    <a:pt x="4171" y="23882"/>
                    <a:pt x="7358" y="25730"/>
                  </a:cubicBezTo>
                  <a:cubicBezTo>
                    <a:pt x="9489" y="26966"/>
                    <a:pt x="11855" y="27596"/>
                    <a:pt x="14254" y="27596"/>
                  </a:cubicBezTo>
                  <a:cubicBezTo>
                    <a:pt x="15458" y="27596"/>
                    <a:pt x="16658" y="27438"/>
                    <a:pt x="17822" y="27127"/>
                  </a:cubicBezTo>
                  <a:cubicBezTo>
                    <a:pt x="21381" y="26181"/>
                    <a:pt x="24359" y="23904"/>
                    <a:pt x="26208" y="20717"/>
                  </a:cubicBezTo>
                  <a:cubicBezTo>
                    <a:pt x="28056" y="17530"/>
                    <a:pt x="28552" y="13814"/>
                    <a:pt x="27604" y="10254"/>
                  </a:cubicBezTo>
                  <a:cubicBezTo>
                    <a:pt x="26658" y="6693"/>
                    <a:pt x="24381" y="3715"/>
                    <a:pt x="21195" y="1867"/>
                  </a:cubicBezTo>
                  <a:cubicBezTo>
                    <a:pt x="19064" y="632"/>
                    <a:pt x="16698" y="1"/>
                    <a:pt x="142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6271025" y="3916275"/>
              <a:ext cx="328225" cy="505750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4" y="1"/>
                  </a:moveTo>
                  <a:cubicBezTo>
                    <a:pt x="4062" y="1"/>
                    <a:pt x="3989" y="10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7"/>
                    <a:pt x="3196" y="876"/>
                    <a:pt x="3273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3" y="4223"/>
                    <a:pt x="1848" y="4781"/>
                    <a:pt x="1177" y="5508"/>
                  </a:cubicBezTo>
                  <a:cubicBezTo>
                    <a:pt x="283" y="6478"/>
                    <a:pt x="1" y="7585"/>
                    <a:pt x="333" y="8833"/>
                  </a:cubicBezTo>
                  <a:cubicBezTo>
                    <a:pt x="469" y="9345"/>
                    <a:pt x="654" y="9774"/>
                    <a:pt x="887" y="10118"/>
                  </a:cubicBezTo>
                  <a:cubicBezTo>
                    <a:pt x="1121" y="10463"/>
                    <a:pt x="1380" y="10738"/>
                    <a:pt x="1662" y="10941"/>
                  </a:cubicBezTo>
                  <a:cubicBezTo>
                    <a:pt x="1945" y="11146"/>
                    <a:pt x="2320" y="11302"/>
                    <a:pt x="2787" y="11410"/>
                  </a:cubicBezTo>
                  <a:cubicBezTo>
                    <a:pt x="3235" y="11516"/>
                    <a:pt x="3690" y="11587"/>
                    <a:pt x="4148" y="11625"/>
                  </a:cubicBezTo>
                  <a:cubicBezTo>
                    <a:pt x="4586" y="11659"/>
                    <a:pt x="5164" y="11681"/>
                    <a:pt x="5880" y="11691"/>
                  </a:cubicBezTo>
                  <a:lnTo>
                    <a:pt x="7774" y="11695"/>
                  </a:lnTo>
                  <a:cubicBezTo>
                    <a:pt x="7806" y="11695"/>
                    <a:pt x="7838" y="11694"/>
                    <a:pt x="7870" y="11694"/>
                  </a:cubicBezTo>
                  <a:cubicBezTo>
                    <a:pt x="8344" y="11694"/>
                    <a:pt x="8732" y="11759"/>
                    <a:pt x="9033" y="11889"/>
                  </a:cubicBezTo>
                  <a:cubicBezTo>
                    <a:pt x="9353" y="12027"/>
                    <a:pt x="9544" y="12208"/>
                    <a:pt x="9602" y="12430"/>
                  </a:cubicBezTo>
                  <a:cubicBezTo>
                    <a:pt x="9678" y="12712"/>
                    <a:pt x="9649" y="12969"/>
                    <a:pt x="9519" y="13199"/>
                  </a:cubicBezTo>
                  <a:cubicBezTo>
                    <a:pt x="9389" y="13431"/>
                    <a:pt x="9200" y="13616"/>
                    <a:pt x="8954" y="13755"/>
                  </a:cubicBezTo>
                  <a:cubicBezTo>
                    <a:pt x="8691" y="13901"/>
                    <a:pt x="8417" y="14026"/>
                    <a:pt x="8135" y="14131"/>
                  </a:cubicBezTo>
                  <a:cubicBezTo>
                    <a:pt x="7857" y="14237"/>
                    <a:pt x="7568" y="14312"/>
                    <a:pt x="7274" y="14352"/>
                  </a:cubicBezTo>
                  <a:cubicBezTo>
                    <a:pt x="6893" y="14437"/>
                    <a:pt x="6505" y="14481"/>
                    <a:pt x="6116" y="14482"/>
                  </a:cubicBezTo>
                  <a:cubicBezTo>
                    <a:pt x="6093" y="14482"/>
                    <a:pt x="6071" y="14482"/>
                    <a:pt x="6049" y="14482"/>
                  </a:cubicBezTo>
                  <a:cubicBezTo>
                    <a:pt x="5697" y="14482"/>
                    <a:pt x="5420" y="14463"/>
                    <a:pt x="5216" y="14427"/>
                  </a:cubicBezTo>
                  <a:cubicBezTo>
                    <a:pt x="5000" y="14388"/>
                    <a:pt x="4743" y="14334"/>
                    <a:pt x="4445" y="14262"/>
                  </a:cubicBezTo>
                  <a:cubicBezTo>
                    <a:pt x="4147" y="14190"/>
                    <a:pt x="3965" y="14150"/>
                    <a:pt x="3898" y="14140"/>
                  </a:cubicBezTo>
                  <a:cubicBezTo>
                    <a:pt x="3750" y="14110"/>
                    <a:pt x="3609" y="14096"/>
                    <a:pt x="3477" y="14096"/>
                  </a:cubicBezTo>
                  <a:cubicBezTo>
                    <a:pt x="3292" y="14096"/>
                    <a:pt x="3123" y="14124"/>
                    <a:pt x="2970" y="14181"/>
                  </a:cubicBezTo>
                  <a:cubicBezTo>
                    <a:pt x="2708" y="14279"/>
                    <a:pt x="2514" y="14444"/>
                    <a:pt x="2389" y="14679"/>
                  </a:cubicBezTo>
                  <a:cubicBezTo>
                    <a:pt x="2267" y="14905"/>
                    <a:pt x="2195" y="15155"/>
                    <a:pt x="2181" y="15413"/>
                  </a:cubicBezTo>
                  <a:cubicBezTo>
                    <a:pt x="2165" y="15669"/>
                    <a:pt x="2230" y="15913"/>
                    <a:pt x="2376" y="16149"/>
                  </a:cubicBezTo>
                  <a:cubicBezTo>
                    <a:pt x="2520" y="16385"/>
                    <a:pt x="2731" y="16558"/>
                    <a:pt x="3008" y="16667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29"/>
                  </a:cubicBezTo>
                  <a:lnTo>
                    <a:pt x="7753" y="17029"/>
                  </a:lnTo>
                  <a:lnTo>
                    <a:pt x="8416" y="19521"/>
                  </a:lnTo>
                  <a:cubicBezTo>
                    <a:pt x="8519" y="19906"/>
                    <a:pt x="8736" y="20134"/>
                    <a:pt x="9071" y="20204"/>
                  </a:cubicBezTo>
                  <a:cubicBezTo>
                    <a:pt x="9148" y="20221"/>
                    <a:pt x="9224" y="20229"/>
                    <a:pt x="9297" y="20229"/>
                  </a:cubicBezTo>
                  <a:cubicBezTo>
                    <a:pt x="9540" y="20229"/>
                    <a:pt x="9761" y="20138"/>
                    <a:pt x="9958" y="19956"/>
                  </a:cubicBezTo>
                  <a:cubicBezTo>
                    <a:pt x="10214" y="19717"/>
                    <a:pt x="10294" y="19415"/>
                    <a:pt x="10196" y="19048"/>
                  </a:cubicBezTo>
                  <a:lnTo>
                    <a:pt x="9536" y="16565"/>
                  </a:lnTo>
                  <a:lnTo>
                    <a:pt x="9536" y="16565"/>
                  </a:lnTo>
                  <a:cubicBezTo>
                    <a:pt x="10126" y="16351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0"/>
                  </a:cubicBezTo>
                  <a:cubicBezTo>
                    <a:pt x="13100" y="12979"/>
                    <a:pt x="13129" y="12108"/>
                    <a:pt x="12859" y="11165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0"/>
                    <a:pt x="10970" y="8855"/>
                  </a:cubicBezTo>
                  <a:cubicBezTo>
                    <a:pt x="10486" y="8658"/>
                    <a:pt x="9979" y="8528"/>
                    <a:pt x="9460" y="8468"/>
                  </a:cubicBezTo>
                  <a:cubicBezTo>
                    <a:pt x="8949" y="8407"/>
                    <a:pt x="8328" y="8377"/>
                    <a:pt x="7601" y="8377"/>
                  </a:cubicBezTo>
                  <a:cubicBezTo>
                    <a:pt x="7571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7" y="8411"/>
                    <a:pt x="5478" y="8413"/>
                    <a:pt x="5403" y="8413"/>
                  </a:cubicBezTo>
                  <a:cubicBezTo>
                    <a:pt x="4967" y="8413"/>
                    <a:pt x="4633" y="8365"/>
                    <a:pt x="4401" y="8270"/>
                  </a:cubicBezTo>
                  <a:cubicBezTo>
                    <a:pt x="4130" y="8160"/>
                    <a:pt x="3953" y="7951"/>
                    <a:pt x="3871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1"/>
                    <a:pt x="8751" y="6085"/>
                  </a:cubicBezTo>
                  <a:cubicBezTo>
                    <a:pt x="8805" y="6089"/>
                    <a:pt x="8858" y="6090"/>
                    <a:pt x="8910" y="6090"/>
                  </a:cubicBezTo>
                  <a:cubicBezTo>
                    <a:pt x="9205" y="6090"/>
                    <a:pt x="9459" y="6034"/>
                    <a:pt x="9675" y="5922"/>
                  </a:cubicBezTo>
                  <a:cubicBezTo>
                    <a:pt x="9928" y="5791"/>
                    <a:pt x="10092" y="5599"/>
                    <a:pt x="10166" y="5345"/>
                  </a:cubicBezTo>
                  <a:cubicBezTo>
                    <a:pt x="10239" y="5102"/>
                    <a:pt x="10257" y="4843"/>
                    <a:pt x="10219" y="4591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4"/>
                    <a:pt x="8221" y="3350"/>
                    <a:pt x="7947" y="3323"/>
                  </a:cubicBezTo>
                  <a:cubicBezTo>
                    <a:pt x="7778" y="3305"/>
                    <a:pt x="7566" y="3296"/>
                    <a:pt x="7311" y="3296"/>
                  </a:cubicBezTo>
                  <a:cubicBezTo>
                    <a:pt x="7156" y="3296"/>
                    <a:pt x="6985" y="3300"/>
                    <a:pt x="6798" y="3306"/>
                  </a:cubicBezTo>
                  <a:cubicBezTo>
                    <a:pt x="6451" y="3320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9"/>
                    <a:pt x="4591" y="115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6113125" y="4374575"/>
              <a:ext cx="15400" cy="65575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7" y="1"/>
                    <a:pt x="1" y="140"/>
                    <a:pt x="6" y="311"/>
                  </a:cubicBezTo>
                  <a:lnTo>
                    <a:pt x="6" y="2320"/>
                  </a:lnTo>
                  <a:cubicBezTo>
                    <a:pt x="4" y="2487"/>
                    <a:pt x="141" y="2622"/>
                    <a:pt x="308" y="2622"/>
                  </a:cubicBezTo>
                  <a:cubicBezTo>
                    <a:pt x="475" y="2622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6148625" y="4424800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6219500" y="4483875"/>
              <a:ext cx="15375" cy="65575"/>
            </a:xfrm>
            <a:custGeom>
              <a:avLst/>
              <a:gdLst/>
              <a:ahLst/>
              <a:cxnLst/>
              <a:rect l="l" t="t" r="r" b="b"/>
              <a:pathLst>
                <a:path w="615" h="2623" extrusionOk="0">
                  <a:moveTo>
                    <a:pt x="307" y="1"/>
                  </a:moveTo>
                  <a:cubicBezTo>
                    <a:pt x="137" y="1"/>
                    <a:pt x="0" y="141"/>
                    <a:pt x="4" y="311"/>
                  </a:cubicBezTo>
                  <a:lnTo>
                    <a:pt x="4" y="2319"/>
                  </a:lnTo>
                  <a:cubicBezTo>
                    <a:pt x="4" y="2487"/>
                    <a:pt x="139" y="2622"/>
                    <a:pt x="307" y="2622"/>
                  </a:cubicBezTo>
                  <a:cubicBezTo>
                    <a:pt x="474" y="2622"/>
                    <a:pt x="611" y="2487"/>
                    <a:pt x="611" y="2319"/>
                  </a:cubicBezTo>
                  <a:lnTo>
                    <a:pt x="611" y="311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6319950" y="4534075"/>
              <a:ext cx="15375" cy="59675"/>
            </a:xfrm>
            <a:custGeom>
              <a:avLst/>
              <a:gdLst/>
              <a:ahLst/>
              <a:cxnLst/>
              <a:rect l="l" t="t" r="r" b="b"/>
              <a:pathLst>
                <a:path w="615" h="2387" extrusionOk="0">
                  <a:moveTo>
                    <a:pt x="307" y="1"/>
                  </a:moveTo>
                  <a:cubicBezTo>
                    <a:pt x="138" y="1"/>
                    <a:pt x="1" y="141"/>
                    <a:pt x="5" y="311"/>
                  </a:cubicBezTo>
                  <a:lnTo>
                    <a:pt x="5" y="2084"/>
                  </a:lnTo>
                  <a:cubicBezTo>
                    <a:pt x="5" y="2251"/>
                    <a:pt x="140" y="2387"/>
                    <a:pt x="307" y="2387"/>
                  </a:cubicBezTo>
                  <a:cubicBezTo>
                    <a:pt x="475" y="2387"/>
                    <a:pt x="610" y="2251"/>
                    <a:pt x="610" y="2084"/>
                  </a:cubicBezTo>
                  <a:lnTo>
                    <a:pt x="610" y="311"/>
                  </a:lnTo>
                  <a:cubicBezTo>
                    <a:pt x="614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6429225" y="4554800"/>
              <a:ext cx="15375" cy="36025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8" y="0"/>
                  </a:moveTo>
                  <a:cubicBezTo>
                    <a:pt x="137" y="0"/>
                    <a:pt x="0" y="139"/>
                    <a:pt x="6" y="310"/>
                  </a:cubicBezTo>
                  <a:lnTo>
                    <a:pt x="6" y="1137"/>
                  </a:lnTo>
                  <a:cubicBezTo>
                    <a:pt x="4" y="1304"/>
                    <a:pt x="141" y="1440"/>
                    <a:pt x="308" y="1440"/>
                  </a:cubicBezTo>
                  <a:cubicBezTo>
                    <a:pt x="476" y="1440"/>
                    <a:pt x="611" y="1304"/>
                    <a:pt x="611" y="1137"/>
                  </a:cubicBezTo>
                  <a:lnTo>
                    <a:pt x="611" y="310"/>
                  </a:lnTo>
                  <a:cubicBezTo>
                    <a:pt x="615" y="139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6644875" y="4513450"/>
              <a:ext cx="15350" cy="47850"/>
            </a:xfrm>
            <a:custGeom>
              <a:avLst/>
              <a:gdLst/>
              <a:ahLst/>
              <a:cxnLst/>
              <a:rect l="l" t="t" r="r" b="b"/>
              <a:pathLst>
                <a:path w="614" h="1914" extrusionOk="0">
                  <a:moveTo>
                    <a:pt x="308" y="0"/>
                  </a:moveTo>
                  <a:cubicBezTo>
                    <a:pt x="137" y="0"/>
                    <a:pt x="1" y="139"/>
                    <a:pt x="4" y="310"/>
                  </a:cubicBezTo>
                  <a:lnTo>
                    <a:pt x="4" y="1610"/>
                  </a:lnTo>
                  <a:cubicBezTo>
                    <a:pt x="4" y="1776"/>
                    <a:pt x="140" y="1913"/>
                    <a:pt x="308" y="1913"/>
                  </a:cubicBezTo>
                  <a:cubicBezTo>
                    <a:pt x="475" y="1913"/>
                    <a:pt x="611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6692250" y="4463375"/>
              <a:ext cx="15150" cy="65400"/>
            </a:xfrm>
            <a:custGeom>
              <a:avLst/>
              <a:gdLst/>
              <a:ahLst/>
              <a:cxnLst/>
              <a:rect l="l" t="t" r="r" b="b"/>
              <a:pathLst>
                <a:path w="606" h="2616" extrusionOk="0">
                  <a:moveTo>
                    <a:pt x="304" y="0"/>
                  </a:moveTo>
                  <a:cubicBezTo>
                    <a:pt x="136" y="0"/>
                    <a:pt x="0" y="136"/>
                    <a:pt x="0" y="304"/>
                  </a:cubicBezTo>
                  <a:lnTo>
                    <a:pt x="0" y="2312"/>
                  </a:lnTo>
                  <a:cubicBezTo>
                    <a:pt x="0" y="2480"/>
                    <a:pt x="136" y="2615"/>
                    <a:pt x="304" y="2615"/>
                  </a:cubicBezTo>
                  <a:cubicBezTo>
                    <a:pt x="470" y="2615"/>
                    <a:pt x="606" y="2480"/>
                    <a:pt x="606" y="2312"/>
                  </a:cubicBezTo>
                  <a:lnTo>
                    <a:pt x="606" y="304"/>
                  </a:lnTo>
                  <a:cubicBezTo>
                    <a:pt x="606" y="136"/>
                    <a:pt x="470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5996025" y="3741750"/>
              <a:ext cx="905525" cy="793600"/>
            </a:xfrm>
            <a:custGeom>
              <a:avLst/>
              <a:gdLst/>
              <a:ahLst/>
              <a:cxnLst/>
              <a:rect l="l" t="t" r="r" b="b"/>
              <a:pathLst>
                <a:path w="36221" h="31744" extrusionOk="0">
                  <a:moveTo>
                    <a:pt x="18126" y="0"/>
                  </a:moveTo>
                  <a:cubicBezTo>
                    <a:pt x="12790" y="0"/>
                    <a:pt x="7579" y="2692"/>
                    <a:pt x="4584" y="7573"/>
                  </a:cubicBezTo>
                  <a:cubicBezTo>
                    <a:pt x="0" y="15044"/>
                    <a:pt x="2340" y="24815"/>
                    <a:pt x="9812" y="29399"/>
                  </a:cubicBezTo>
                  <a:cubicBezTo>
                    <a:pt x="12400" y="30987"/>
                    <a:pt x="15265" y="31744"/>
                    <a:pt x="18095" y="31744"/>
                  </a:cubicBezTo>
                  <a:cubicBezTo>
                    <a:pt x="23431" y="31744"/>
                    <a:pt x="28642" y="29053"/>
                    <a:pt x="31636" y="24171"/>
                  </a:cubicBezTo>
                  <a:cubicBezTo>
                    <a:pt x="36220" y="16701"/>
                    <a:pt x="33880" y="6928"/>
                    <a:pt x="26409" y="2346"/>
                  </a:cubicBezTo>
                  <a:cubicBezTo>
                    <a:pt x="23821" y="757"/>
                    <a:pt x="20955" y="0"/>
                    <a:pt x="18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5987575" y="3734050"/>
              <a:ext cx="922425" cy="808725"/>
            </a:xfrm>
            <a:custGeom>
              <a:avLst/>
              <a:gdLst/>
              <a:ahLst/>
              <a:cxnLst/>
              <a:rect l="l" t="t" r="r" b="b"/>
              <a:pathLst>
                <a:path w="36897" h="32349" extrusionOk="0">
                  <a:moveTo>
                    <a:pt x="18476" y="608"/>
                  </a:moveTo>
                  <a:cubicBezTo>
                    <a:pt x="21315" y="608"/>
                    <a:pt x="24107" y="1389"/>
                    <a:pt x="26588" y="2912"/>
                  </a:cubicBezTo>
                  <a:cubicBezTo>
                    <a:pt x="33904" y="7401"/>
                    <a:pt x="36205" y="17005"/>
                    <a:pt x="31717" y="24321"/>
                  </a:cubicBezTo>
                  <a:cubicBezTo>
                    <a:pt x="28782" y="29103"/>
                    <a:pt x="23661" y="31743"/>
                    <a:pt x="18422" y="31743"/>
                  </a:cubicBezTo>
                  <a:cubicBezTo>
                    <a:pt x="15648" y="31743"/>
                    <a:pt x="12840" y="31003"/>
                    <a:pt x="10307" y="29448"/>
                  </a:cubicBezTo>
                  <a:cubicBezTo>
                    <a:pt x="2991" y="24959"/>
                    <a:pt x="691" y="15355"/>
                    <a:pt x="5180" y="8040"/>
                  </a:cubicBezTo>
                  <a:cubicBezTo>
                    <a:pt x="7354" y="4495"/>
                    <a:pt x="10779" y="2010"/>
                    <a:pt x="14822" y="1042"/>
                  </a:cubicBezTo>
                  <a:cubicBezTo>
                    <a:pt x="16019" y="754"/>
                    <a:pt x="17246" y="608"/>
                    <a:pt x="18476" y="608"/>
                  </a:cubicBezTo>
                  <a:close/>
                  <a:moveTo>
                    <a:pt x="18478" y="1"/>
                  </a:moveTo>
                  <a:cubicBezTo>
                    <a:pt x="17214" y="1"/>
                    <a:pt x="15942" y="150"/>
                    <a:pt x="14681" y="452"/>
                  </a:cubicBezTo>
                  <a:cubicBezTo>
                    <a:pt x="10480" y="1458"/>
                    <a:pt x="6923" y="4041"/>
                    <a:pt x="4664" y="7722"/>
                  </a:cubicBezTo>
                  <a:cubicBezTo>
                    <a:pt x="1" y="15324"/>
                    <a:pt x="2391" y="25302"/>
                    <a:pt x="9991" y="29965"/>
                  </a:cubicBezTo>
                  <a:cubicBezTo>
                    <a:pt x="12524" y="31523"/>
                    <a:pt x="15440" y="32348"/>
                    <a:pt x="18415" y="32348"/>
                  </a:cubicBezTo>
                  <a:cubicBezTo>
                    <a:pt x="18417" y="32348"/>
                    <a:pt x="18419" y="32348"/>
                    <a:pt x="18422" y="32348"/>
                  </a:cubicBezTo>
                  <a:cubicBezTo>
                    <a:pt x="23864" y="32348"/>
                    <a:pt x="29185" y="29607"/>
                    <a:pt x="32234" y="24637"/>
                  </a:cubicBezTo>
                  <a:cubicBezTo>
                    <a:pt x="36897" y="17036"/>
                    <a:pt x="34506" y="7058"/>
                    <a:pt x="26906" y="2396"/>
                  </a:cubicBezTo>
                  <a:cubicBezTo>
                    <a:pt x="24328" y="813"/>
                    <a:pt x="21427" y="1"/>
                    <a:pt x="18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6052050" y="3688750"/>
              <a:ext cx="793475" cy="793450"/>
            </a:xfrm>
            <a:custGeom>
              <a:avLst/>
              <a:gdLst/>
              <a:ahLst/>
              <a:cxnLst/>
              <a:rect l="l" t="t" r="r" b="b"/>
              <a:pathLst>
                <a:path w="31739" h="31738" extrusionOk="0">
                  <a:moveTo>
                    <a:pt x="15870" y="0"/>
                  </a:moveTo>
                  <a:cubicBezTo>
                    <a:pt x="11661" y="0"/>
                    <a:pt x="7624" y="1671"/>
                    <a:pt x="4648" y="4648"/>
                  </a:cubicBezTo>
                  <a:cubicBezTo>
                    <a:pt x="1673" y="7624"/>
                    <a:pt x="0" y="11661"/>
                    <a:pt x="0" y="15868"/>
                  </a:cubicBezTo>
                  <a:cubicBezTo>
                    <a:pt x="0" y="20077"/>
                    <a:pt x="1673" y="24114"/>
                    <a:pt x="4648" y="27090"/>
                  </a:cubicBezTo>
                  <a:cubicBezTo>
                    <a:pt x="7624" y="30066"/>
                    <a:pt x="11661" y="31738"/>
                    <a:pt x="15870" y="31738"/>
                  </a:cubicBezTo>
                  <a:cubicBezTo>
                    <a:pt x="20078" y="31738"/>
                    <a:pt x="24115" y="30066"/>
                    <a:pt x="27090" y="27090"/>
                  </a:cubicBezTo>
                  <a:cubicBezTo>
                    <a:pt x="30067" y="24114"/>
                    <a:pt x="31738" y="20077"/>
                    <a:pt x="31738" y="15868"/>
                  </a:cubicBezTo>
                  <a:cubicBezTo>
                    <a:pt x="31738" y="11661"/>
                    <a:pt x="30067" y="7624"/>
                    <a:pt x="27090" y="4648"/>
                  </a:cubicBezTo>
                  <a:cubicBezTo>
                    <a:pt x="24115" y="1671"/>
                    <a:pt x="20078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000750" y="3681150"/>
              <a:ext cx="866550" cy="808800"/>
            </a:xfrm>
            <a:custGeom>
              <a:avLst/>
              <a:gdLst/>
              <a:ahLst/>
              <a:cxnLst/>
              <a:rect l="l" t="t" r="r" b="b"/>
              <a:pathLst>
                <a:path w="34662" h="32352" extrusionOk="0">
                  <a:moveTo>
                    <a:pt x="17918" y="605"/>
                  </a:moveTo>
                  <a:cubicBezTo>
                    <a:pt x="24801" y="605"/>
                    <a:pt x="31114" y="5213"/>
                    <a:pt x="32965" y="12172"/>
                  </a:cubicBezTo>
                  <a:cubicBezTo>
                    <a:pt x="34034" y="16191"/>
                    <a:pt x="33472" y="20384"/>
                    <a:pt x="31387" y="23981"/>
                  </a:cubicBezTo>
                  <a:cubicBezTo>
                    <a:pt x="29303" y="27579"/>
                    <a:pt x="25941" y="30148"/>
                    <a:pt x="21923" y="31216"/>
                  </a:cubicBezTo>
                  <a:cubicBezTo>
                    <a:pt x="20587" y="31572"/>
                    <a:pt x="19245" y="31742"/>
                    <a:pt x="17924" y="31742"/>
                  </a:cubicBezTo>
                  <a:cubicBezTo>
                    <a:pt x="11042" y="31742"/>
                    <a:pt x="4729" y="27133"/>
                    <a:pt x="2878" y="20174"/>
                  </a:cubicBezTo>
                  <a:cubicBezTo>
                    <a:pt x="672" y="11879"/>
                    <a:pt x="5625" y="3336"/>
                    <a:pt x="13920" y="1130"/>
                  </a:cubicBezTo>
                  <a:cubicBezTo>
                    <a:pt x="15224" y="782"/>
                    <a:pt x="16568" y="605"/>
                    <a:pt x="17918" y="605"/>
                  </a:cubicBezTo>
                  <a:close/>
                  <a:moveTo>
                    <a:pt x="17914" y="0"/>
                  </a:moveTo>
                  <a:cubicBezTo>
                    <a:pt x="16543" y="0"/>
                    <a:pt x="15150" y="176"/>
                    <a:pt x="13764" y="544"/>
                  </a:cubicBezTo>
                  <a:cubicBezTo>
                    <a:pt x="5147" y="2836"/>
                    <a:pt x="0" y="11712"/>
                    <a:pt x="2292" y="20331"/>
                  </a:cubicBezTo>
                  <a:cubicBezTo>
                    <a:pt x="3403" y="24504"/>
                    <a:pt x="6073" y="27997"/>
                    <a:pt x="9809" y="30164"/>
                  </a:cubicBezTo>
                  <a:cubicBezTo>
                    <a:pt x="12308" y="31612"/>
                    <a:pt x="15083" y="32352"/>
                    <a:pt x="17895" y="32352"/>
                  </a:cubicBezTo>
                  <a:cubicBezTo>
                    <a:pt x="19308" y="32352"/>
                    <a:pt x="20714" y="32167"/>
                    <a:pt x="22079" y="31802"/>
                  </a:cubicBezTo>
                  <a:cubicBezTo>
                    <a:pt x="26253" y="30692"/>
                    <a:pt x="29745" y="28023"/>
                    <a:pt x="31912" y="24286"/>
                  </a:cubicBezTo>
                  <a:cubicBezTo>
                    <a:pt x="34079" y="20548"/>
                    <a:pt x="34661" y="16191"/>
                    <a:pt x="33551" y="12016"/>
                  </a:cubicBezTo>
                  <a:cubicBezTo>
                    <a:pt x="31626" y="4785"/>
                    <a:pt x="25068" y="0"/>
                    <a:pt x="17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47425" y="3812950"/>
              <a:ext cx="147300" cy="413175"/>
            </a:xfrm>
            <a:custGeom>
              <a:avLst/>
              <a:gdLst/>
              <a:ahLst/>
              <a:cxnLst/>
              <a:rect l="l" t="t" r="r" b="b"/>
              <a:pathLst>
                <a:path w="5892" h="16527" extrusionOk="0">
                  <a:moveTo>
                    <a:pt x="0" y="0"/>
                  </a:moveTo>
                  <a:lnTo>
                    <a:pt x="4316" y="16526"/>
                  </a:lnTo>
                  <a:cubicBezTo>
                    <a:pt x="5613" y="13696"/>
                    <a:pt x="5892" y="10505"/>
                    <a:pt x="5106" y="7492"/>
                  </a:cubicBezTo>
                  <a:cubicBezTo>
                    <a:pt x="4320" y="4482"/>
                    <a:pt x="2516" y="18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6638825" y="3805375"/>
              <a:ext cx="163750" cy="428300"/>
            </a:xfrm>
            <a:custGeom>
              <a:avLst/>
              <a:gdLst/>
              <a:ahLst/>
              <a:cxnLst/>
              <a:rect l="l" t="t" r="r" b="b"/>
              <a:pathLst>
                <a:path w="6550" h="17132" extrusionOk="0">
                  <a:moveTo>
                    <a:pt x="344" y="0"/>
                  </a:moveTo>
                  <a:cubicBezTo>
                    <a:pt x="250" y="0"/>
                    <a:pt x="158" y="44"/>
                    <a:pt x="99" y="125"/>
                  </a:cubicBezTo>
                  <a:cubicBezTo>
                    <a:pt x="0" y="260"/>
                    <a:pt x="30" y="449"/>
                    <a:pt x="166" y="548"/>
                  </a:cubicBezTo>
                  <a:cubicBezTo>
                    <a:pt x="2598" y="2319"/>
                    <a:pt x="4366" y="4900"/>
                    <a:pt x="5142" y="7815"/>
                  </a:cubicBezTo>
                  <a:cubicBezTo>
                    <a:pt x="5928" y="10775"/>
                    <a:pt x="5660" y="13917"/>
                    <a:pt x="4384" y="16702"/>
                  </a:cubicBezTo>
                  <a:cubicBezTo>
                    <a:pt x="4291" y="16902"/>
                    <a:pt x="4438" y="17131"/>
                    <a:pt x="4660" y="17131"/>
                  </a:cubicBezTo>
                  <a:cubicBezTo>
                    <a:pt x="4777" y="17131"/>
                    <a:pt x="4885" y="17062"/>
                    <a:pt x="4935" y="16956"/>
                  </a:cubicBezTo>
                  <a:cubicBezTo>
                    <a:pt x="6269" y="14042"/>
                    <a:pt x="6549" y="10755"/>
                    <a:pt x="5726" y="7659"/>
                  </a:cubicBezTo>
                  <a:cubicBezTo>
                    <a:pt x="4916" y="4610"/>
                    <a:pt x="3067" y="1910"/>
                    <a:pt x="523" y="59"/>
                  </a:cubicBezTo>
                  <a:cubicBezTo>
                    <a:pt x="469" y="19"/>
                    <a:pt x="406" y="0"/>
                    <a:pt x="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6075000" y="3748150"/>
              <a:ext cx="656725" cy="674650"/>
            </a:xfrm>
            <a:custGeom>
              <a:avLst/>
              <a:gdLst/>
              <a:ahLst/>
              <a:cxnLst/>
              <a:rect l="l" t="t" r="r" b="b"/>
              <a:pathLst>
                <a:path w="26269" h="26986" extrusionOk="0">
                  <a:moveTo>
                    <a:pt x="14959" y="1"/>
                  </a:moveTo>
                  <a:cubicBezTo>
                    <a:pt x="13793" y="1"/>
                    <a:pt x="12625" y="153"/>
                    <a:pt x="11484" y="458"/>
                  </a:cubicBezTo>
                  <a:cubicBezTo>
                    <a:pt x="4285" y="2372"/>
                    <a:pt x="1" y="9761"/>
                    <a:pt x="1915" y="16960"/>
                  </a:cubicBezTo>
                  <a:cubicBezTo>
                    <a:pt x="3522" y="22998"/>
                    <a:pt x="8978" y="26986"/>
                    <a:pt x="14944" y="26986"/>
                  </a:cubicBezTo>
                  <a:cubicBezTo>
                    <a:pt x="16091" y="26986"/>
                    <a:pt x="17257" y="26838"/>
                    <a:pt x="18419" y="26530"/>
                  </a:cubicBezTo>
                  <a:cubicBezTo>
                    <a:pt x="21784" y="25634"/>
                    <a:pt x="24512" y="23542"/>
                    <a:pt x="26269" y="20833"/>
                  </a:cubicBezTo>
                  <a:lnTo>
                    <a:pt x="20123" y="1034"/>
                  </a:lnTo>
                  <a:cubicBezTo>
                    <a:pt x="18476" y="347"/>
                    <a:pt x="16721" y="1"/>
                    <a:pt x="14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6066675" y="3740500"/>
              <a:ext cx="673775" cy="689825"/>
            </a:xfrm>
            <a:custGeom>
              <a:avLst/>
              <a:gdLst/>
              <a:ahLst/>
              <a:cxnLst/>
              <a:rect l="l" t="t" r="r" b="b"/>
              <a:pathLst>
                <a:path w="26951" h="27593" extrusionOk="0">
                  <a:moveTo>
                    <a:pt x="15304" y="0"/>
                  </a:moveTo>
                  <a:cubicBezTo>
                    <a:pt x="14114" y="0"/>
                    <a:pt x="12918" y="157"/>
                    <a:pt x="11739" y="471"/>
                  </a:cubicBezTo>
                  <a:cubicBezTo>
                    <a:pt x="4389" y="2426"/>
                    <a:pt x="0" y="9996"/>
                    <a:pt x="1955" y="17345"/>
                  </a:cubicBezTo>
                  <a:cubicBezTo>
                    <a:pt x="3596" y="23510"/>
                    <a:pt x="9187" y="27592"/>
                    <a:pt x="15286" y="27592"/>
                  </a:cubicBezTo>
                  <a:lnTo>
                    <a:pt x="15286" y="27592"/>
                  </a:lnTo>
                  <a:cubicBezTo>
                    <a:pt x="19959" y="27588"/>
                    <a:pt x="24311" y="25222"/>
                    <a:pt x="26856" y="21303"/>
                  </a:cubicBezTo>
                  <a:cubicBezTo>
                    <a:pt x="26951" y="21163"/>
                    <a:pt x="26912" y="20971"/>
                    <a:pt x="26768" y="20879"/>
                  </a:cubicBezTo>
                  <a:cubicBezTo>
                    <a:pt x="26718" y="20846"/>
                    <a:pt x="26661" y="20830"/>
                    <a:pt x="26605" y="20830"/>
                  </a:cubicBezTo>
                  <a:cubicBezTo>
                    <a:pt x="26503" y="20830"/>
                    <a:pt x="26403" y="20881"/>
                    <a:pt x="26346" y="20975"/>
                  </a:cubicBezTo>
                  <a:cubicBezTo>
                    <a:pt x="24569" y="23719"/>
                    <a:pt x="21834" y="25704"/>
                    <a:pt x="18673" y="26543"/>
                  </a:cubicBezTo>
                  <a:cubicBezTo>
                    <a:pt x="17542" y="26844"/>
                    <a:pt x="16406" y="26987"/>
                    <a:pt x="15287" y="26987"/>
                  </a:cubicBezTo>
                  <a:cubicBezTo>
                    <a:pt x="9456" y="26987"/>
                    <a:pt x="4109" y="23083"/>
                    <a:pt x="2541" y="17188"/>
                  </a:cubicBezTo>
                  <a:cubicBezTo>
                    <a:pt x="672" y="10163"/>
                    <a:pt x="4868" y="2925"/>
                    <a:pt x="11895" y="1056"/>
                  </a:cubicBezTo>
                  <a:cubicBezTo>
                    <a:pt x="13023" y="756"/>
                    <a:pt x="14166" y="606"/>
                    <a:pt x="15303" y="606"/>
                  </a:cubicBezTo>
                  <a:cubicBezTo>
                    <a:pt x="17017" y="606"/>
                    <a:pt x="18719" y="946"/>
                    <a:pt x="20339" y="1620"/>
                  </a:cubicBezTo>
                  <a:cubicBezTo>
                    <a:pt x="20377" y="1635"/>
                    <a:pt x="20415" y="1643"/>
                    <a:pt x="20454" y="1643"/>
                  </a:cubicBezTo>
                  <a:cubicBezTo>
                    <a:pt x="20572" y="1643"/>
                    <a:pt x="20685" y="1572"/>
                    <a:pt x="20734" y="1456"/>
                  </a:cubicBezTo>
                  <a:cubicBezTo>
                    <a:pt x="20797" y="1302"/>
                    <a:pt x="20726" y="1125"/>
                    <a:pt x="20572" y="1061"/>
                  </a:cubicBezTo>
                  <a:cubicBezTo>
                    <a:pt x="18877" y="356"/>
                    <a:pt x="17097" y="0"/>
                    <a:pt x="15304" y="0"/>
                  </a:cubicBezTo>
                  <a:close/>
                  <a:moveTo>
                    <a:pt x="15286" y="27592"/>
                  </a:moveTo>
                  <a:cubicBezTo>
                    <a:pt x="15286" y="27592"/>
                    <a:pt x="15286" y="27592"/>
                    <a:pt x="15286" y="27592"/>
                  </a:cubicBezTo>
                  <a:lnTo>
                    <a:pt x="15288" y="27592"/>
                  </a:lnTo>
                  <a:cubicBezTo>
                    <a:pt x="15287" y="27592"/>
                    <a:pt x="15287" y="27592"/>
                    <a:pt x="15286" y="27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6271025" y="3841550"/>
              <a:ext cx="328225" cy="505750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4" y="1"/>
                  </a:moveTo>
                  <a:cubicBezTo>
                    <a:pt x="4062" y="1"/>
                    <a:pt x="3989" y="9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6"/>
                    <a:pt x="3196" y="875"/>
                    <a:pt x="3273" y="1165"/>
                  </a:cubicBezTo>
                  <a:lnTo>
                    <a:pt x="3982" y="3834"/>
                  </a:lnTo>
                  <a:lnTo>
                    <a:pt x="3982" y="3834"/>
                  </a:lnTo>
                  <a:cubicBezTo>
                    <a:pt x="2783" y="4222"/>
                    <a:pt x="1848" y="4780"/>
                    <a:pt x="1177" y="5508"/>
                  </a:cubicBezTo>
                  <a:cubicBezTo>
                    <a:pt x="283" y="6477"/>
                    <a:pt x="1" y="7586"/>
                    <a:pt x="333" y="8833"/>
                  </a:cubicBezTo>
                  <a:cubicBezTo>
                    <a:pt x="469" y="9345"/>
                    <a:pt x="654" y="9773"/>
                    <a:pt x="887" y="10119"/>
                  </a:cubicBezTo>
                  <a:cubicBezTo>
                    <a:pt x="1121" y="10464"/>
                    <a:pt x="1380" y="10737"/>
                    <a:pt x="1662" y="10942"/>
                  </a:cubicBezTo>
                  <a:cubicBezTo>
                    <a:pt x="1945" y="11145"/>
                    <a:pt x="2320" y="11301"/>
                    <a:pt x="2787" y="11410"/>
                  </a:cubicBezTo>
                  <a:cubicBezTo>
                    <a:pt x="3235" y="11516"/>
                    <a:pt x="3690" y="11587"/>
                    <a:pt x="4148" y="11624"/>
                  </a:cubicBezTo>
                  <a:cubicBezTo>
                    <a:pt x="4586" y="11658"/>
                    <a:pt x="5164" y="11681"/>
                    <a:pt x="5880" y="11692"/>
                  </a:cubicBezTo>
                  <a:lnTo>
                    <a:pt x="7774" y="11696"/>
                  </a:lnTo>
                  <a:cubicBezTo>
                    <a:pt x="7810" y="11695"/>
                    <a:pt x="7845" y="11694"/>
                    <a:pt x="7880" y="11694"/>
                  </a:cubicBezTo>
                  <a:cubicBezTo>
                    <a:pt x="8350" y="11694"/>
                    <a:pt x="8734" y="11760"/>
                    <a:pt x="9033" y="11888"/>
                  </a:cubicBezTo>
                  <a:cubicBezTo>
                    <a:pt x="9353" y="12028"/>
                    <a:pt x="9544" y="12209"/>
                    <a:pt x="9602" y="12430"/>
                  </a:cubicBezTo>
                  <a:cubicBezTo>
                    <a:pt x="9678" y="12711"/>
                    <a:pt x="9649" y="12968"/>
                    <a:pt x="9519" y="13200"/>
                  </a:cubicBezTo>
                  <a:cubicBezTo>
                    <a:pt x="9389" y="13431"/>
                    <a:pt x="9200" y="13616"/>
                    <a:pt x="8954" y="13754"/>
                  </a:cubicBezTo>
                  <a:cubicBezTo>
                    <a:pt x="8691" y="13902"/>
                    <a:pt x="8417" y="14027"/>
                    <a:pt x="8135" y="14131"/>
                  </a:cubicBezTo>
                  <a:cubicBezTo>
                    <a:pt x="7857" y="14236"/>
                    <a:pt x="7568" y="14311"/>
                    <a:pt x="7274" y="14352"/>
                  </a:cubicBezTo>
                  <a:cubicBezTo>
                    <a:pt x="6893" y="14437"/>
                    <a:pt x="6505" y="14480"/>
                    <a:pt x="6116" y="14482"/>
                  </a:cubicBezTo>
                  <a:cubicBezTo>
                    <a:pt x="6103" y="14482"/>
                    <a:pt x="6091" y="14482"/>
                    <a:pt x="6078" y="14482"/>
                  </a:cubicBezTo>
                  <a:cubicBezTo>
                    <a:pt x="5712" y="14482"/>
                    <a:pt x="5425" y="14464"/>
                    <a:pt x="5216" y="14426"/>
                  </a:cubicBezTo>
                  <a:cubicBezTo>
                    <a:pt x="5000" y="14389"/>
                    <a:pt x="4743" y="14333"/>
                    <a:pt x="4445" y="14261"/>
                  </a:cubicBezTo>
                  <a:cubicBezTo>
                    <a:pt x="4147" y="14189"/>
                    <a:pt x="3965" y="14149"/>
                    <a:pt x="3898" y="14140"/>
                  </a:cubicBezTo>
                  <a:cubicBezTo>
                    <a:pt x="3749" y="14111"/>
                    <a:pt x="3608" y="14096"/>
                    <a:pt x="3476" y="14096"/>
                  </a:cubicBezTo>
                  <a:cubicBezTo>
                    <a:pt x="3291" y="14096"/>
                    <a:pt x="3123" y="14124"/>
                    <a:pt x="2970" y="14180"/>
                  </a:cubicBezTo>
                  <a:cubicBezTo>
                    <a:pt x="2708" y="14278"/>
                    <a:pt x="2514" y="14443"/>
                    <a:pt x="2389" y="14678"/>
                  </a:cubicBezTo>
                  <a:cubicBezTo>
                    <a:pt x="2267" y="14904"/>
                    <a:pt x="2195" y="15156"/>
                    <a:pt x="2181" y="15412"/>
                  </a:cubicBezTo>
                  <a:cubicBezTo>
                    <a:pt x="2165" y="15667"/>
                    <a:pt x="2230" y="15914"/>
                    <a:pt x="2376" y="16149"/>
                  </a:cubicBezTo>
                  <a:cubicBezTo>
                    <a:pt x="2520" y="16385"/>
                    <a:pt x="2731" y="16558"/>
                    <a:pt x="3008" y="16668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30"/>
                  </a:cubicBezTo>
                  <a:lnTo>
                    <a:pt x="7753" y="17030"/>
                  </a:lnTo>
                  <a:lnTo>
                    <a:pt x="8416" y="19521"/>
                  </a:lnTo>
                  <a:cubicBezTo>
                    <a:pt x="8519" y="19905"/>
                    <a:pt x="8736" y="20133"/>
                    <a:pt x="9071" y="20205"/>
                  </a:cubicBezTo>
                  <a:cubicBezTo>
                    <a:pt x="9148" y="20221"/>
                    <a:pt x="9223" y="20229"/>
                    <a:pt x="9297" y="20229"/>
                  </a:cubicBezTo>
                  <a:cubicBezTo>
                    <a:pt x="9540" y="20229"/>
                    <a:pt x="9760" y="20138"/>
                    <a:pt x="9958" y="19955"/>
                  </a:cubicBezTo>
                  <a:cubicBezTo>
                    <a:pt x="10214" y="19718"/>
                    <a:pt x="10294" y="19415"/>
                    <a:pt x="10196" y="19048"/>
                  </a:cubicBezTo>
                  <a:lnTo>
                    <a:pt x="9536" y="16566"/>
                  </a:lnTo>
                  <a:lnTo>
                    <a:pt x="9536" y="16566"/>
                  </a:lnTo>
                  <a:cubicBezTo>
                    <a:pt x="10126" y="16352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1"/>
                  </a:cubicBezTo>
                  <a:cubicBezTo>
                    <a:pt x="13100" y="12980"/>
                    <a:pt x="13129" y="12108"/>
                    <a:pt x="12859" y="11164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1"/>
                    <a:pt x="10970" y="8855"/>
                  </a:cubicBezTo>
                  <a:cubicBezTo>
                    <a:pt x="10486" y="8659"/>
                    <a:pt x="9979" y="8528"/>
                    <a:pt x="9460" y="8469"/>
                  </a:cubicBezTo>
                  <a:cubicBezTo>
                    <a:pt x="8957" y="8408"/>
                    <a:pt x="8349" y="8377"/>
                    <a:pt x="7636" y="8377"/>
                  </a:cubicBezTo>
                  <a:cubicBezTo>
                    <a:pt x="7595" y="8377"/>
                    <a:pt x="7552" y="8377"/>
                    <a:pt x="7509" y="8377"/>
                  </a:cubicBezTo>
                  <a:lnTo>
                    <a:pt x="5638" y="8409"/>
                  </a:lnTo>
                  <a:cubicBezTo>
                    <a:pt x="5559" y="8411"/>
                    <a:pt x="5483" y="8413"/>
                    <a:pt x="5410" y="8413"/>
                  </a:cubicBezTo>
                  <a:cubicBezTo>
                    <a:pt x="4971" y="8413"/>
                    <a:pt x="4634" y="8365"/>
                    <a:pt x="4401" y="8271"/>
                  </a:cubicBezTo>
                  <a:cubicBezTo>
                    <a:pt x="4130" y="8160"/>
                    <a:pt x="3953" y="7952"/>
                    <a:pt x="3871" y="7644"/>
                  </a:cubicBezTo>
                  <a:cubicBezTo>
                    <a:pt x="3803" y="7388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2"/>
                    <a:pt x="8751" y="6085"/>
                  </a:cubicBezTo>
                  <a:cubicBezTo>
                    <a:pt x="8804" y="6089"/>
                    <a:pt x="8856" y="6090"/>
                    <a:pt x="8906" y="6090"/>
                  </a:cubicBezTo>
                  <a:cubicBezTo>
                    <a:pt x="9203" y="6090"/>
                    <a:pt x="9458" y="6035"/>
                    <a:pt x="9675" y="5923"/>
                  </a:cubicBezTo>
                  <a:cubicBezTo>
                    <a:pt x="9928" y="5791"/>
                    <a:pt x="10092" y="5598"/>
                    <a:pt x="10166" y="5346"/>
                  </a:cubicBezTo>
                  <a:cubicBezTo>
                    <a:pt x="10239" y="5101"/>
                    <a:pt x="10257" y="4843"/>
                    <a:pt x="10219" y="4592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3"/>
                    <a:pt x="8221" y="3351"/>
                    <a:pt x="7947" y="3323"/>
                  </a:cubicBezTo>
                  <a:cubicBezTo>
                    <a:pt x="7778" y="3305"/>
                    <a:pt x="7566" y="3297"/>
                    <a:pt x="7311" y="3297"/>
                  </a:cubicBezTo>
                  <a:cubicBezTo>
                    <a:pt x="7156" y="3297"/>
                    <a:pt x="6985" y="3300"/>
                    <a:pt x="6798" y="3306"/>
                  </a:cubicBezTo>
                  <a:cubicBezTo>
                    <a:pt x="6451" y="3319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8"/>
                    <a:pt x="4591" y="116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6113225" y="4300200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2305"/>
                  </a:lnTo>
                  <a:cubicBezTo>
                    <a:pt x="0" y="2472"/>
                    <a:pt x="137" y="2607"/>
                    <a:pt x="304" y="2607"/>
                  </a:cubicBezTo>
                  <a:cubicBezTo>
                    <a:pt x="471" y="2607"/>
                    <a:pt x="607" y="2472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6148625" y="4350075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3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0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6219575" y="4409475"/>
              <a:ext cx="15200" cy="65250"/>
            </a:xfrm>
            <a:custGeom>
              <a:avLst/>
              <a:gdLst/>
              <a:ahLst/>
              <a:cxnLst/>
              <a:rect l="l" t="t" r="r" b="b"/>
              <a:pathLst>
                <a:path w="608" h="2610" extrusionOk="0">
                  <a:moveTo>
                    <a:pt x="304" y="1"/>
                  </a:moveTo>
                  <a:cubicBezTo>
                    <a:pt x="140" y="1"/>
                    <a:pt x="5" y="133"/>
                    <a:pt x="1" y="297"/>
                  </a:cubicBezTo>
                  <a:lnTo>
                    <a:pt x="1" y="2306"/>
                  </a:lnTo>
                  <a:cubicBezTo>
                    <a:pt x="1" y="2473"/>
                    <a:pt x="136" y="2609"/>
                    <a:pt x="304" y="2609"/>
                  </a:cubicBezTo>
                  <a:cubicBezTo>
                    <a:pt x="471" y="2609"/>
                    <a:pt x="608" y="2474"/>
                    <a:pt x="608" y="2306"/>
                  </a:cubicBezTo>
                  <a:lnTo>
                    <a:pt x="608" y="297"/>
                  </a:lnTo>
                  <a:cubicBezTo>
                    <a:pt x="604" y="133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6320050" y="4459725"/>
              <a:ext cx="15175" cy="59300"/>
            </a:xfrm>
            <a:custGeom>
              <a:avLst/>
              <a:gdLst/>
              <a:ahLst/>
              <a:cxnLst/>
              <a:rect l="l" t="t" r="r" b="b"/>
              <a:pathLst>
                <a:path w="607" h="2372" extrusionOk="0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2068"/>
                  </a:lnTo>
                  <a:cubicBezTo>
                    <a:pt x="1" y="2235"/>
                    <a:pt x="136" y="2372"/>
                    <a:pt x="303" y="2372"/>
                  </a:cubicBezTo>
                  <a:cubicBezTo>
                    <a:pt x="471" y="2372"/>
                    <a:pt x="606" y="2235"/>
                    <a:pt x="606" y="2068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6429225" y="4480050"/>
              <a:ext cx="15375" cy="36025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8" y="0"/>
                  </a:moveTo>
                  <a:cubicBezTo>
                    <a:pt x="137" y="0"/>
                    <a:pt x="0" y="141"/>
                    <a:pt x="6" y="310"/>
                  </a:cubicBezTo>
                  <a:lnTo>
                    <a:pt x="6" y="1138"/>
                  </a:lnTo>
                  <a:cubicBezTo>
                    <a:pt x="4" y="1305"/>
                    <a:pt x="141" y="1440"/>
                    <a:pt x="308" y="1440"/>
                  </a:cubicBezTo>
                  <a:cubicBezTo>
                    <a:pt x="474" y="1440"/>
                    <a:pt x="611" y="1305"/>
                    <a:pt x="611" y="1138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6644975" y="4439050"/>
              <a:ext cx="15150" cy="47500"/>
            </a:xfrm>
            <a:custGeom>
              <a:avLst/>
              <a:gdLst/>
              <a:ahLst/>
              <a:cxnLst/>
              <a:rect l="l" t="t" r="r" b="b"/>
              <a:pathLst>
                <a:path w="606" h="1900" extrusionOk="0">
                  <a:moveTo>
                    <a:pt x="304" y="0"/>
                  </a:moveTo>
                  <a:cubicBezTo>
                    <a:pt x="139" y="0"/>
                    <a:pt x="4" y="132"/>
                    <a:pt x="0" y="296"/>
                  </a:cubicBezTo>
                  <a:lnTo>
                    <a:pt x="0" y="1596"/>
                  </a:lnTo>
                  <a:cubicBezTo>
                    <a:pt x="0" y="1764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692250" y="4388650"/>
              <a:ext cx="15150" cy="65400"/>
            </a:xfrm>
            <a:custGeom>
              <a:avLst/>
              <a:gdLst/>
              <a:ahLst/>
              <a:cxnLst/>
              <a:rect l="l" t="t" r="r" b="b"/>
              <a:pathLst>
                <a:path w="606" h="2616" extrusionOk="0">
                  <a:moveTo>
                    <a:pt x="304" y="1"/>
                  </a:moveTo>
                  <a:cubicBezTo>
                    <a:pt x="136" y="1"/>
                    <a:pt x="0" y="136"/>
                    <a:pt x="0" y="303"/>
                  </a:cubicBezTo>
                  <a:lnTo>
                    <a:pt x="0" y="2312"/>
                  </a:lnTo>
                  <a:cubicBezTo>
                    <a:pt x="0" y="2480"/>
                    <a:pt x="136" y="2616"/>
                    <a:pt x="304" y="2616"/>
                  </a:cubicBezTo>
                  <a:cubicBezTo>
                    <a:pt x="470" y="2616"/>
                    <a:pt x="606" y="2480"/>
                    <a:pt x="606" y="2312"/>
                  </a:cubicBezTo>
                  <a:lnTo>
                    <a:pt x="606" y="303"/>
                  </a:lnTo>
                  <a:cubicBezTo>
                    <a:pt x="606" y="136"/>
                    <a:pt x="470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5411225" y="403037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4" y="1671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8"/>
                    <a:pt x="1673" y="24114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4"/>
                    <a:pt x="31740" y="20078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1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5389625" y="4022600"/>
              <a:ext cx="879575" cy="808975"/>
            </a:xfrm>
            <a:custGeom>
              <a:avLst/>
              <a:gdLst/>
              <a:ahLst/>
              <a:cxnLst/>
              <a:rect l="l" t="t" r="r" b="b"/>
              <a:pathLst>
                <a:path w="35183" h="32359" extrusionOk="0">
                  <a:moveTo>
                    <a:pt x="16763" y="607"/>
                  </a:moveTo>
                  <a:cubicBezTo>
                    <a:pt x="19602" y="607"/>
                    <a:pt x="22395" y="1389"/>
                    <a:pt x="24875" y="2912"/>
                  </a:cubicBezTo>
                  <a:cubicBezTo>
                    <a:pt x="32191" y="7401"/>
                    <a:pt x="34491" y="17005"/>
                    <a:pt x="30003" y="24320"/>
                  </a:cubicBezTo>
                  <a:cubicBezTo>
                    <a:pt x="27828" y="27865"/>
                    <a:pt x="24405" y="30348"/>
                    <a:pt x="20360" y="31318"/>
                  </a:cubicBezTo>
                  <a:cubicBezTo>
                    <a:pt x="19146" y="31609"/>
                    <a:pt x="17921" y="31753"/>
                    <a:pt x="16704" y="31753"/>
                  </a:cubicBezTo>
                  <a:cubicBezTo>
                    <a:pt x="13866" y="31753"/>
                    <a:pt x="11075" y="30971"/>
                    <a:pt x="8594" y="29449"/>
                  </a:cubicBezTo>
                  <a:cubicBezTo>
                    <a:pt x="5049" y="27275"/>
                    <a:pt x="2564" y="23850"/>
                    <a:pt x="1595" y="19806"/>
                  </a:cubicBezTo>
                  <a:cubicBezTo>
                    <a:pt x="627" y="15762"/>
                    <a:pt x="1291" y="11585"/>
                    <a:pt x="3465" y="8040"/>
                  </a:cubicBezTo>
                  <a:cubicBezTo>
                    <a:pt x="5640" y="4495"/>
                    <a:pt x="9065" y="2010"/>
                    <a:pt x="13108" y="1042"/>
                  </a:cubicBezTo>
                  <a:cubicBezTo>
                    <a:pt x="14304" y="754"/>
                    <a:pt x="15532" y="608"/>
                    <a:pt x="16763" y="607"/>
                  </a:cubicBezTo>
                  <a:close/>
                  <a:moveTo>
                    <a:pt x="16766" y="0"/>
                  </a:moveTo>
                  <a:cubicBezTo>
                    <a:pt x="15501" y="0"/>
                    <a:pt x="14228" y="150"/>
                    <a:pt x="12967" y="452"/>
                  </a:cubicBezTo>
                  <a:cubicBezTo>
                    <a:pt x="8766" y="1458"/>
                    <a:pt x="5209" y="4039"/>
                    <a:pt x="2950" y="7722"/>
                  </a:cubicBezTo>
                  <a:cubicBezTo>
                    <a:pt x="690" y="11405"/>
                    <a:pt x="0" y="15747"/>
                    <a:pt x="1007" y="19948"/>
                  </a:cubicBezTo>
                  <a:cubicBezTo>
                    <a:pt x="2012" y="24148"/>
                    <a:pt x="4595" y="27706"/>
                    <a:pt x="8276" y="29965"/>
                  </a:cubicBezTo>
                  <a:cubicBezTo>
                    <a:pt x="10855" y="31546"/>
                    <a:pt x="13755" y="32359"/>
                    <a:pt x="16704" y="32359"/>
                  </a:cubicBezTo>
                  <a:cubicBezTo>
                    <a:pt x="17983" y="32357"/>
                    <a:pt x="19258" y="32206"/>
                    <a:pt x="20502" y="31907"/>
                  </a:cubicBezTo>
                  <a:cubicBezTo>
                    <a:pt x="24703" y="30900"/>
                    <a:pt x="28261" y="28319"/>
                    <a:pt x="30519" y="24636"/>
                  </a:cubicBezTo>
                  <a:cubicBezTo>
                    <a:pt x="35182" y="17036"/>
                    <a:pt x="32793" y="7058"/>
                    <a:pt x="25193" y="2395"/>
                  </a:cubicBezTo>
                  <a:cubicBezTo>
                    <a:pt x="22615" y="812"/>
                    <a:pt x="19715" y="0"/>
                    <a:pt x="16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5411225" y="39773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4" y="1672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5389625" y="3969800"/>
              <a:ext cx="879575" cy="808700"/>
            </a:xfrm>
            <a:custGeom>
              <a:avLst/>
              <a:gdLst/>
              <a:ahLst/>
              <a:cxnLst/>
              <a:rect l="l" t="t" r="r" b="b"/>
              <a:pathLst>
                <a:path w="35183" h="32348" extrusionOk="0">
                  <a:moveTo>
                    <a:pt x="16759" y="606"/>
                  </a:moveTo>
                  <a:cubicBezTo>
                    <a:pt x="19625" y="606"/>
                    <a:pt x="22434" y="1401"/>
                    <a:pt x="24875" y="2901"/>
                  </a:cubicBezTo>
                  <a:cubicBezTo>
                    <a:pt x="32191" y="7391"/>
                    <a:pt x="34491" y="16994"/>
                    <a:pt x="30003" y="24310"/>
                  </a:cubicBezTo>
                  <a:cubicBezTo>
                    <a:pt x="27828" y="27855"/>
                    <a:pt x="24405" y="30340"/>
                    <a:pt x="20360" y="31309"/>
                  </a:cubicBezTo>
                  <a:cubicBezTo>
                    <a:pt x="19146" y="31599"/>
                    <a:pt x="17921" y="31743"/>
                    <a:pt x="16704" y="31743"/>
                  </a:cubicBezTo>
                  <a:cubicBezTo>
                    <a:pt x="13866" y="31743"/>
                    <a:pt x="11075" y="30961"/>
                    <a:pt x="8594" y="29439"/>
                  </a:cubicBezTo>
                  <a:cubicBezTo>
                    <a:pt x="5049" y="27264"/>
                    <a:pt x="2564" y="23840"/>
                    <a:pt x="1595" y="19797"/>
                  </a:cubicBezTo>
                  <a:cubicBezTo>
                    <a:pt x="628" y="15753"/>
                    <a:pt x="1292" y="11574"/>
                    <a:pt x="3465" y="8029"/>
                  </a:cubicBezTo>
                  <a:cubicBezTo>
                    <a:pt x="6401" y="3246"/>
                    <a:pt x="11521" y="606"/>
                    <a:pt x="16759" y="606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0" y="7712"/>
                  </a:cubicBezTo>
                  <a:cubicBezTo>
                    <a:pt x="690" y="11394"/>
                    <a:pt x="0" y="15735"/>
                    <a:pt x="1007" y="19936"/>
                  </a:cubicBezTo>
                  <a:cubicBezTo>
                    <a:pt x="2012" y="24137"/>
                    <a:pt x="4595" y="27695"/>
                    <a:pt x="8276" y="29954"/>
                  </a:cubicBezTo>
                  <a:cubicBezTo>
                    <a:pt x="10855" y="31535"/>
                    <a:pt x="13755" y="32348"/>
                    <a:pt x="16704" y="32348"/>
                  </a:cubicBezTo>
                  <a:cubicBezTo>
                    <a:pt x="17983" y="32347"/>
                    <a:pt x="19258" y="32196"/>
                    <a:pt x="20502" y="31896"/>
                  </a:cubicBezTo>
                  <a:cubicBezTo>
                    <a:pt x="24703" y="30891"/>
                    <a:pt x="28259" y="28308"/>
                    <a:pt x="30519" y="24627"/>
                  </a:cubicBezTo>
                  <a:cubicBezTo>
                    <a:pt x="35182" y="17025"/>
                    <a:pt x="32791" y="7047"/>
                    <a:pt x="25191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5951900" y="4069050"/>
              <a:ext cx="240925" cy="604575"/>
            </a:xfrm>
            <a:custGeom>
              <a:avLst/>
              <a:gdLst/>
              <a:ahLst/>
              <a:cxnLst/>
              <a:rect l="l" t="t" r="r" b="b"/>
              <a:pathLst>
                <a:path w="9637" h="24183" extrusionOk="0">
                  <a:moveTo>
                    <a:pt x="1" y="0"/>
                  </a:moveTo>
                  <a:lnTo>
                    <a:pt x="443" y="24182"/>
                  </a:lnTo>
                  <a:cubicBezTo>
                    <a:pt x="2627" y="23054"/>
                    <a:pt x="4460" y="21350"/>
                    <a:pt x="5741" y="19254"/>
                  </a:cubicBezTo>
                  <a:cubicBezTo>
                    <a:pt x="9636" y="12903"/>
                    <a:pt x="7648" y="4597"/>
                    <a:pt x="1296" y="702"/>
                  </a:cubicBezTo>
                  <a:cubicBezTo>
                    <a:pt x="877" y="444"/>
                    <a:pt x="445" y="21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5943275" y="4061450"/>
              <a:ext cx="221475" cy="619725"/>
            </a:xfrm>
            <a:custGeom>
              <a:avLst/>
              <a:gdLst/>
              <a:ahLst/>
              <a:cxnLst/>
              <a:rect l="l" t="t" r="r" b="b"/>
              <a:pathLst>
                <a:path w="8859" h="24789" extrusionOk="0">
                  <a:moveTo>
                    <a:pt x="346" y="0"/>
                  </a:moveTo>
                  <a:cubicBezTo>
                    <a:pt x="233" y="0"/>
                    <a:pt x="124" y="65"/>
                    <a:pt x="72" y="174"/>
                  </a:cubicBezTo>
                  <a:cubicBezTo>
                    <a:pt x="1" y="325"/>
                    <a:pt x="64" y="506"/>
                    <a:pt x="217" y="576"/>
                  </a:cubicBezTo>
                  <a:cubicBezTo>
                    <a:pt x="650" y="783"/>
                    <a:pt x="1074" y="1013"/>
                    <a:pt x="1484" y="1264"/>
                  </a:cubicBezTo>
                  <a:cubicBezTo>
                    <a:pt x="4486" y="3105"/>
                    <a:pt x="6591" y="6007"/>
                    <a:pt x="7412" y="9432"/>
                  </a:cubicBezTo>
                  <a:cubicBezTo>
                    <a:pt x="8232" y="12857"/>
                    <a:pt x="7670" y="16396"/>
                    <a:pt x="5828" y="19399"/>
                  </a:cubicBezTo>
                  <a:cubicBezTo>
                    <a:pt x="4573" y="21447"/>
                    <a:pt x="2782" y="23112"/>
                    <a:pt x="650" y="24216"/>
                  </a:cubicBezTo>
                  <a:cubicBezTo>
                    <a:pt x="525" y="24280"/>
                    <a:pt x="462" y="24421"/>
                    <a:pt x="494" y="24556"/>
                  </a:cubicBezTo>
                  <a:cubicBezTo>
                    <a:pt x="527" y="24693"/>
                    <a:pt x="649" y="24788"/>
                    <a:pt x="788" y="24788"/>
                  </a:cubicBezTo>
                  <a:cubicBezTo>
                    <a:pt x="837" y="24788"/>
                    <a:pt x="885" y="24776"/>
                    <a:pt x="928" y="24754"/>
                  </a:cubicBezTo>
                  <a:cubicBezTo>
                    <a:pt x="3159" y="23600"/>
                    <a:pt x="5031" y="21858"/>
                    <a:pt x="6344" y="19716"/>
                  </a:cubicBezTo>
                  <a:cubicBezTo>
                    <a:pt x="8270" y="16576"/>
                    <a:pt x="8859" y="12872"/>
                    <a:pt x="8000" y="9291"/>
                  </a:cubicBezTo>
                  <a:cubicBezTo>
                    <a:pt x="7142" y="5709"/>
                    <a:pt x="4941" y="2674"/>
                    <a:pt x="1800" y="748"/>
                  </a:cubicBezTo>
                  <a:cubicBezTo>
                    <a:pt x="1372" y="485"/>
                    <a:pt x="929" y="244"/>
                    <a:pt x="476" y="29"/>
                  </a:cubicBezTo>
                  <a:cubicBezTo>
                    <a:pt x="434" y="10"/>
                    <a:pt x="390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5804475" y="4695475"/>
              <a:ext cx="105525" cy="15850"/>
            </a:xfrm>
            <a:custGeom>
              <a:avLst/>
              <a:gdLst/>
              <a:ahLst/>
              <a:cxnLst/>
              <a:rect l="l" t="t" r="r" b="b"/>
              <a:pathLst>
                <a:path w="4221" h="634" extrusionOk="0">
                  <a:moveTo>
                    <a:pt x="4220" y="0"/>
                  </a:moveTo>
                  <a:lnTo>
                    <a:pt x="1" y="633"/>
                  </a:lnTo>
                  <a:cubicBezTo>
                    <a:pt x="42" y="633"/>
                    <a:pt x="83" y="634"/>
                    <a:pt x="124" y="634"/>
                  </a:cubicBezTo>
                  <a:cubicBezTo>
                    <a:pt x="1514" y="634"/>
                    <a:pt x="2895" y="42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5797025" y="4687900"/>
              <a:ext cx="121475" cy="31000"/>
            </a:xfrm>
            <a:custGeom>
              <a:avLst/>
              <a:gdLst/>
              <a:ahLst/>
              <a:cxnLst/>
              <a:rect l="l" t="t" r="r" b="b"/>
              <a:pathLst>
                <a:path w="4859" h="1240" extrusionOk="0">
                  <a:moveTo>
                    <a:pt x="4519" y="1"/>
                  </a:moveTo>
                  <a:cubicBezTo>
                    <a:pt x="4489" y="1"/>
                    <a:pt x="4458" y="6"/>
                    <a:pt x="4427" y="15"/>
                  </a:cubicBezTo>
                  <a:cubicBezTo>
                    <a:pt x="3134" y="426"/>
                    <a:pt x="1785" y="634"/>
                    <a:pt x="428" y="634"/>
                  </a:cubicBezTo>
                  <a:lnTo>
                    <a:pt x="299" y="634"/>
                  </a:lnTo>
                  <a:cubicBezTo>
                    <a:pt x="134" y="637"/>
                    <a:pt x="2" y="771"/>
                    <a:pt x="1" y="935"/>
                  </a:cubicBezTo>
                  <a:cubicBezTo>
                    <a:pt x="1" y="1100"/>
                    <a:pt x="131" y="1234"/>
                    <a:pt x="295" y="1239"/>
                  </a:cubicBezTo>
                  <a:lnTo>
                    <a:pt x="428" y="1239"/>
                  </a:lnTo>
                  <a:cubicBezTo>
                    <a:pt x="1846" y="1239"/>
                    <a:pt x="3258" y="1022"/>
                    <a:pt x="4611" y="592"/>
                  </a:cubicBezTo>
                  <a:cubicBezTo>
                    <a:pt x="4770" y="541"/>
                    <a:pt x="4858" y="371"/>
                    <a:pt x="4807" y="212"/>
                  </a:cubicBezTo>
                  <a:cubicBezTo>
                    <a:pt x="4766" y="83"/>
                    <a:pt x="4647" y="1"/>
                    <a:pt x="4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5631600" y="4661475"/>
              <a:ext cx="124425" cy="45875"/>
            </a:xfrm>
            <a:custGeom>
              <a:avLst/>
              <a:gdLst/>
              <a:ahLst/>
              <a:cxnLst/>
              <a:rect l="l" t="t" r="r" b="b"/>
              <a:pathLst>
                <a:path w="4977" h="1835" extrusionOk="0">
                  <a:moveTo>
                    <a:pt x="1" y="1"/>
                  </a:moveTo>
                  <a:lnTo>
                    <a:pt x="1" y="1"/>
                  </a:lnTo>
                  <a:cubicBezTo>
                    <a:pt x="1522" y="936"/>
                    <a:pt x="3212" y="1559"/>
                    <a:pt x="4977" y="18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5623050" y="4653925"/>
              <a:ext cx="140825" cy="61000"/>
            </a:xfrm>
            <a:custGeom>
              <a:avLst/>
              <a:gdLst/>
              <a:ahLst/>
              <a:cxnLst/>
              <a:rect l="l" t="t" r="r" b="b"/>
              <a:pathLst>
                <a:path w="5633" h="2440" extrusionOk="0">
                  <a:moveTo>
                    <a:pt x="344" y="1"/>
                  </a:moveTo>
                  <a:cubicBezTo>
                    <a:pt x="243" y="1"/>
                    <a:pt x="144" y="52"/>
                    <a:pt x="88" y="145"/>
                  </a:cubicBezTo>
                  <a:cubicBezTo>
                    <a:pt x="0" y="287"/>
                    <a:pt x="43" y="472"/>
                    <a:pt x="184" y="560"/>
                  </a:cubicBezTo>
                  <a:cubicBezTo>
                    <a:pt x="1739" y="1518"/>
                    <a:pt x="3468" y="2154"/>
                    <a:pt x="5272" y="2436"/>
                  </a:cubicBezTo>
                  <a:cubicBezTo>
                    <a:pt x="5288" y="2438"/>
                    <a:pt x="5303" y="2440"/>
                    <a:pt x="5320" y="2440"/>
                  </a:cubicBezTo>
                  <a:cubicBezTo>
                    <a:pt x="5478" y="2438"/>
                    <a:pt x="5609" y="2317"/>
                    <a:pt x="5621" y="2160"/>
                  </a:cubicBezTo>
                  <a:cubicBezTo>
                    <a:pt x="5633" y="2002"/>
                    <a:pt x="5522" y="1861"/>
                    <a:pt x="5366" y="1837"/>
                  </a:cubicBezTo>
                  <a:cubicBezTo>
                    <a:pt x="3642" y="1568"/>
                    <a:pt x="1988" y="959"/>
                    <a:pt x="502" y="45"/>
                  </a:cubicBezTo>
                  <a:cubicBezTo>
                    <a:pt x="452" y="15"/>
                    <a:pt x="398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5442950" y="4036750"/>
              <a:ext cx="459775" cy="552975"/>
            </a:xfrm>
            <a:custGeom>
              <a:avLst/>
              <a:gdLst/>
              <a:ahLst/>
              <a:cxnLst/>
              <a:rect l="l" t="t" r="r" b="b"/>
              <a:pathLst>
                <a:path w="18391" h="22119" extrusionOk="0">
                  <a:moveTo>
                    <a:pt x="14614" y="0"/>
                  </a:moveTo>
                  <a:cubicBezTo>
                    <a:pt x="10078" y="0"/>
                    <a:pt x="5649" y="2288"/>
                    <a:pt x="3104" y="6437"/>
                  </a:cubicBezTo>
                  <a:cubicBezTo>
                    <a:pt x="0" y="11495"/>
                    <a:pt x="632" y="17796"/>
                    <a:pt x="4226" y="22118"/>
                  </a:cubicBezTo>
                  <a:lnTo>
                    <a:pt x="18391" y="542"/>
                  </a:lnTo>
                  <a:cubicBezTo>
                    <a:pt x="17149" y="178"/>
                    <a:pt x="15877" y="0"/>
                    <a:pt x="14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5436700" y="4029175"/>
              <a:ext cx="474300" cy="568125"/>
            </a:xfrm>
            <a:custGeom>
              <a:avLst/>
              <a:gdLst/>
              <a:ahLst/>
              <a:cxnLst/>
              <a:rect l="l" t="t" r="r" b="b"/>
              <a:pathLst>
                <a:path w="18972" h="22725" extrusionOk="0">
                  <a:moveTo>
                    <a:pt x="14869" y="0"/>
                  </a:moveTo>
                  <a:cubicBezTo>
                    <a:pt x="10164" y="0"/>
                    <a:pt x="5647" y="2421"/>
                    <a:pt x="3096" y="6582"/>
                  </a:cubicBezTo>
                  <a:cubicBezTo>
                    <a:pt x="0" y="11627"/>
                    <a:pt x="463" y="18069"/>
                    <a:pt x="4243" y="22615"/>
                  </a:cubicBezTo>
                  <a:cubicBezTo>
                    <a:pt x="4300" y="22684"/>
                    <a:pt x="4386" y="22725"/>
                    <a:pt x="4476" y="22725"/>
                  </a:cubicBezTo>
                  <a:lnTo>
                    <a:pt x="4477" y="22725"/>
                  </a:lnTo>
                  <a:cubicBezTo>
                    <a:pt x="4734" y="22725"/>
                    <a:pt x="4875" y="22425"/>
                    <a:pt x="4711" y="22228"/>
                  </a:cubicBezTo>
                  <a:cubicBezTo>
                    <a:pt x="1095" y="17881"/>
                    <a:pt x="654" y="11722"/>
                    <a:pt x="3611" y="6899"/>
                  </a:cubicBezTo>
                  <a:cubicBezTo>
                    <a:pt x="6052" y="2921"/>
                    <a:pt x="10370" y="605"/>
                    <a:pt x="14869" y="605"/>
                  </a:cubicBezTo>
                  <a:cubicBezTo>
                    <a:pt x="16095" y="605"/>
                    <a:pt x="17336" y="778"/>
                    <a:pt x="18555" y="1135"/>
                  </a:cubicBezTo>
                  <a:cubicBezTo>
                    <a:pt x="18582" y="1143"/>
                    <a:pt x="18609" y="1147"/>
                    <a:pt x="18636" y="1147"/>
                  </a:cubicBezTo>
                  <a:cubicBezTo>
                    <a:pt x="18767" y="1147"/>
                    <a:pt x="18887" y="1060"/>
                    <a:pt x="18926" y="928"/>
                  </a:cubicBezTo>
                  <a:cubicBezTo>
                    <a:pt x="18972" y="771"/>
                    <a:pt x="18883" y="604"/>
                    <a:pt x="18726" y="555"/>
                  </a:cubicBezTo>
                  <a:cubicBezTo>
                    <a:pt x="17450" y="180"/>
                    <a:pt x="16152" y="0"/>
                    <a:pt x="14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5608850" y="4144975"/>
              <a:ext cx="352525" cy="456450"/>
            </a:xfrm>
            <a:custGeom>
              <a:avLst/>
              <a:gdLst/>
              <a:ahLst/>
              <a:cxnLst/>
              <a:rect l="l" t="t" r="r" b="b"/>
              <a:pathLst>
                <a:path w="14101" h="18258" extrusionOk="0">
                  <a:moveTo>
                    <a:pt x="12328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5" y="56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8" y="1935"/>
                    <a:pt x="7030" y="1935"/>
                  </a:cubicBezTo>
                  <a:cubicBezTo>
                    <a:pt x="7005" y="1935"/>
                    <a:pt x="6980" y="1935"/>
                    <a:pt x="6955" y="1935"/>
                  </a:cubicBezTo>
                  <a:cubicBezTo>
                    <a:pt x="5637" y="1955"/>
                    <a:pt x="4639" y="2515"/>
                    <a:pt x="3965" y="3615"/>
                  </a:cubicBezTo>
                  <a:cubicBezTo>
                    <a:pt x="3687" y="4067"/>
                    <a:pt x="3505" y="4497"/>
                    <a:pt x="3415" y="4903"/>
                  </a:cubicBezTo>
                  <a:cubicBezTo>
                    <a:pt x="3327" y="5309"/>
                    <a:pt x="3306" y="5686"/>
                    <a:pt x="3354" y="6031"/>
                  </a:cubicBezTo>
                  <a:cubicBezTo>
                    <a:pt x="3401" y="6377"/>
                    <a:pt x="3547" y="6756"/>
                    <a:pt x="3790" y="7170"/>
                  </a:cubicBezTo>
                  <a:cubicBezTo>
                    <a:pt x="4021" y="7568"/>
                    <a:pt x="4283" y="7947"/>
                    <a:pt x="4572" y="8303"/>
                  </a:cubicBezTo>
                  <a:cubicBezTo>
                    <a:pt x="4849" y="8646"/>
                    <a:pt x="5231" y="9079"/>
                    <a:pt x="5716" y="9606"/>
                  </a:cubicBezTo>
                  <a:lnTo>
                    <a:pt x="7019" y="10981"/>
                  </a:lnTo>
                  <a:cubicBezTo>
                    <a:pt x="7383" y="11349"/>
                    <a:pt x="7627" y="11697"/>
                    <a:pt x="7747" y="12025"/>
                  </a:cubicBezTo>
                  <a:cubicBezTo>
                    <a:pt x="7866" y="12353"/>
                    <a:pt x="7866" y="12615"/>
                    <a:pt x="7747" y="12810"/>
                  </a:cubicBezTo>
                  <a:cubicBezTo>
                    <a:pt x="7594" y="13059"/>
                    <a:pt x="7390" y="13217"/>
                    <a:pt x="7132" y="13281"/>
                  </a:cubicBezTo>
                  <a:cubicBezTo>
                    <a:pt x="7019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5"/>
                    <a:pt x="5772" y="13053"/>
                    <a:pt x="5503" y="12920"/>
                  </a:cubicBezTo>
                  <a:cubicBezTo>
                    <a:pt x="5234" y="12792"/>
                    <a:pt x="4982" y="12635"/>
                    <a:pt x="4750" y="12450"/>
                  </a:cubicBezTo>
                  <a:cubicBezTo>
                    <a:pt x="4426" y="12232"/>
                    <a:pt x="4126" y="11981"/>
                    <a:pt x="3857" y="11700"/>
                  </a:cubicBezTo>
                  <a:cubicBezTo>
                    <a:pt x="3591" y="11422"/>
                    <a:pt x="3398" y="11193"/>
                    <a:pt x="3277" y="11009"/>
                  </a:cubicBezTo>
                  <a:cubicBezTo>
                    <a:pt x="3156" y="10826"/>
                    <a:pt x="3018" y="10602"/>
                    <a:pt x="2866" y="10337"/>
                  </a:cubicBezTo>
                  <a:cubicBezTo>
                    <a:pt x="2712" y="10072"/>
                    <a:pt x="2616" y="9912"/>
                    <a:pt x="2577" y="9857"/>
                  </a:cubicBezTo>
                  <a:cubicBezTo>
                    <a:pt x="2381" y="9550"/>
                    <a:pt x="2159" y="9336"/>
                    <a:pt x="1907" y="9212"/>
                  </a:cubicBezTo>
                  <a:cubicBezTo>
                    <a:pt x="1748" y="9135"/>
                    <a:pt x="1587" y="9096"/>
                    <a:pt x="1425" y="9096"/>
                  </a:cubicBezTo>
                  <a:cubicBezTo>
                    <a:pt x="1332" y="9096"/>
                    <a:pt x="1239" y="9109"/>
                    <a:pt x="1145" y="9134"/>
                  </a:cubicBezTo>
                  <a:cubicBezTo>
                    <a:pt x="897" y="9202"/>
                    <a:pt x="666" y="9323"/>
                    <a:pt x="469" y="9490"/>
                  </a:cubicBezTo>
                  <a:cubicBezTo>
                    <a:pt x="274" y="9655"/>
                    <a:pt x="141" y="9871"/>
                    <a:pt x="71" y="10140"/>
                  </a:cubicBezTo>
                  <a:cubicBezTo>
                    <a:pt x="1" y="10406"/>
                    <a:pt x="20" y="10677"/>
                    <a:pt x="131" y="10953"/>
                  </a:cubicBezTo>
                  <a:cubicBezTo>
                    <a:pt x="762" y="12400"/>
                    <a:pt x="1766" y="13630"/>
                    <a:pt x="3141" y="14641"/>
                  </a:cubicBezTo>
                  <a:lnTo>
                    <a:pt x="3141" y="14641"/>
                  </a:lnTo>
                  <a:lnTo>
                    <a:pt x="1791" y="16840"/>
                  </a:lnTo>
                  <a:cubicBezTo>
                    <a:pt x="1584" y="17178"/>
                    <a:pt x="1569" y="17493"/>
                    <a:pt x="1748" y="17784"/>
                  </a:cubicBezTo>
                  <a:cubicBezTo>
                    <a:pt x="1927" y="18076"/>
                    <a:pt x="2191" y="18232"/>
                    <a:pt x="2540" y="18255"/>
                  </a:cubicBezTo>
                  <a:cubicBezTo>
                    <a:pt x="2562" y="18257"/>
                    <a:pt x="2584" y="18257"/>
                    <a:pt x="2606" y="18257"/>
                  </a:cubicBezTo>
                  <a:cubicBezTo>
                    <a:pt x="2924" y="18257"/>
                    <a:pt x="3177" y="18106"/>
                    <a:pt x="3362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8" y="15893"/>
                    <a:pt x="5824" y="16093"/>
                    <a:pt x="6375" y="16213"/>
                  </a:cubicBezTo>
                  <a:cubicBezTo>
                    <a:pt x="6729" y="16290"/>
                    <a:pt x="7074" y="16328"/>
                    <a:pt x="7411" y="16328"/>
                  </a:cubicBezTo>
                  <a:cubicBezTo>
                    <a:pt x="7947" y="16328"/>
                    <a:pt x="8462" y="16231"/>
                    <a:pt x="8955" y="16039"/>
                  </a:cubicBezTo>
                  <a:cubicBezTo>
                    <a:pt x="9760" y="15724"/>
                    <a:pt x="10411" y="15143"/>
                    <a:pt x="10908" y="14298"/>
                  </a:cubicBezTo>
                  <a:cubicBezTo>
                    <a:pt x="11221" y="13774"/>
                    <a:pt x="11406" y="13269"/>
                    <a:pt x="11466" y="12782"/>
                  </a:cubicBezTo>
                  <a:cubicBezTo>
                    <a:pt x="11526" y="12295"/>
                    <a:pt x="11463" y="11813"/>
                    <a:pt x="11280" y="11338"/>
                  </a:cubicBezTo>
                  <a:cubicBezTo>
                    <a:pt x="11089" y="10852"/>
                    <a:pt x="10834" y="10393"/>
                    <a:pt x="10520" y="9977"/>
                  </a:cubicBezTo>
                  <a:cubicBezTo>
                    <a:pt x="10197" y="9546"/>
                    <a:pt x="9772" y="9053"/>
                    <a:pt x="9242" y="8500"/>
                  </a:cubicBezTo>
                  <a:lnTo>
                    <a:pt x="7929" y="7166"/>
                  </a:lnTo>
                  <a:cubicBezTo>
                    <a:pt x="7534" y="6778"/>
                    <a:pt x="7283" y="6449"/>
                    <a:pt x="7176" y="6175"/>
                  </a:cubicBezTo>
                  <a:cubicBezTo>
                    <a:pt x="7068" y="5903"/>
                    <a:pt x="7098" y="5631"/>
                    <a:pt x="7265" y="5359"/>
                  </a:cubicBezTo>
                  <a:cubicBezTo>
                    <a:pt x="7393" y="5149"/>
                    <a:pt x="7606" y="5045"/>
                    <a:pt x="7902" y="5045"/>
                  </a:cubicBezTo>
                  <a:cubicBezTo>
                    <a:pt x="7925" y="5045"/>
                    <a:pt x="7947" y="5045"/>
                    <a:pt x="7971" y="5046"/>
                  </a:cubicBezTo>
                  <a:cubicBezTo>
                    <a:pt x="8301" y="5063"/>
                    <a:pt x="8624" y="5160"/>
                    <a:pt x="8936" y="5335"/>
                  </a:cubicBezTo>
                  <a:cubicBezTo>
                    <a:pt x="9248" y="5511"/>
                    <a:pt x="9535" y="5690"/>
                    <a:pt x="9796" y="5871"/>
                  </a:cubicBezTo>
                  <a:cubicBezTo>
                    <a:pt x="10527" y="6438"/>
                    <a:pt x="11186" y="7094"/>
                    <a:pt x="11758" y="7820"/>
                  </a:cubicBezTo>
                  <a:cubicBezTo>
                    <a:pt x="11991" y="8099"/>
                    <a:pt x="12242" y="8284"/>
                    <a:pt x="12513" y="8378"/>
                  </a:cubicBezTo>
                  <a:cubicBezTo>
                    <a:pt x="12630" y="8418"/>
                    <a:pt x="12743" y="8438"/>
                    <a:pt x="12854" y="8438"/>
                  </a:cubicBezTo>
                  <a:cubicBezTo>
                    <a:pt x="12997" y="8438"/>
                    <a:pt x="13136" y="8404"/>
                    <a:pt x="13268" y="8336"/>
                  </a:cubicBezTo>
                  <a:cubicBezTo>
                    <a:pt x="13496" y="8220"/>
                    <a:pt x="13695" y="8056"/>
                    <a:pt x="13852" y="7854"/>
                  </a:cubicBezTo>
                  <a:cubicBezTo>
                    <a:pt x="14007" y="7652"/>
                    <a:pt x="14087" y="7400"/>
                    <a:pt x="14094" y="7092"/>
                  </a:cubicBezTo>
                  <a:cubicBezTo>
                    <a:pt x="14100" y="6785"/>
                    <a:pt x="14009" y="6491"/>
                    <a:pt x="13819" y="6208"/>
                  </a:cubicBezTo>
                  <a:cubicBezTo>
                    <a:pt x="13577" y="5842"/>
                    <a:pt x="13372" y="5550"/>
                    <a:pt x="13206" y="5334"/>
                  </a:cubicBezTo>
                  <a:cubicBezTo>
                    <a:pt x="13038" y="5117"/>
                    <a:pt x="12777" y="4835"/>
                    <a:pt x="12424" y="4489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1" y="1176"/>
                    <a:pt x="13289" y="934"/>
                    <a:pt x="13215" y="692"/>
                  </a:cubicBezTo>
                  <a:cubicBezTo>
                    <a:pt x="13141" y="449"/>
                    <a:pt x="13006" y="266"/>
                    <a:pt x="12814" y="142"/>
                  </a:cubicBezTo>
                  <a:cubicBezTo>
                    <a:pt x="12667" y="48"/>
                    <a:pt x="12505" y="1"/>
                    <a:pt x="12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5472350" y="4588375"/>
              <a:ext cx="15350" cy="65600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8" y="1"/>
                  </a:moveTo>
                  <a:cubicBezTo>
                    <a:pt x="137" y="1"/>
                    <a:pt x="0" y="142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4"/>
                    <a:pt x="308" y="2624"/>
                  </a:cubicBezTo>
                  <a:cubicBezTo>
                    <a:pt x="474" y="2624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2"/>
                    <a:pt x="477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5507800" y="4638625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8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40" y="2740"/>
                    <a:pt x="308" y="2740"/>
                  </a:cubicBezTo>
                  <a:cubicBezTo>
                    <a:pt x="474" y="2740"/>
                    <a:pt x="610" y="2604"/>
                    <a:pt x="610" y="2437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5578700" y="4697725"/>
              <a:ext cx="15375" cy="65550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1"/>
                    <a:pt x="307" y="2621"/>
                  </a:cubicBezTo>
                  <a:cubicBezTo>
                    <a:pt x="475" y="2621"/>
                    <a:pt x="610" y="2486"/>
                    <a:pt x="610" y="2318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5679150" y="4747925"/>
              <a:ext cx="15350" cy="59650"/>
            </a:xfrm>
            <a:custGeom>
              <a:avLst/>
              <a:gdLst/>
              <a:ahLst/>
              <a:cxnLst/>
              <a:rect l="l" t="t" r="r" b="b"/>
              <a:pathLst>
                <a:path w="614" h="2386" extrusionOk="0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082"/>
                  </a:lnTo>
                  <a:cubicBezTo>
                    <a:pt x="4" y="2250"/>
                    <a:pt x="140" y="2386"/>
                    <a:pt x="306" y="2386"/>
                  </a:cubicBezTo>
                  <a:cubicBezTo>
                    <a:pt x="474" y="2386"/>
                    <a:pt x="610" y="2250"/>
                    <a:pt x="610" y="2082"/>
                  </a:cubicBezTo>
                  <a:lnTo>
                    <a:pt x="610" y="310"/>
                  </a:lnTo>
                  <a:cubicBezTo>
                    <a:pt x="614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5788525" y="4768775"/>
              <a:ext cx="15175" cy="35875"/>
            </a:xfrm>
            <a:custGeom>
              <a:avLst/>
              <a:gdLst/>
              <a:ahLst/>
              <a:cxnLst/>
              <a:rect l="l" t="t" r="r" b="b"/>
              <a:pathLst>
                <a:path w="607" h="1435" extrusionOk="0">
                  <a:moveTo>
                    <a:pt x="304" y="1"/>
                  </a:moveTo>
                  <a:cubicBezTo>
                    <a:pt x="136" y="1"/>
                    <a:pt x="1" y="136"/>
                    <a:pt x="1" y="304"/>
                  </a:cubicBezTo>
                  <a:lnTo>
                    <a:pt x="1" y="1131"/>
                  </a:lnTo>
                  <a:cubicBezTo>
                    <a:pt x="1" y="1298"/>
                    <a:pt x="136" y="1435"/>
                    <a:pt x="304" y="1435"/>
                  </a:cubicBezTo>
                  <a:cubicBezTo>
                    <a:pt x="471" y="1435"/>
                    <a:pt x="606" y="1298"/>
                    <a:pt x="606" y="1131"/>
                  </a:cubicBezTo>
                  <a:lnTo>
                    <a:pt x="606" y="304"/>
                  </a:lnTo>
                  <a:cubicBezTo>
                    <a:pt x="606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6004150" y="4727400"/>
              <a:ext cx="15200" cy="47700"/>
            </a:xfrm>
            <a:custGeom>
              <a:avLst/>
              <a:gdLst/>
              <a:ahLst/>
              <a:cxnLst/>
              <a:rect l="l" t="t" r="r" b="b"/>
              <a:pathLst>
                <a:path w="608" h="1908" extrusionOk="0">
                  <a:moveTo>
                    <a:pt x="304" y="1"/>
                  </a:moveTo>
                  <a:cubicBezTo>
                    <a:pt x="138" y="1"/>
                    <a:pt x="1" y="136"/>
                    <a:pt x="1" y="304"/>
                  </a:cubicBezTo>
                  <a:lnTo>
                    <a:pt x="1" y="1604"/>
                  </a:lnTo>
                  <a:cubicBezTo>
                    <a:pt x="1" y="1772"/>
                    <a:pt x="136" y="1907"/>
                    <a:pt x="304" y="1907"/>
                  </a:cubicBezTo>
                  <a:cubicBezTo>
                    <a:pt x="472" y="1907"/>
                    <a:pt x="608" y="1772"/>
                    <a:pt x="608" y="1604"/>
                  </a:cubicBezTo>
                  <a:lnTo>
                    <a:pt x="608" y="304"/>
                  </a:lnTo>
                  <a:cubicBezTo>
                    <a:pt x="608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6051425" y="4677375"/>
              <a:ext cx="15175" cy="65200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4" y="0"/>
                  </a:moveTo>
                  <a:cubicBezTo>
                    <a:pt x="139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305" y="2607"/>
                    <a:pt x="306" y="2607"/>
                    <a:pt x="307" y="2607"/>
                  </a:cubicBezTo>
                  <a:cubicBezTo>
                    <a:pt x="472" y="2607"/>
                    <a:pt x="606" y="2471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334017" y="136549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 </a:t>
            </a:r>
            <a:r>
              <a:rPr lang="en" dirty="0" err="1"/>
              <a:t>informazioni</a:t>
            </a:r>
            <a:r>
              <a:rPr lang="en" dirty="0"/>
              <a:t> </a:t>
            </a:r>
            <a:r>
              <a:rPr lang="en" dirty="0" err="1"/>
              <a:t>sull’asset</a:t>
            </a:r>
            <a:endParaRPr dirty="0"/>
          </a:p>
        </p:txBody>
      </p:sp>
      <p:sp>
        <p:nvSpPr>
          <p:cNvPr id="875" name="Google Shape;875;p37"/>
          <p:cNvSpPr txBox="1">
            <a:spLocks noGrp="1"/>
          </p:cNvSpPr>
          <p:nvPr>
            <p:ph type="body" idx="1"/>
          </p:nvPr>
        </p:nvSpPr>
        <p:spPr>
          <a:xfrm>
            <a:off x="2630045" y="3501297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Server http in </a:t>
            </a:r>
            <a:r>
              <a:rPr lang="en" dirty="0" err="1"/>
              <a:t>esecuzione</a:t>
            </a:r>
            <a:endParaRPr dirty="0"/>
          </a:p>
        </p:txBody>
      </p:sp>
      <p:sp>
        <p:nvSpPr>
          <p:cNvPr id="876" name="Google Shape;876;p37"/>
          <p:cNvSpPr txBox="1">
            <a:spLocks noGrp="1"/>
          </p:cNvSpPr>
          <p:nvPr>
            <p:ph type="title" idx="2"/>
          </p:nvPr>
        </p:nvSpPr>
        <p:spPr>
          <a:xfrm>
            <a:off x="2630045" y="3003446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Apache 2.x server sulla porta 80</a:t>
            </a:r>
            <a:endParaRPr dirty="0"/>
          </a:p>
        </p:txBody>
      </p:sp>
      <p:sp>
        <p:nvSpPr>
          <p:cNvPr id="877" name="Google Shape;877;p37"/>
          <p:cNvSpPr txBox="1">
            <a:spLocks noGrp="1"/>
          </p:cNvSpPr>
          <p:nvPr>
            <p:ph type="body" idx="3"/>
          </p:nvPr>
        </p:nvSpPr>
        <p:spPr>
          <a:xfrm>
            <a:off x="251739" y="3482111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Indirizzo</a:t>
            </a:r>
            <a:r>
              <a:rPr lang="en" dirty="0"/>
              <a:t> IP</a:t>
            </a:r>
            <a:endParaRPr dirty="0"/>
          </a:p>
        </p:txBody>
      </p:sp>
      <p:sp>
        <p:nvSpPr>
          <p:cNvPr id="878" name="Google Shape;878;p37"/>
          <p:cNvSpPr txBox="1">
            <a:spLocks noGrp="1"/>
          </p:cNvSpPr>
          <p:nvPr>
            <p:ph type="title" idx="4"/>
          </p:nvPr>
        </p:nvSpPr>
        <p:spPr>
          <a:xfrm>
            <a:off x="124630" y="2831852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172.16.62.148</a:t>
            </a:r>
            <a:endParaRPr dirty="0"/>
          </a:p>
        </p:txBody>
      </p:sp>
      <p:sp>
        <p:nvSpPr>
          <p:cNvPr id="879" name="Google Shape;879;p37"/>
          <p:cNvSpPr txBox="1">
            <a:spLocks noGrp="1"/>
          </p:cNvSpPr>
          <p:nvPr>
            <p:ph type="body" idx="5"/>
          </p:nvPr>
        </p:nvSpPr>
        <p:spPr>
          <a:xfrm>
            <a:off x="5201975" y="3396711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</a:t>
            </a:r>
            <a:r>
              <a:rPr lang="it-IT" dirty="0"/>
              <a:t>i</a:t>
            </a:r>
            <a:r>
              <a:rPr lang="en" dirty="0" err="1"/>
              <a:t>stema</a:t>
            </a:r>
            <a:r>
              <a:rPr lang="en" dirty="0"/>
              <a:t> </a:t>
            </a:r>
            <a:r>
              <a:rPr lang="en" dirty="0" err="1"/>
              <a:t>operativ</a:t>
            </a:r>
            <a:r>
              <a:rPr lang="it-IT" dirty="0"/>
              <a:t>e</a:t>
            </a:r>
            <a:r>
              <a:rPr lang="en" dirty="0"/>
              <a:t> </a:t>
            </a:r>
            <a:r>
              <a:rPr lang="en" dirty="0" err="1"/>
              <a:t>riconosciuto</a:t>
            </a:r>
            <a:r>
              <a:rPr lang="en" dirty="0"/>
              <a:t> </a:t>
            </a:r>
            <a:endParaRPr dirty="0"/>
          </a:p>
        </p:txBody>
      </p:sp>
      <p:sp>
        <p:nvSpPr>
          <p:cNvPr id="880" name="Google Shape;880;p37"/>
          <p:cNvSpPr txBox="1">
            <a:spLocks noGrp="1"/>
          </p:cNvSpPr>
          <p:nvPr>
            <p:ph type="title" idx="6"/>
          </p:nvPr>
        </p:nvSpPr>
        <p:spPr>
          <a:xfrm>
            <a:off x="5201975" y="28988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Linux 3.2-4.9</a:t>
            </a:r>
            <a:endParaRPr dirty="0"/>
          </a:p>
        </p:txBody>
      </p:sp>
      <p:sp>
        <p:nvSpPr>
          <p:cNvPr id="881" name="Google Shape;881;p37"/>
          <p:cNvSpPr/>
          <p:nvPr/>
        </p:nvSpPr>
        <p:spPr>
          <a:xfrm>
            <a:off x="873801" y="1758175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7"/>
          <p:cNvSpPr/>
          <p:nvPr/>
        </p:nvSpPr>
        <p:spPr>
          <a:xfrm>
            <a:off x="7931145" y="1725921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7"/>
          <p:cNvSpPr/>
          <p:nvPr/>
        </p:nvSpPr>
        <p:spPr>
          <a:xfrm>
            <a:off x="3280691" y="1762847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84" name="Google Shape;884;p37"/>
          <p:cNvGrpSpPr/>
          <p:nvPr/>
        </p:nvGrpSpPr>
        <p:grpSpPr>
          <a:xfrm>
            <a:off x="8106228" y="1815186"/>
            <a:ext cx="639868" cy="685078"/>
            <a:chOff x="7055134" y="2919170"/>
            <a:chExt cx="290321" cy="310820"/>
          </a:xfrm>
        </p:grpSpPr>
        <p:sp>
          <p:nvSpPr>
            <p:cNvPr id="885" name="Google Shape;885;p37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7"/>
          <p:cNvGrpSpPr/>
          <p:nvPr/>
        </p:nvGrpSpPr>
        <p:grpSpPr>
          <a:xfrm>
            <a:off x="1020539" y="1989638"/>
            <a:ext cx="676401" cy="506963"/>
            <a:chOff x="1817317" y="2480330"/>
            <a:chExt cx="350958" cy="263043"/>
          </a:xfrm>
        </p:grpSpPr>
        <p:sp>
          <p:nvSpPr>
            <p:cNvPr id="900" name="Google Shape;900;p37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7"/>
          <p:cNvGrpSpPr/>
          <p:nvPr/>
        </p:nvGrpSpPr>
        <p:grpSpPr>
          <a:xfrm>
            <a:off x="3421855" y="1995302"/>
            <a:ext cx="630391" cy="534017"/>
            <a:chOff x="2770052" y="2009628"/>
            <a:chExt cx="327085" cy="277080"/>
          </a:xfrm>
        </p:grpSpPr>
        <p:sp>
          <p:nvSpPr>
            <p:cNvPr id="906" name="Google Shape;906;p37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883;p37">
            <a:extLst>
              <a:ext uri="{FF2B5EF4-FFF2-40B4-BE49-F238E27FC236}">
                <a16:creationId xmlns:a16="http://schemas.microsoft.com/office/drawing/2014/main" id="{61E420C9-13EA-9494-9842-A39161447A57}"/>
              </a:ext>
            </a:extLst>
          </p:cNvPr>
          <p:cNvSpPr/>
          <p:nvPr/>
        </p:nvSpPr>
        <p:spPr>
          <a:xfrm>
            <a:off x="5824025" y="1725922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7" name="Freeform 9">
            <a:extLst>
              <a:ext uri="{FF2B5EF4-FFF2-40B4-BE49-F238E27FC236}">
                <a16:creationId xmlns:a16="http://schemas.microsoft.com/office/drawing/2014/main" id="{DA11F558-1D3D-AB27-893A-52174D47E743}"/>
              </a:ext>
            </a:extLst>
          </p:cNvPr>
          <p:cNvSpPr/>
          <p:nvPr/>
        </p:nvSpPr>
        <p:spPr>
          <a:xfrm>
            <a:off x="5687581" y="1725921"/>
            <a:ext cx="1213180" cy="936763"/>
          </a:xfrm>
          <a:custGeom>
            <a:avLst/>
            <a:gdLst/>
            <a:ahLst/>
            <a:cxnLst/>
            <a:rect l="l" t="t" r="r" b="b"/>
            <a:pathLst>
              <a:path w="1823092" h="1823092">
                <a:moveTo>
                  <a:pt x="0" y="0"/>
                </a:moveTo>
                <a:lnTo>
                  <a:pt x="1823092" y="0"/>
                </a:lnTo>
                <a:lnTo>
                  <a:pt x="1823092" y="1823092"/>
                </a:lnTo>
                <a:lnTo>
                  <a:pt x="0" y="1823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50800" dir="5400000" algn="ctr" rotWithShape="0">
              <a:schemeClr val="bg1">
                <a:alpha val="72000"/>
              </a:scheme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58" name="Google Shape;880;p37">
            <a:extLst>
              <a:ext uri="{FF2B5EF4-FFF2-40B4-BE49-F238E27FC236}">
                <a16:creationId xmlns:a16="http://schemas.microsoft.com/office/drawing/2014/main" id="{2E84A452-D09F-508C-57F9-FFC65D822395}"/>
              </a:ext>
            </a:extLst>
          </p:cNvPr>
          <p:cNvSpPr txBox="1">
            <a:spLocks/>
          </p:cNvSpPr>
          <p:nvPr/>
        </p:nvSpPr>
        <p:spPr>
          <a:xfrm>
            <a:off x="7285735" y="2895231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Disponibile</a:t>
            </a:r>
          </a:p>
        </p:txBody>
      </p:sp>
      <p:sp>
        <p:nvSpPr>
          <p:cNvPr id="1059" name="Google Shape;879;p37">
            <a:extLst>
              <a:ext uri="{FF2B5EF4-FFF2-40B4-BE49-F238E27FC236}">
                <a16:creationId xmlns:a16="http://schemas.microsoft.com/office/drawing/2014/main" id="{2AE9DC58-AE1A-FF16-1793-99CDDAF48289}"/>
              </a:ext>
            </a:extLst>
          </p:cNvPr>
          <p:cNvSpPr txBox="1">
            <a:spLocks/>
          </p:cNvSpPr>
          <p:nvPr/>
        </p:nvSpPr>
        <p:spPr>
          <a:xfrm>
            <a:off x="7123749" y="3396711"/>
            <a:ext cx="22140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600"/>
              </a:spcAft>
              <a:buFont typeface="DM Sans"/>
              <a:buNone/>
            </a:pPr>
            <a:r>
              <a:rPr lang="it-IT" dirty="0"/>
              <a:t>Host disponibile e raggiungibile</a:t>
            </a:r>
          </a:p>
        </p:txBody>
      </p:sp>
    </p:spTree>
    <p:extLst>
      <p:ext uri="{BB962C8B-B14F-4D97-AF65-F5344CB8AC3E}">
        <p14:creationId xmlns:p14="http://schemas.microsoft.com/office/powerpoint/2010/main" val="7220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56"/>
          <p:cNvSpPr txBox="1">
            <a:spLocks noGrp="1"/>
          </p:cNvSpPr>
          <p:nvPr>
            <p:ph type="title"/>
          </p:nvPr>
        </p:nvSpPr>
        <p:spPr>
          <a:xfrm>
            <a:off x="4818039" y="1446096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enumeration</a:t>
            </a:r>
            <a:endParaRPr dirty="0"/>
          </a:p>
        </p:txBody>
      </p:sp>
      <p:sp>
        <p:nvSpPr>
          <p:cNvPr id="2685" name="Google Shape;2685;p56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Quali sono i servizi attivi?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6" name="Google Shape;2686;p56"/>
          <p:cNvSpPr txBox="1">
            <a:spLocks noGrp="1"/>
          </p:cNvSpPr>
          <p:nvPr>
            <p:ph type="title" idx="2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687" name="Google Shape;2687;p56"/>
          <p:cNvGrpSpPr/>
          <p:nvPr/>
        </p:nvGrpSpPr>
        <p:grpSpPr>
          <a:xfrm>
            <a:off x="284040" y="614935"/>
            <a:ext cx="4551030" cy="4076289"/>
            <a:chOff x="865075" y="238100"/>
            <a:chExt cx="5848150" cy="5238100"/>
          </a:xfrm>
        </p:grpSpPr>
        <p:sp>
          <p:nvSpPr>
            <p:cNvPr id="2688" name="Google Shape;2688;p56"/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6"/>
            <p:cNvSpPr/>
            <p:nvPr/>
          </p:nvSpPr>
          <p:spPr>
            <a:xfrm>
              <a:off x="1624075" y="983300"/>
              <a:ext cx="2827900" cy="4030475"/>
            </a:xfrm>
            <a:custGeom>
              <a:avLst/>
              <a:gdLst/>
              <a:ahLst/>
              <a:cxnLst/>
              <a:rect l="l" t="t" r="r" b="b"/>
              <a:pathLst>
                <a:path w="113116" h="161219" extrusionOk="0">
                  <a:moveTo>
                    <a:pt x="78550" y="0"/>
                  </a:moveTo>
                  <a:cubicBezTo>
                    <a:pt x="78458" y="0"/>
                    <a:pt x="78366" y="4"/>
                    <a:pt x="78274" y="11"/>
                  </a:cubicBezTo>
                  <a:lnTo>
                    <a:pt x="8064" y="5438"/>
                  </a:lnTo>
                  <a:cubicBezTo>
                    <a:pt x="1" y="5825"/>
                    <a:pt x="908" y="9992"/>
                    <a:pt x="1360" y="12210"/>
                  </a:cubicBezTo>
                  <a:lnTo>
                    <a:pt x="30887" y="157493"/>
                  </a:lnTo>
                  <a:cubicBezTo>
                    <a:pt x="31318" y="159608"/>
                    <a:pt x="33143" y="161219"/>
                    <a:pt x="35045" y="161219"/>
                  </a:cubicBezTo>
                  <a:cubicBezTo>
                    <a:pt x="35137" y="161219"/>
                    <a:pt x="35229" y="161215"/>
                    <a:pt x="35321" y="161207"/>
                  </a:cubicBezTo>
                  <a:lnTo>
                    <a:pt x="104739" y="155459"/>
                  </a:lnTo>
                  <a:cubicBezTo>
                    <a:pt x="110932" y="155304"/>
                    <a:pt x="113116" y="151207"/>
                    <a:pt x="112681" y="149253"/>
                  </a:cubicBezTo>
                  <a:lnTo>
                    <a:pt x="82707" y="3726"/>
                  </a:lnTo>
                  <a:cubicBezTo>
                    <a:pt x="82277" y="1611"/>
                    <a:pt x="80451" y="0"/>
                    <a:pt x="78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6"/>
            <p:cNvSpPr/>
            <p:nvPr/>
          </p:nvSpPr>
          <p:spPr>
            <a:xfrm>
              <a:off x="1634500" y="976150"/>
              <a:ext cx="2819200" cy="4044775"/>
            </a:xfrm>
            <a:custGeom>
              <a:avLst/>
              <a:gdLst/>
              <a:ahLst/>
              <a:cxnLst/>
              <a:rect l="l" t="t" r="r" b="b"/>
              <a:pathLst>
                <a:path w="112768" h="161791" extrusionOk="0">
                  <a:moveTo>
                    <a:pt x="78132" y="571"/>
                  </a:moveTo>
                  <a:cubicBezTo>
                    <a:pt x="79901" y="571"/>
                    <a:pt x="81607" y="2086"/>
                    <a:pt x="82010" y="4071"/>
                  </a:cubicBezTo>
                  <a:lnTo>
                    <a:pt x="111985" y="149601"/>
                  </a:lnTo>
                  <a:cubicBezTo>
                    <a:pt x="112173" y="150440"/>
                    <a:pt x="111796" y="151618"/>
                    <a:pt x="111026" y="152603"/>
                  </a:cubicBezTo>
                  <a:cubicBezTo>
                    <a:pt x="110226" y="153627"/>
                    <a:pt x="108290" y="155360"/>
                    <a:pt x="104314" y="155461"/>
                  </a:cubicBezTo>
                  <a:cubicBezTo>
                    <a:pt x="104308" y="155461"/>
                    <a:pt x="104304" y="155461"/>
                    <a:pt x="104298" y="155462"/>
                  </a:cubicBezTo>
                  <a:lnTo>
                    <a:pt x="34881" y="161210"/>
                  </a:lnTo>
                  <a:cubicBezTo>
                    <a:pt x="34801" y="161216"/>
                    <a:pt x="34721" y="161219"/>
                    <a:pt x="34641" y="161219"/>
                  </a:cubicBezTo>
                  <a:cubicBezTo>
                    <a:pt x="32861" y="161219"/>
                    <a:pt x="31154" y="159709"/>
                    <a:pt x="30750" y="157723"/>
                  </a:cubicBezTo>
                  <a:lnTo>
                    <a:pt x="1211" y="12390"/>
                  </a:lnTo>
                  <a:cubicBezTo>
                    <a:pt x="957" y="11144"/>
                    <a:pt x="610" y="9435"/>
                    <a:pt x="1652" y="8096"/>
                  </a:cubicBezTo>
                  <a:cubicBezTo>
                    <a:pt x="2617" y="6856"/>
                    <a:pt x="4638" y="6154"/>
                    <a:pt x="7668" y="6008"/>
                  </a:cubicBezTo>
                  <a:lnTo>
                    <a:pt x="77879" y="581"/>
                  </a:lnTo>
                  <a:cubicBezTo>
                    <a:pt x="77963" y="574"/>
                    <a:pt x="78047" y="571"/>
                    <a:pt x="78132" y="571"/>
                  </a:cubicBezTo>
                  <a:close/>
                  <a:moveTo>
                    <a:pt x="78127" y="0"/>
                  </a:moveTo>
                  <a:cubicBezTo>
                    <a:pt x="78029" y="0"/>
                    <a:pt x="77932" y="4"/>
                    <a:pt x="77834" y="12"/>
                  </a:cubicBezTo>
                  <a:lnTo>
                    <a:pt x="7632" y="5438"/>
                  </a:lnTo>
                  <a:cubicBezTo>
                    <a:pt x="4392" y="5594"/>
                    <a:pt x="2288" y="6349"/>
                    <a:pt x="1202" y="7746"/>
                  </a:cubicBezTo>
                  <a:cubicBezTo>
                    <a:pt x="0" y="9292"/>
                    <a:pt x="393" y="11225"/>
                    <a:pt x="663" y="12552"/>
                  </a:cubicBezTo>
                  <a:lnTo>
                    <a:pt x="30191" y="157836"/>
                  </a:lnTo>
                  <a:cubicBezTo>
                    <a:pt x="30647" y="160077"/>
                    <a:pt x="32601" y="161790"/>
                    <a:pt x="34632" y="161790"/>
                  </a:cubicBezTo>
                  <a:cubicBezTo>
                    <a:pt x="34731" y="161790"/>
                    <a:pt x="34830" y="161786"/>
                    <a:pt x="34928" y="161777"/>
                  </a:cubicBezTo>
                  <a:lnTo>
                    <a:pt x="104337" y="156029"/>
                  </a:lnTo>
                  <a:cubicBezTo>
                    <a:pt x="108541" y="155921"/>
                    <a:pt x="110614" y="154056"/>
                    <a:pt x="111475" y="152953"/>
                  </a:cubicBezTo>
                  <a:cubicBezTo>
                    <a:pt x="112359" y="151822"/>
                    <a:pt x="112768" y="150490"/>
                    <a:pt x="112543" y="149481"/>
                  </a:cubicBezTo>
                  <a:lnTo>
                    <a:pt x="82569" y="3954"/>
                  </a:lnTo>
                  <a:cubicBezTo>
                    <a:pt x="82113" y="1712"/>
                    <a:pt x="80159" y="0"/>
                    <a:pt x="78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6"/>
            <p:cNvSpPr/>
            <p:nvPr/>
          </p:nvSpPr>
          <p:spPr>
            <a:xfrm>
              <a:off x="1779675" y="970225"/>
              <a:ext cx="2677100" cy="3977100"/>
            </a:xfrm>
            <a:custGeom>
              <a:avLst/>
              <a:gdLst/>
              <a:ahLst/>
              <a:cxnLst/>
              <a:rect l="l" t="t" r="r" b="b"/>
              <a:pathLst>
                <a:path w="107084" h="159084" extrusionOk="0">
                  <a:moveTo>
                    <a:pt x="72947" y="1"/>
                  </a:moveTo>
                  <a:cubicBezTo>
                    <a:pt x="72855" y="1"/>
                    <a:pt x="72763" y="4"/>
                    <a:pt x="72670" y="12"/>
                  </a:cubicBezTo>
                  <a:lnTo>
                    <a:pt x="3253" y="5760"/>
                  </a:lnTo>
                  <a:cubicBezTo>
                    <a:pt x="1255" y="5926"/>
                    <a:pt x="0" y="7857"/>
                    <a:pt x="452" y="10075"/>
                  </a:cubicBezTo>
                  <a:lnTo>
                    <a:pt x="29980" y="155357"/>
                  </a:lnTo>
                  <a:cubicBezTo>
                    <a:pt x="30410" y="157473"/>
                    <a:pt x="32236" y="159084"/>
                    <a:pt x="34137" y="159084"/>
                  </a:cubicBezTo>
                  <a:cubicBezTo>
                    <a:pt x="34229" y="159084"/>
                    <a:pt x="34321" y="159080"/>
                    <a:pt x="34413" y="159073"/>
                  </a:cubicBezTo>
                  <a:lnTo>
                    <a:pt x="103831" y="153324"/>
                  </a:lnTo>
                  <a:cubicBezTo>
                    <a:pt x="105830" y="153158"/>
                    <a:pt x="107084" y="151227"/>
                    <a:pt x="106632" y="149010"/>
                  </a:cubicBezTo>
                  <a:lnTo>
                    <a:pt x="77105" y="3726"/>
                  </a:lnTo>
                  <a:cubicBezTo>
                    <a:pt x="76674" y="1612"/>
                    <a:pt x="74849" y="1"/>
                    <a:pt x="72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6"/>
            <p:cNvSpPr/>
            <p:nvPr/>
          </p:nvSpPr>
          <p:spPr>
            <a:xfrm>
              <a:off x="1777725" y="963075"/>
              <a:ext cx="2680975" cy="3991375"/>
            </a:xfrm>
            <a:custGeom>
              <a:avLst/>
              <a:gdLst/>
              <a:ahLst/>
              <a:cxnLst/>
              <a:rect l="l" t="t" r="r" b="b"/>
              <a:pathLst>
                <a:path w="107239" h="159655" extrusionOk="0">
                  <a:moveTo>
                    <a:pt x="73025" y="571"/>
                  </a:moveTo>
                  <a:cubicBezTo>
                    <a:pt x="74794" y="571"/>
                    <a:pt x="76500" y="2087"/>
                    <a:pt x="76904" y="4070"/>
                  </a:cubicBezTo>
                  <a:lnTo>
                    <a:pt x="106431" y="149353"/>
                  </a:lnTo>
                  <a:cubicBezTo>
                    <a:pt x="106649" y="150421"/>
                    <a:pt x="106446" y="151471"/>
                    <a:pt x="105874" y="152232"/>
                  </a:cubicBezTo>
                  <a:cubicBezTo>
                    <a:pt x="105394" y="152871"/>
                    <a:pt x="104688" y="153259"/>
                    <a:pt x="103885" y="153327"/>
                  </a:cubicBezTo>
                  <a:lnTo>
                    <a:pt x="34468" y="159075"/>
                  </a:lnTo>
                  <a:cubicBezTo>
                    <a:pt x="34384" y="159082"/>
                    <a:pt x="34300" y="159085"/>
                    <a:pt x="34217" y="159085"/>
                  </a:cubicBezTo>
                  <a:cubicBezTo>
                    <a:pt x="32448" y="159085"/>
                    <a:pt x="30740" y="157570"/>
                    <a:pt x="30337" y="155588"/>
                  </a:cubicBezTo>
                  <a:lnTo>
                    <a:pt x="808" y="10304"/>
                  </a:lnTo>
                  <a:cubicBezTo>
                    <a:pt x="592" y="9236"/>
                    <a:pt x="795" y="8187"/>
                    <a:pt x="1366" y="7425"/>
                  </a:cubicBezTo>
                  <a:cubicBezTo>
                    <a:pt x="1846" y="6785"/>
                    <a:pt x="2552" y="6397"/>
                    <a:pt x="3356" y="6330"/>
                  </a:cubicBezTo>
                  <a:lnTo>
                    <a:pt x="72772" y="581"/>
                  </a:lnTo>
                  <a:cubicBezTo>
                    <a:pt x="72856" y="574"/>
                    <a:pt x="72940" y="571"/>
                    <a:pt x="73025" y="571"/>
                  </a:cubicBezTo>
                  <a:close/>
                  <a:moveTo>
                    <a:pt x="73027" y="1"/>
                  </a:moveTo>
                  <a:cubicBezTo>
                    <a:pt x="72926" y="1"/>
                    <a:pt x="72825" y="5"/>
                    <a:pt x="72725" y="14"/>
                  </a:cubicBezTo>
                  <a:lnTo>
                    <a:pt x="3307" y="5763"/>
                  </a:lnTo>
                  <a:cubicBezTo>
                    <a:pt x="2341" y="5843"/>
                    <a:pt x="1489" y="6311"/>
                    <a:pt x="910" y="7083"/>
                  </a:cubicBezTo>
                  <a:cubicBezTo>
                    <a:pt x="241" y="7974"/>
                    <a:pt x="0" y="9190"/>
                    <a:pt x="250" y="10417"/>
                  </a:cubicBezTo>
                  <a:lnTo>
                    <a:pt x="29779" y="155701"/>
                  </a:lnTo>
                  <a:cubicBezTo>
                    <a:pt x="30234" y="157942"/>
                    <a:pt x="32189" y="159654"/>
                    <a:pt x="34220" y="159654"/>
                  </a:cubicBezTo>
                  <a:cubicBezTo>
                    <a:pt x="34230" y="159654"/>
                    <a:pt x="34240" y="159654"/>
                    <a:pt x="34250" y="159654"/>
                  </a:cubicBezTo>
                  <a:cubicBezTo>
                    <a:pt x="34339" y="159654"/>
                    <a:pt x="34427" y="159650"/>
                    <a:pt x="34515" y="159643"/>
                  </a:cubicBezTo>
                  <a:lnTo>
                    <a:pt x="103931" y="153894"/>
                  </a:lnTo>
                  <a:cubicBezTo>
                    <a:pt x="104899" y="153815"/>
                    <a:pt x="105751" y="153345"/>
                    <a:pt x="106329" y="152574"/>
                  </a:cubicBezTo>
                  <a:cubicBezTo>
                    <a:pt x="106998" y="151683"/>
                    <a:pt x="107238" y="150467"/>
                    <a:pt x="106990" y="149239"/>
                  </a:cubicBezTo>
                  <a:lnTo>
                    <a:pt x="77462" y="3956"/>
                  </a:lnTo>
                  <a:cubicBezTo>
                    <a:pt x="77007" y="1716"/>
                    <a:pt x="75053" y="1"/>
                    <a:pt x="73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2636125" y="1205950"/>
              <a:ext cx="293625" cy="74250"/>
            </a:xfrm>
            <a:custGeom>
              <a:avLst/>
              <a:gdLst/>
              <a:ahLst/>
              <a:cxnLst/>
              <a:rect l="l" t="t" r="r" b="b"/>
              <a:pathLst>
                <a:path w="11745" h="2970" extrusionOk="0">
                  <a:moveTo>
                    <a:pt x="10499" y="1"/>
                  </a:moveTo>
                  <a:cubicBezTo>
                    <a:pt x="10474" y="1"/>
                    <a:pt x="10449" y="2"/>
                    <a:pt x="10424" y="4"/>
                  </a:cubicBezTo>
                  <a:lnTo>
                    <a:pt x="881" y="794"/>
                  </a:lnTo>
                  <a:cubicBezTo>
                    <a:pt x="340" y="839"/>
                    <a:pt x="1" y="1361"/>
                    <a:pt x="123" y="1961"/>
                  </a:cubicBezTo>
                  <a:cubicBezTo>
                    <a:pt x="239" y="2534"/>
                    <a:pt x="734" y="2969"/>
                    <a:pt x="1249" y="2969"/>
                  </a:cubicBezTo>
                  <a:cubicBezTo>
                    <a:pt x="1273" y="2969"/>
                    <a:pt x="1298" y="2968"/>
                    <a:pt x="1322" y="2966"/>
                  </a:cubicBezTo>
                  <a:lnTo>
                    <a:pt x="10865" y="2176"/>
                  </a:lnTo>
                  <a:cubicBezTo>
                    <a:pt x="11404" y="2131"/>
                    <a:pt x="11744" y="1609"/>
                    <a:pt x="11622" y="1009"/>
                  </a:cubicBezTo>
                  <a:cubicBezTo>
                    <a:pt x="11506" y="437"/>
                    <a:pt x="11013" y="1"/>
                    <a:pt x="10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1938825" y="1205125"/>
              <a:ext cx="2336350" cy="3396800"/>
            </a:xfrm>
            <a:custGeom>
              <a:avLst/>
              <a:gdLst/>
              <a:ahLst/>
              <a:cxnLst/>
              <a:rect l="l" t="t" r="r" b="b"/>
              <a:pathLst>
                <a:path w="93454" h="135872" extrusionOk="0">
                  <a:moveTo>
                    <a:pt x="66965" y="1"/>
                  </a:moveTo>
                  <a:lnTo>
                    <a:pt x="51790" y="1257"/>
                  </a:lnTo>
                  <a:lnTo>
                    <a:pt x="50497" y="2964"/>
                  </a:lnTo>
                  <a:cubicBezTo>
                    <a:pt x="49988" y="3636"/>
                    <a:pt x="49242" y="4043"/>
                    <a:pt x="48396" y="4114"/>
                  </a:cubicBezTo>
                  <a:lnTo>
                    <a:pt x="20393" y="6434"/>
                  </a:lnTo>
                  <a:cubicBezTo>
                    <a:pt x="20307" y="6441"/>
                    <a:pt x="20220" y="6444"/>
                    <a:pt x="20134" y="6444"/>
                  </a:cubicBezTo>
                  <a:cubicBezTo>
                    <a:pt x="19403" y="6444"/>
                    <a:pt x="18654" y="6195"/>
                    <a:pt x="17992" y="5728"/>
                  </a:cubicBezTo>
                  <a:lnTo>
                    <a:pt x="15873" y="4232"/>
                  </a:lnTo>
                  <a:lnTo>
                    <a:pt x="1" y="5546"/>
                  </a:lnTo>
                  <a:lnTo>
                    <a:pt x="26489" y="135871"/>
                  </a:lnTo>
                  <a:lnTo>
                    <a:pt x="93454" y="130325"/>
                  </a:lnTo>
                  <a:lnTo>
                    <a:pt x="6696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6"/>
            <p:cNvSpPr/>
            <p:nvPr/>
          </p:nvSpPr>
          <p:spPr>
            <a:xfrm>
              <a:off x="1930975" y="1198000"/>
              <a:ext cx="2352050" cy="3411025"/>
            </a:xfrm>
            <a:custGeom>
              <a:avLst/>
              <a:gdLst/>
              <a:ahLst/>
              <a:cxnLst/>
              <a:rect l="l" t="t" r="r" b="b"/>
              <a:pathLst>
                <a:path w="94082" h="136441" extrusionOk="0">
                  <a:moveTo>
                    <a:pt x="67051" y="590"/>
                  </a:moveTo>
                  <a:lnTo>
                    <a:pt x="93425" y="130353"/>
                  </a:lnTo>
                  <a:lnTo>
                    <a:pt x="27031" y="135851"/>
                  </a:lnTo>
                  <a:lnTo>
                    <a:pt x="658" y="6088"/>
                  </a:lnTo>
                  <a:lnTo>
                    <a:pt x="16108" y="4809"/>
                  </a:lnTo>
                  <a:lnTo>
                    <a:pt x="18143" y="6246"/>
                  </a:lnTo>
                  <a:cubicBezTo>
                    <a:pt x="18849" y="6746"/>
                    <a:pt x="19659" y="7014"/>
                    <a:pt x="20444" y="7014"/>
                  </a:cubicBezTo>
                  <a:cubicBezTo>
                    <a:pt x="20540" y="7014"/>
                    <a:pt x="20635" y="7010"/>
                    <a:pt x="20731" y="7002"/>
                  </a:cubicBezTo>
                  <a:lnTo>
                    <a:pt x="48735" y="4683"/>
                  </a:lnTo>
                  <a:cubicBezTo>
                    <a:pt x="49662" y="4606"/>
                    <a:pt x="50480" y="4158"/>
                    <a:pt x="51039" y="3421"/>
                  </a:cubicBezTo>
                  <a:lnTo>
                    <a:pt x="52255" y="1815"/>
                  </a:lnTo>
                  <a:lnTo>
                    <a:pt x="67051" y="590"/>
                  </a:lnTo>
                  <a:close/>
                  <a:moveTo>
                    <a:pt x="67277" y="0"/>
                  </a:moveTo>
                  <a:cubicBezTo>
                    <a:pt x="67270" y="0"/>
                    <a:pt x="67263" y="1"/>
                    <a:pt x="67256" y="1"/>
                  </a:cubicBezTo>
                  <a:lnTo>
                    <a:pt x="52083" y="1258"/>
                  </a:lnTo>
                  <a:cubicBezTo>
                    <a:pt x="52003" y="1265"/>
                    <a:pt x="51928" y="1306"/>
                    <a:pt x="51880" y="1370"/>
                  </a:cubicBezTo>
                  <a:lnTo>
                    <a:pt x="50585" y="3077"/>
                  </a:lnTo>
                  <a:cubicBezTo>
                    <a:pt x="50126" y="3683"/>
                    <a:pt x="49453" y="4052"/>
                    <a:pt x="48689" y="4115"/>
                  </a:cubicBezTo>
                  <a:lnTo>
                    <a:pt x="20684" y="6434"/>
                  </a:lnTo>
                  <a:cubicBezTo>
                    <a:pt x="20607" y="6441"/>
                    <a:pt x="20530" y="6444"/>
                    <a:pt x="20452" y="6444"/>
                  </a:cubicBezTo>
                  <a:cubicBezTo>
                    <a:pt x="19781" y="6444"/>
                    <a:pt x="19085" y="6214"/>
                    <a:pt x="18472" y="5780"/>
                  </a:cubicBezTo>
                  <a:lnTo>
                    <a:pt x="16351" y="4283"/>
                  </a:lnTo>
                  <a:cubicBezTo>
                    <a:pt x="16303" y="4249"/>
                    <a:pt x="16245" y="4231"/>
                    <a:pt x="16187" y="4231"/>
                  </a:cubicBezTo>
                  <a:cubicBezTo>
                    <a:pt x="16179" y="4231"/>
                    <a:pt x="16171" y="4232"/>
                    <a:pt x="16163" y="4232"/>
                  </a:cubicBezTo>
                  <a:lnTo>
                    <a:pt x="291" y="5547"/>
                  </a:lnTo>
                  <a:cubicBezTo>
                    <a:pt x="121" y="5561"/>
                    <a:pt x="1" y="5720"/>
                    <a:pt x="35" y="5888"/>
                  </a:cubicBezTo>
                  <a:lnTo>
                    <a:pt x="26524" y="136213"/>
                  </a:lnTo>
                  <a:cubicBezTo>
                    <a:pt x="26550" y="136345"/>
                    <a:pt x="26667" y="136440"/>
                    <a:pt x="26801" y="136440"/>
                  </a:cubicBezTo>
                  <a:cubicBezTo>
                    <a:pt x="26809" y="136440"/>
                    <a:pt x="26818" y="136440"/>
                    <a:pt x="26826" y="136439"/>
                  </a:cubicBezTo>
                  <a:lnTo>
                    <a:pt x="93791" y="130894"/>
                  </a:lnTo>
                  <a:cubicBezTo>
                    <a:pt x="93962" y="130880"/>
                    <a:pt x="94081" y="130721"/>
                    <a:pt x="94048" y="130554"/>
                  </a:cubicBezTo>
                  <a:lnTo>
                    <a:pt x="67560" y="229"/>
                  </a:lnTo>
                  <a:cubicBezTo>
                    <a:pt x="67531" y="95"/>
                    <a:pt x="67413" y="0"/>
                    <a:pt x="6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6"/>
            <p:cNvSpPr/>
            <p:nvPr/>
          </p:nvSpPr>
          <p:spPr>
            <a:xfrm>
              <a:off x="3431125" y="4589350"/>
              <a:ext cx="85625" cy="84725"/>
            </a:xfrm>
            <a:custGeom>
              <a:avLst/>
              <a:gdLst/>
              <a:ahLst/>
              <a:cxnLst/>
              <a:rect l="l" t="t" r="r" b="b"/>
              <a:pathLst>
                <a:path w="3425" h="3389" extrusionOk="0">
                  <a:moveTo>
                    <a:pt x="1484" y="1"/>
                  </a:moveTo>
                  <a:cubicBezTo>
                    <a:pt x="1445" y="1"/>
                    <a:pt x="1407" y="2"/>
                    <a:pt x="1369" y="5"/>
                  </a:cubicBezTo>
                  <a:cubicBezTo>
                    <a:pt x="529" y="75"/>
                    <a:pt x="1" y="888"/>
                    <a:pt x="191" y="1820"/>
                  </a:cubicBezTo>
                  <a:cubicBezTo>
                    <a:pt x="372" y="2711"/>
                    <a:pt x="1140" y="3388"/>
                    <a:pt x="1940" y="3388"/>
                  </a:cubicBezTo>
                  <a:cubicBezTo>
                    <a:pt x="1979" y="3388"/>
                    <a:pt x="2017" y="3387"/>
                    <a:pt x="2056" y="3383"/>
                  </a:cubicBezTo>
                  <a:cubicBezTo>
                    <a:pt x="2897" y="3314"/>
                    <a:pt x="3424" y="2501"/>
                    <a:pt x="3234" y="1569"/>
                  </a:cubicBezTo>
                  <a:cubicBezTo>
                    <a:pt x="3053" y="679"/>
                    <a:pt x="2284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2143400" y="17346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4" y="12038"/>
                    <a:pt x="3089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3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2138975" y="1727500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4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8" y="11388"/>
                    <a:pt x="12569" y="11773"/>
                  </a:cubicBezTo>
                  <a:cubicBezTo>
                    <a:pt x="12334" y="12089"/>
                    <a:pt x="11973" y="12286"/>
                    <a:pt x="11581" y="12316"/>
                  </a:cubicBezTo>
                  <a:lnTo>
                    <a:pt x="4425" y="12908"/>
                  </a:lnTo>
                  <a:cubicBezTo>
                    <a:pt x="4385" y="12911"/>
                    <a:pt x="4344" y="12913"/>
                    <a:pt x="4304" y="12913"/>
                  </a:cubicBezTo>
                  <a:cubicBezTo>
                    <a:pt x="3407" y="12913"/>
                    <a:pt x="2524" y="12136"/>
                    <a:pt x="2316" y="11115"/>
                  </a:cubicBezTo>
                  <a:lnTo>
                    <a:pt x="702" y="3175"/>
                  </a:lnTo>
                  <a:cubicBezTo>
                    <a:pt x="592" y="2629"/>
                    <a:pt x="694" y="2096"/>
                    <a:pt x="982" y="1712"/>
                  </a:cubicBezTo>
                  <a:cubicBezTo>
                    <a:pt x="1217" y="1396"/>
                    <a:pt x="1578" y="1197"/>
                    <a:pt x="1971" y="1168"/>
                  </a:cubicBezTo>
                  <a:lnTo>
                    <a:pt x="9126" y="576"/>
                  </a:lnTo>
                  <a:cubicBezTo>
                    <a:pt x="9168" y="572"/>
                    <a:pt x="9211" y="570"/>
                    <a:pt x="9253" y="570"/>
                  </a:cubicBezTo>
                  <a:close/>
                  <a:moveTo>
                    <a:pt x="9247" y="1"/>
                  </a:moveTo>
                  <a:cubicBezTo>
                    <a:pt x="9191" y="1"/>
                    <a:pt x="9134" y="3"/>
                    <a:pt x="9078" y="8"/>
                  </a:cubicBezTo>
                  <a:lnTo>
                    <a:pt x="1922" y="600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3"/>
                    <a:pt x="143" y="3288"/>
                  </a:cubicBezTo>
                  <a:lnTo>
                    <a:pt x="1757" y="11229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4"/>
                    <a:pt x="13023" y="12114"/>
                  </a:cubicBezTo>
                  <a:cubicBezTo>
                    <a:pt x="13409" y="11600"/>
                    <a:pt x="13549" y="10900"/>
                    <a:pt x="13406" y="10196"/>
                  </a:cubicBezTo>
                  <a:lnTo>
                    <a:pt x="11792" y="2255"/>
                  </a:lnTo>
                  <a:cubicBezTo>
                    <a:pt x="11533" y="977"/>
                    <a:pt x="10416" y="1"/>
                    <a:pt x="9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6"/>
            <p:cNvSpPr/>
            <p:nvPr/>
          </p:nvSpPr>
          <p:spPr>
            <a:xfrm>
              <a:off x="2543000" y="1701550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2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5" y="11173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9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6"/>
            <p:cNvSpPr/>
            <p:nvPr/>
          </p:nvSpPr>
          <p:spPr>
            <a:xfrm>
              <a:off x="2538550" y="1694425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69"/>
                  </a:moveTo>
                  <a:cubicBezTo>
                    <a:pt x="10155" y="569"/>
                    <a:pt x="11028" y="1349"/>
                    <a:pt x="11235" y="2368"/>
                  </a:cubicBezTo>
                  <a:lnTo>
                    <a:pt x="12848" y="10309"/>
                  </a:lnTo>
                  <a:cubicBezTo>
                    <a:pt x="12959" y="10854"/>
                    <a:pt x="12857" y="11387"/>
                    <a:pt x="12569" y="11771"/>
                  </a:cubicBezTo>
                  <a:cubicBezTo>
                    <a:pt x="12333" y="12087"/>
                    <a:pt x="11972" y="12285"/>
                    <a:pt x="11579" y="12315"/>
                  </a:cubicBezTo>
                  <a:lnTo>
                    <a:pt x="4424" y="12907"/>
                  </a:lnTo>
                  <a:cubicBezTo>
                    <a:pt x="4385" y="12910"/>
                    <a:pt x="4347" y="12912"/>
                    <a:pt x="4308" y="12912"/>
                  </a:cubicBezTo>
                  <a:cubicBezTo>
                    <a:pt x="3407" y="12912"/>
                    <a:pt x="2523" y="12138"/>
                    <a:pt x="2316" y="11114"/>
                  </a:cubicBezTo>
                  <a:lnTo>
                    <a:pt x="702" y="3173"/>
                  </a:lnTo>
                  <a:cubicBezTo>
                    <a:pt x="591" y="2628"/>
                    <a:pt x="693" y="2095"/>
                    <a:pt x="982" y="1711"/>
                  </a:cubicBezTo>
                  <a:cubicBezTo>
                    <a:pt x="1216" y="1395"/>
                    <a:pt x="1578" y="1197"/>
                    <a:pt x="1970" y="1167"/>
                  </a:cubicBezTo>
                  <a:lnTo>
                    <a:pt x="9126" y="575"/>
                  </a:lnTo>
                  <a:cubicBezTo>
                    <a:pt x="9168" y="571"/>
                    <a:pt x="9210" y="570"/>
                    <a:pt x="9253" y="570"/>
                  </a:cubicBezTo>
                  <a:lnTo>
                    <a:pt x="9253" y="569"/>
                  </a:lnTo>
                  <a:close/>
                  <a:moveTo>
                    <a:pt x="9246" y="0"/>
                  </a:moveTo>
                  <a:cubicBezTo>
                    <a:pt x="9190" y="0"/>
                    <a:pt x="9134" y="2"/>
                    <a:pt x="9078" y="7"/>
                  </a:cubicBezTo>
                  <a:lnTo>
                    <a:pt x="1923" y="599"/>
                  </a:lnTo>
                  <a:cubicBezTo>
                    <a:pt x="1360" y="646"/>
                    <a:pt x="864" y="919"/>
                    <a:pt x="527" y="1369"/>
                  </a:cubicBezTo>
                  <a:cubicBezTo>
                    <a:pt x="141" y="1884"/>
                    <a:pt x="1" y="2582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1" y="13483"/>
                  </a:cubicBezTo>
                  <a:cubicBezTo>
                    <a:pt x="4358" y="13483"/>
                    <a:pt x="4415" y="13479"/>
                    <a:pt x="4472" y="13475"/>
                  </a:cubicBezTo>
                  <a:lnTo>
                    <a:pt x="11627" y="12882"/>
                  </a:lnTo>
                  <a:cubicBezTo>
                    <a:pt x="12191" y="12836"/>
                    <a:pt x="12687" y="12563"/>
                    <a:pt x="13024" y="12113"/>
                  </a:cubicBezTo>
                  <a:cubicBezTo>
                    <a:pt x="13410" y="11599"/>
                    <a:pt x="13550" y="10899"/>
                    <a:pt x="13407" y="10196"/>
                  </a:cubicBezTo>
                  <a:lnTo>
                    <a:pt x="11793" y="2255"/>
                  </a:lnTo>
                  <a:cubicBezTo>
                    <a:pt x="11532" y="976"/>
                    <a:pt x="10410" y="0"/>
                    <a:pt x="9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2942575" y="16684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3" y="12036"/>
                    <a:pt x="3087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49" y="9968"/>
                  </a:cubicBezTo>
                  <a:lnTo>
                    <a:pt x="11336" y="2027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6"/>
            <p:cNvSpPr/>
            <p:nvPr/>
          </p:nvSpPr>
          <p:spPr>
            <a:xfrm>
              <a:off x="2938150" y="1661325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4" y="2369"/>
                  </a:cubicBezTo>
                  <a:lnTo>
                    <a:pt x="12849" y="10310"/>
                  </a:lnTo>
                  <a:cubicBezTo>
                    <a:pt x="12959" y="10855"/>
                    <a:pt x="12857" y="11387"/>
                    <a:pt x="12569" y="11772"/>
                  </a:cubicBezTo>
                  <a:cubicBezTo>
                    <a:pt x="12333" y="12088"/>
                    <a:pt x="11973" y="12287"/>
                    <a:pt x="11580" y="12316"/>
                  </a:cubicBezTo>
                  <a:lnTo>
                    <a:pt x="4425" y="12908"/>
                  </a:lnTo>
                  <a:cubicBezTo>
                    <a:pt x="4384" y="12912"/>
                    <a:pt x="4344" y="12913"/>
                    <a:pt x="4303" y="12913"/>
                  </a:cubicBezTo>
                  <a:cubicBezTo>
                    <a:pt x="3404" y="12913"/>
                    <a:pt x="2524" y="12136"/>
                    <a:pt x="2315" y="11115"/>
                  </a:cubicBezTo>
                  <a:lnTo>
                    <a:pt x="701" y="3174"/>
                  </a:lnTo>
                  <a:cubicBezTo>
                    <a:pt x="591" y="2628"/>
                    <a:pt x="692" y="2096"/>
                    <a:pt x="981" y="1711"/>
                  </a:cubicBezTo>
                  <a:cubicBezTo>
                    <a:pt x="1216" y="1395"/>
                    <a:pt x="1577" y="1197"/>
                    <a:pt x="1970" y="1167"/>
                  </a:cubicBezTo>
                  <a:lnTo>
                    <a:pt x="9125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38" y="1"/>
                  </a:moveTo>
                  <a:cubicBezTo>
                    <a:pt x="9185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5" y="13481"/>
                    <a:pt x="4472" y="13475"/>
                  </a:cubicBezTo>
                  <a:lnTo>
                    <a:pt x="11628" y="12883"/>
                  </a:lnTo>
                  <a:cubicBezTo>
                    <a:pt x="12191" y="12836"/>
                    <a:pt x="12686" y="12563"/>
                    <a:pt x="13024" y="12113"/>
                  </a:cubicBezTo>
                  <a:cubicBezTo>
                    <a:pt x="13410" y="11599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1" y="973"/>
                    <a:pt x="10414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6"/>
            <p:cNvSpPr/>
            <p:nvPr/>
          </p:nvSpPr>
          <p:spPr>
            <a:xfrm>
              <a:off x="3342175" y="16353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5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5" y="12314"/>
                  </a:lnTo>
                  <a:cubicBezTo>
                    <a:pt x="12512" y="12224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3337750" y="1628225"/>
              <a:ext cx="338725" cy="337100"/>
            </a:xfrm>
            <a:custGeom>
              <a:avLst/>
              <a:gdLst/>
              <a:ahLst/>
              <a:cxnLst/>
              <a:rect l="l" t="t" r="r" b="b"/>
              <a:pathLst>
                <a:path w="13549" h="13484" extrusionOk="0">
                  <a:moveTo>
                    <a:pt x="9253" y="569"/>
                  </a:moveTo>
                  <a:lnTo>
                    <a:pt x="9253" y="570"/>
                  </a:lnTo>
                  <a:cubicBezTo>
                    <a:pt x="10154" y="570"/>
                    <a:pt x="11027" y="1350"/>
                    <a:pt x="11233" y="2368"/>
                  </a:cubicBezTo>
                  <a:lnTo>
                    <a:pt x="12847" y="10309"/>
                  </a:lnTo>
                  <a:cubicBezTo>
                    <a:pt x="12958" y="10854"/>
                    <a:pt x="12856" y="11387"/>
                    <a:pt x="12567" y="11772"/>
                  </a:cubicBezTo>
                  <a:cubicBezTo>
                    <a:pt x="12333" y="12087"/>
                    <a:pt x="11972" y="12286"/>
                    <a:pt x="11579" y="12315"/>
                  </a:cubicBezTo>
                  <a:lnTo>
                    <a:pt x="4423" y="12907"/>
                  </a:lnTo>
                  <a:cubicBezTo>
                    <a:pt x="4383" y="12911"/>
                    <a:pt x="4343" y="12912"/>
                    <a:pt x="4303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2" y="2095"/>
                    <a:pt x="981" y="1711"/>
                  </a:cubicBezTo>
                  <a:cubicBezTo>
                    <a:pt x="1216" y="1395"/>
                    <a:pt x="1576" y="1197"/>
                    <a:pt x="1969" y="1167"/>
                  </a:cubicBezTo>
                  <a:lnTo>
                    <a:pt x="9124" y="575"/>
                  </a:lnTo>
                  <a:cubicBezTo>
                    <a:pt x="9167" y="571"/>
                    <a:pt x="9210" y="569"/>
                    <a:pt x="9253" y="569"/>
                  </a:cubicBezTo>
                  <a:close/>
                  <a:moveTo>
                    <a:pt x="9243" y="1"/>
                  </a:moveTo>
                  <a:cubicBezTo>
                    <a:pt x="9188" y="1"/>
                    <a:pt x="9132" y="3"/>
                    <a:pt x="9077" y="7"/>
                  </a:cubicBezTo>
                  <a:lnTo>
                    <a:pt x="1922" y="600"/>
                  </a:lnTo>
                  <a:cubicBezTo>
                    <a:pt x="1359" y="646"/>
                    <a:pt x="862" y="919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0" y="13483"/>
                  </a:cubicBezTo>
                  <a:cubicBezTo>
                    <a:pt x="4357" y="13483"/>
                    <a:pt x="4414" y="13481"/>
                    <a:pt x="4472" y="13475"/>
                  </a:cubicBezTo>
                  <a:lnTo>
                    <a:pt x="11626" y="12883"/>
                  </a:lnTo>
                  <a:cubicBezTo>
                    <a:pt x="12189" y="12836"/>
                    <a:pt x="12686" y="12563"/>
                    <a:pt x="13023" y="12114"/>
                  </a:cubicBezTo>
                  <a:cubicBezTo>
                    <a:pt x="13409" y="11599"/>
                    <a:pt x="13548" y="10901"/>
                    <a:pt x="13405" y="10196"/>
                  </a:cubicBezTo>
                  <a:lnTo>
                    <a:pt x="11791" y="2255"/>
                  </a:lnTo>
                  <a:cubicBezTo>
                    <a:pt x="11531" y="975"/>
                    <a:pt x="10414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6"/>
            <p:cNvSpPr/>
            <p:nvPr/>
          </p:nvSpPr>
          <p:spPr>
            <a:xfrm>
              <a:off x="2236200" y="21912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7"/>
                  </a:cubicBezTo>
                  <a:lnTo>
                    <a:pt x="1859" y="10887"/>
                  </a:lnTo>
                  <a:cubicBezTo>
                    <a:pt x="2093" y="12038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5" y="11174"/>
                    <a:pt x="12950" y="9969"/>
                  </a:cubicBezTo>
                  <a:lnTo>
                    <a:pt x="11336" y="2028"/>
                  </a:lnTo>
                  <a:cubicBezTo>
                    <a:pt x="11102" y="877"/>
                    <a:pt x="10107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6"/>
            <p:cNvSpPr/>
            <p:nvPr/>
          </p:nvSpPr>
          <p:spPr>
            <a:xfrm>
              <a:off x="2231775" y="21841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69"/>
                  </a:moveTo>
                  <a:cubicBezTo>
                    <a:pt x="10156" y="569"/>
                    <a:pt x="11027" y="1349"/>
                    <a:pt x="11233" y="2368"/>
                  </a:cubicBezTo>
                  <a:lnTo>
                    <a:pt x="12847" y="10310"/>
                  </a:lnTo>
                  <a:cubicBezTo>
                    <a:pt x="12958" y="10855"/>
                    <a:pt x="12856" y="11387"/>
                    <a:pt x="12569" y="11771"/>
                  </a:cubicBezTo>
                  <a:cubicBezTo>
                    <a:pt x="12333" y="12087"/>
                    <a:pt x="11973" y="12286"/>
                    <a:pt x="11580" y="12315"/>
                  </a:cubicBezTo>
                  <a:lnTo>
                    <a:pt x="4424" y="12908"/>
                  </a:lnTo>
                  <a:cubicBezTo>
                    <a:pt x="4384" y="12911"/>
                    <a:pt x="4344" y="12912"/>
                    <a:pt x="4304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3" y="2095"/>
                    <a:pt x="981" y="1712"/>
                  </a:cubicBezTo>
                  <a:cubicBezTo>
                    <a:pt x="1216" y="1396"/>
                    <a:pt x="1577" y="1197"/>
                    <a:pt x="1970" y="1168"/>
                  </a:cubicBezTo>
                  <a:lnTo>
                    <a:pt x="9125" y="575"/>
                  </a:lnTo>
                  <a:cubicBezTo>
                    <a:pt x="9167" y="572"/>
                    <a:pt x="9210" y="569"/>
                    <a:pt x="9253" y="569"/>
                  </a:cubicBezTo>
                  <a:close/>
                  <a:moveTo>
                    <a:pt x="9244" y="1"/>
                  </a:moveTo>
                  <a:cubicBezTo>
                    <a:pt x="9189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7"/>
                    <a:pt x="864" y="919"/>
                    <a:pt x="526" y="1370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4" y="13480"/>
                    <a:pt x="4472" y="13475"/>
                  </a:cubicBezTo>
                  <a:lnTo>
                    <a:pt x="11627" y="12883"/>
                  </a:lnTo>
                  <a:cubicBezTo>
                    <a:pt x="12191" y="12837"/>
                    <a:pt x="12686" y="12563"/>
                    <a:pt x="13023" y="12113"/>
                  </a:cubicBezTo>
                  <a:cubicBezTo>
                    <a:pt x="13409" y="11600"/>
                    <a:pt x="13549" y="10900"/>
                    <a:pt x="13406" y="10197"/>
                  </a:cubicBezTo>
                  <a:lnTo>
                    <a:pt x="11792" y="2256"/>
                  </a:lnTo>
                  <a:cubicBezTo>
                    <a:pt x="11531" y="975"/>
                    <a:pt x="10412" y="1"/>
                    <a:pt x="9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2635825" y="2158125"/>
              <a:ext cx="329850" cy="322850"/>
            </a:xfrm>
            <a:custGeom>
              <a:avLst/>
              <a:gdLst/>
              <a:ahLst/>
              <a:cxnLst/>
              <a:rect l="l" t="t" r="r" b="b"/>
              <a:pathLst>
                <a:path w="13194" h="12914" extrusionOk="0">
                  <a:moveTo>
                    <a:pt x="9073" y="1"/>
                  </a:moveTo>
                  <a:cubicBezTo>
                    <a:pt x="9023" y="1"/>
                    <a:pt x="8973" y="3"/>
                    <a:pt x="8923" y="7"/>
                  </a:cubicBezTo>
                  <a:lnTo>
                    <a:pt x="1769" y="599"/>
                  </a:lnTo>
                  <a:cubicBezTo>
                    <a:pt x="682" y="689"/>
                    <a:pt x="0" y="1739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5" y="12315"/>
                  </a:lnTo>
                  <a:cubicBezTo>
                    <a:pt x="12512" y="12224"/>
                    <a:pt x="13194" y="11174"/>
                    <a:pt x="12949" y="9968"/>
                  </a:cubicBezTo>
                  <a:lnTo>
                    <a:pt x="11335" y="2027"/>
                  </a:lnTo>
                  <a:cubicBezTo>
                    <a:pt x="11101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2631350" y="21510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8" y="1348"/>
                    <a:pt x="11235" y="2368"/>
                  </a:cubicBezTo>
                  <a:lnTo>
                    <a:pt x="12848" y="10309"/>
                  </a:lnTo>
                  <a:cubicBezTo>
                    <a:pt x="12960" y="10854"/>
                    <a:pt x="12857" y="11386"/>
                    <a:pt x="12569" y="11771"/>
                  </a:cubicBezTo>
                  <a:cubicBezTo>
                    <a:pt x="12333" y="12087"/>
                    <a:pt x="11973" y="12285"/>
                    <a:pt x="11581" y="12315"/>
                  </a:cubicBezTo>
                  <a:lnTo>
                    <a:pt x="4425" y="12908"/>
                  </a:lnTo>
                  <a:cubicBezTo>
                    <a:pt x="4386" y="12911"/>
                    <a:pt x="4347" y="12912"/>
                    <a:pt x="4308" y="12912"/>
                  </a:cubicBezTo>
                  <a:cubicBezTo>
                    <a:pt x="3406" y="12912"/>
                    <a:pt x="2524" y="12137"/>
                    <a:pt x="2316" y="11113"/>
                  </a:cubicBezTo>
                  <a:lnTo>
                    <a:pt x="702" y="3172"/>
                  </a:lnTo>
                  <a:cubicBezTo>
                    <a:pt x="591" y="2628"/>
                    <a:pt x="693" y="2096"/>
                    <a:pt x="982" y="1711"/>
                  </a:cubicBezTo>
                  <a:cubicBezTo>
                    <a:pt x="1216" y="1395"/>
                    <a:pt x="1578" y="1196"/>
                    <a:pt x="1970" y="1167"/>
                  </a:cubicBezTo>
                  <a:lnTo>
                    <a:pt x="9126" y="574"/>
                  </a:lnTo>
                  <a:cubicBezTo>
                    <a:pt x="9168" y="571"/>
                    <a:pt x="9211" y="570"/>
                    <a:pt x="9253" y="570"/>
                  </a:cubicBezTo>
                  <a:close/>
                  <a:moveTo>
                    <a:pt x="9239" y="0"/>
                  </a:moveTo>
                  <a:cubicBezTo>
                    <a:pt x="9185" y="0"/>
                    <a:pt x="9131" y="2"/>
                    <a:pt x="9077" y="6"/>
                  </a:cubicBezTo>
                  <a:lnTo>
                    <a:pt x="1923" y="599"/>
                  </a:lnTo>
                  <a:cubicBezTo>
                    <a:pt x="1360" y="646"/>
                    <a:pt x="863" y="920"/>
                    <a:pt x="526" y="1369"/>
                  </a:cubicBezTo>
                  <a:cubicBezTo>
                    <a:pt x="140" y="1883"/>
                    <a:pt x="1" y="2582"/>
                    <a:pt x="144" y="3286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9" y="13482"/>
                    <a:pt x="4415" y="13480"/>
                    <a:pt x="4473" y="13476"/>
                  </a:cubicBezTo>
                  <a:lnTo>
                    <a:pt x="11627" y="12883"/>
                  </a:lnTo>
                  <a:cubicBezTo>
                    <a:pt x="12190" y="12836"/>
                    <a:pt x="12687" y="12563"/>
                    <a:pt x="13024" y="12113"/>
                  </a:cubicBezTo>
                  <a:cubicBezTo>
                    <a:pt x="13410" y="11599"/>
                    <a:pt x="13549" y="10900"/>
                    <a:pt x="13406" y="10196"/>
                  </a:cubicBezTo>
                  <a:lnTo>
                    <a:pt x="11793" y="2255"/>
                  </a:lnTo>
                  <a:cubicBezTo>
                    <a:pt x="11532" y="973"/>
                    <a:pt x="10411" y="0"/>
                    <a:pt x="9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3434975" y="20919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2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6"/>
            <p:cNvSpPr/>
            <p:nvPr/>
          </p:nvSpPr>
          <p:spPr>
            <a:xfrm>
              <a:off x="3430550" y="20848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6"/>
                    <a:pt x="11580" y="12316"/>
                  </a:cubicBezTo>
                  <a:lnTo>
                    <a:pt x="4426" y="12908"/>
                  </a:lnTo>
                  <a:cubicBezTo>
                    <a:pt x="4382" y="12912"/>
                    <a:pt x="4338" y="12914"/>
                    <a:pt x="4294" y="12914"/>
                  </a:cubicBezTo>
                  <a:cubicBezTo>
                    <a:pt x="3386" y="12914"/>
                    <a:pt x="2523" y="12132"/>
                    <a:pt x="2316" y="11114"/>
                  </a:cubicBezTo>
                  <a:lnTo>
                    <a:pt x="702" y="3174"/>
                  </a:lnTo>
                  <a:cubicBezTo>
                    <a:pt x="591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7" y="571"/>
                    <a:pt x="9210" y="570"/>
                    <a:pt x="9252" y="570"/>
                  </a:cubicBezTo>
                  <a:close/>
                  <a:moveTo>
                    <a:pt x="9238" y="1"/>
                  </a:moveTo>
                  <a:cubicBezTo>
                    <a:pt x="9184" y="1"/>
                    <a:pt x="9130" y="3"/>
                    <a:pt x="9077" y="7"/>
                  </a:cubicBezTo>
                  <a:lnTo>
                    <a:pt x="1922" y="599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2"/>
                    <a:pt x="144" y="3287"/>
                  </a:cubicBezTo>
                  <a:lnTo>
                    <a:pt x="1756" y="11228"/>
                  </a:lnTo>
                  <a:cubicBezTo>
                    <a:pt x="2017" y="12506"/>
                    <a:pt x="3136" y="13483"/>
                    <a:pt x="4301" y="13483"/>
                  </a:cubicBezTo>
                  <a:cubicBezTo>
                    <a:pt x="4358" y="13483"/>
                    <a:pt x="4414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3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1" y="2255"/>
                  </a:lnTo>
                  <a:cubicBezTo>
                    <a:pt x="11531" y="974"/>
                    <a:pt x="10407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6"/>
            <p:cNvSpPr/>
            <p:nvPr/>
          </p:nvSpPr>
          <p:spPr>
            <a:xfrm>
              <a:off x="2329000" y="2647825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60" y="10885"/>
                  </a:lnTo>
                  <a:cubicBezTo>
                    <a:pt x="2094" y="12037"/>
                    <a:pt x="3089" y="12913"/>
                    <a:pt x="4124" y="12913"/>
                  </a:cubicBezTo>
                  <a:cubicBezTo>
                    <a:pt x="4173" y="12913"/>
                    <a:pt x="4223" y="12911"/>
                    <a:pt x="4272" y="12907"/>
                  </a:cubicBezTo>
                  <a:lnTo>
                    <a:pt x="11427" y="12314"/>
                  </a:lnTo>
                  <a:cubicBezTo>
                    <a:pt x="12514" y="12224"/>
                    <a:pt x="13195" y="11173"/>
                    <a:pt x="12950" y="9968"/>
                  </a:cubicBezTo>
                  <a:lnTo>
                    <a:pt x="11336" y="2028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6"/>
            <p:cNvSpPr/>
            <p:nvPr/>
          </p:nvSpPr>
          <p:spPr>
            <a:xfrm>
              <a:off x="2324575" y="2640725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8"/>
                  </a:lnTo>
                  <a:cubicBezTo>
                    <a:pt x="12959" y="10853"/>
                    <a:pt x="12858" y="11386"/>
                    <a:pt x="12569" y="11771"/>
                  </a:cubicBezTo>
                  <a:cubicBezTo>
                    <a:pt x="12333" y="12086"/>
                    <a:pt x="11973" y="12284"/>
                    <a:pt x="11580" y="12314"/>
                  </a:cubicBezTo>
                  <a:lnTo>
                    <a:pt x="4425" y="12906"/>
                  </a:lnTo>
                  <a:cubicBezTo>
                    <a:pt x="4384" y="12909"/>
                    <a:pt x="4343" y="12911"/>
                    <a:pt x="4302" y="12911"/>
                  </a:cubicBezTo>
                  <a:cubicBezTo>
                    <a:pt x="3401" y="12911"/>
                    <a:pt x="2524" y="12134"/>
                    <a:pt x="2316" y="11113"/>
                  </a:cubicBezTo>
                  <a:lnTo>
                    <a:pt x="702" y="3172"/>
                  </a:lnTo>
                  <a:cubicBezTo>
                    <a:pt x="592" y="2628"/>
                    <a:pt x="693" y="2094"/>
                    <a:pt x="981" y="1710"/>
                  </a:cubicBezTo>
                  <a:cubicBezTo>
                    <a:pt x="1217" y="1394"/>
                    <a:pt x="1577" y="1195"/>
                    <a:pt x="1970" y="1166"/>
                  </a:cubicBezTo>
                  <a:lnTo>
                    <a:pt x="9125" y="574"/>
                  </a:lnTo>
                  <a:cubicBezTo>
                    <a:pt x="9168" y="570"/>
                    <a:pt x="9211" y="568"/>
                    <a:pt x="9253" y="568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6"/>
                    <a:pt x="864" y="919"/>
                    <a:pt x="526" y="1369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8" y="13482"/>
                    <a:pt x="4415" y="13480"/>
                    <a:pt x="4472" y="13475"/>
                  </a:cubicBezTo>
                  <a:lnTo>
                    <a:pt x="11627" y="12882"/>
                  </a:lnTo>
                  <a:cubicBezTo>
                    <a:pt x="12189" y="12836"/>
                    <a:pt x="12686" y="12563"/>
                    <a:pt x="13024" y="12113"/>
                  </a:cubicBezTo>
                  <a:cubicBezTo>
                    <a:pt x="13410" y="11599"/>
                    <a:pt x="13549" y="10899"/>
                    <a:pt x="13406" y="10195"/>
                  </a:cubicBezTo>
                  <a:lnTo>
                    <a:pt x="11792" y="2255"/>
                  </a:lnTo>
                  <a:cubicBezTo>
                    <a:pt x="11532" y="974"/>
                    <a:pt x="10413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2728600" y="26147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3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2" y="12224"/>
                    <a:pt x="13195" y="11174"/>
                    <a:pt x="12950" y="9968"/>
                  </a:cubicBezTo>
                  <a:lnTo>
                    <a:pt x="11336" y="2027"/>
                  </a:lnTo>
                  <a:cubicBezTo>
                    <a:pt x="11101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6"/>
            <p:cNvSpPr/>
            <p:nvPr/>
          </p:nvSpPr>
          <p:spPr>
            <a:xfrm>
              <a:off x="2724150" y="2607600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5" y="2368"/>
                  </a:cubicBezTo>
                  <a:lnTo>
                    <a:pt x="12849" y="10310"/>
                  </a:lnTo>
                  <a:cubicBezTo>
                    <a:pt x="12960" y="10855"/>
                    <a:pt x="12857" y="11388"/>
                    <a:pt x="12568" y="11773"/>
                  </a:cubicBezTo>
                  <a:cubicBezTo>
                    <a:pt x="12334" y="12088"/>
                    <a:pt x="11973" y="12287"/>
                    <a:pt x="11581" y="12316"/>
                  </a:cubicBezTo>
                  <a:lnTo>
                    <a:pt x="4425" y="12908"/>
                  </a:lnTo>
                  <a:cubicBezTo>
                    <a:pt x="4381" y="12912"/>
                    <a:pt x="4337" y="12914"/>
                    <a:pt x="4293" y="12914"/>
                  </a:cubicBezTo>
                  <a:cubicBezTo>
                    <a:pt x="3391" y="12914"/>
                    <a:pt x="2523" y="12133"/>
                    <a:pt x="2316" y="11115"/>
                  </a:cubicBezTo>
                  <a:lnTo>
                    <a:pt x="703" y="3174"/>
                  </a:lnTo>
                  <a:cubicBezTo>
                    <a:pt x="592" y="2628"/>
                    <a:pt x="694" y="2095"/>
                    <a:pt x="983" y="1711"/>
                  </a:cubicBezTo>
                  <a:cubicBezTo>
                    <a:pt x="1218" y="1395"/>
                    <a:pt x="1579" y="1197"/>
                    <a:pt x="1972" y="1167"/>
                  </a:cubicBezTo>
                  <a:lnTo>
                    <a:pt x="9126" y="575"/>
                  </a:lnTo>
                  <a:cubicBezTo>
                    <a:pt x="9169" y="571"/>
                    <a:pt x="9212" y="570"/>
                    <a:pt x="9253" y="570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9" y="7"/>
                  </a:cubicBezTo>
                  <a:lnTo>
                    <a:pt x="1923" y="600"/>
                  </a:lnTo>
                  <a:cubicBezTo>
                    <a:pt x="1360" y="647"/>
                    <a:pt x="864" y="920"/>
                    <a:pt x="527" y="1369"/>
                  </a:cubicBezTo>
                  <a:cubicBezTo>
                    <a:pt x="141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2" y="13483"/>
                  </a:cubicBezTo>
                  <a:cubicBezTo>
                    <a:pt x="4359" y="13483"/>
                    <a:pt x="4416" y="13481"/>
                    <a:pt x="4473" y="13476"/>
                  </a:cubicBezTo>
                  <a:lnTo>
                    <a:pt x="11627" y="12884"/>
                  </a:lnTo>
                  <a:cubicBezTo>
                    <a:pt x="12190" y="12836"/>
                    <a:pt x="12687" y="12563"/>
                    <a:pt x="13024" y="12114"/>
                  </a:cubicBezTo>
                  <a:cubicBezTo>
                    <a:pt x="13410" y="11599"/>
                    <a:pt x="13550" y="10901"/>
                    <a:pt x="13407" y="10196"/>
                  </a:cubicBezTo>
                  <a:lnTo>
                    <a:pt x="11793" y="2255"/>
                  </a:lnTo>
                  <a:cubicBezTo>
                    <a:pt x="11532" y="974"/>
                    <a:pt x="10408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6"/>
            <p:cNvSpPr/>
            <p:nvPr/>
          </p:nvSpPr>
          <p:spPr>
            <a:xfrm>
              <a:off x="3128150" y="2581625"/>
              <a:ext cx="329925" cy="322850"/>
            </a:xfrm>
            <a:custGeom>
              <a:avLst/>
              <a:gdLst/>
              <a:ahLst/>
              <a:cxnLst/>
              <a:rect l="l" t="t" r="r" b="b"/>
              <a:pathLst>
                <a:path w="13197" h="12914" extrusionOk="0">
                  <a:moveTo>
                    <a:pt x="9075" y="0"/>
                  </a:moveTo>
                  <a:cubicBezTo>
                    <a:pt x="9025" y="0"/>
                    <a:pt x="8975" y="2"/>
                    <a:pt x="8925" y="7"/>
                  </a:cubicBezTo>
                  <a:lnTo>
                    <a:pt x="1770" y="599"/>
                  </a:lnTo>
                  <a:cubicBezTo>
                    <a:pt x="684" y="688"/>
                    <a:pt x="1" y="1740"/>
                    <a:pt x="247" y="2946"/>
                  </a:cubicBezTo>
                  <a:lnTo>
                    <a:pt x="1861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4" y="12225"/>
                    <a:pt x="13197" y="11174"/>
                    <a:pt x="12951" y="9968"/>
                  </a:cubicBezTo>
                  <a:lnTo>
                    <a:pt x="11337" y="2028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3123750" y="25745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8" y="10309"/>
                  </a:lnTo>
                  <a:cubicBezTo>
                    <a:pt x="12958" y="10854"/>
                    <a:pt x="12857" y="11387"/>
                    <a:pt x="12568" y="11772"/>
                  </a:cubicBezTo>
                  <a:cubicBezTo>
                    <a:pt x="12333" y="12088"/>
                    <a:pt x="11972" y="12286"/>
                    <a:pt x="11580" y="12316"/>
                  </a:cubicBezTo>
                  <a:lnTo>
                    <a:pt x="4425" y="12909"/>
                  </a:lnTo>
                  <a:cubicBezTo>
                    <a:pt x="4384" y="12912"/>
                    <a:pt x="4343" y="12913"/>
                    <a:pt x="4301" y="12913"/>
                  </a:cubicBezTo>
                  <a:cubicBezTo>
                    <a:pt x="3391" y="12913"/>
                    <a:pt x="2523" y="12136"/>
                    <a:pt x="2315" y="11114"/>
                  </a:cubicBezTo>
                  <a:lnTo>
                    <a:pt x="702" y="3174"/>
                  </a:lnTo>
                  <a:cubicBezTo>
                    <a:pt x="591" y="2629"/>
                    <a:pt x="692" y="2095"/>
                    <a:pt x="981" y="1711"/>
                  </a:cubicBezTo>
                  <a:cubicBezTo>
                    <a:pt x="1217" y="1395"/>
                    <a:pt x="1577" y="1197"/>
                    <a:pt x="1970" y="1167"/>
                  </a:cubicBezTo>
                  <a:lnTo>
                    <a:pt x="9126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40" y="1"/>
                  </a:moveTo>
                  <a:cubicBezTo>
                    <a:pt x="9186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4" y="920"/>
                    <a:pt x="527" y="1369"/>
                  </a:cubicBezTo>
                  <a:cubicBezTo>
                    <a:pt x="139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2" y="13483"/>
                  </a:cubicBezTo>
                  <a:cubicBezTo>
                    <a:pt x="4358" y="13483"/>
                    <a:pt x="4415" y="13481"/>
                    <a:pt x="4472" y="13476"/>
                  </a:cubicBezTo>
                  <a:lnTo>
                    <a:pt x="11628" y="12884"/>
                  </a:lnTo>
                  <a:cubicBezTo>
                    <a:pt x="12190" y="12836"/>
                    <a:pt x="12686" y="12563"/>
                    <a:pt x="13024" y="12114"/>
                  </a:cubicBezTo>
                  <a:cubicBezTo>
                    <a:pt x="13410" y="11599"/>
                    <a:pt x="13550" y="10900"/>
                    <a:pt x="13407" y="10196"/>
                  </a:cubicBezTo>
                  <a:lnTo>
                    <a:pt x="11791" y="2255"/>
                  </a:lnTo>
                  <a:cubicBezTo>
                    <a:pt x="11531" y="973"/>
                    <a:pt x="10410" y="1"/>
                    <a:pt x="9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3527775" y="2548525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5" y="0"/>
                  </a:moveTo>
                  <a:cubicBezTo>
                    <a:pt x="9025" y="0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40"/>
                    <a:pt x="245" y="2946"/>
                  </a:cubicBezTo>
                  <a:lnTo>
                    <a:pt x="1859" y="10887"/>
                  </a:lnTo>
                  <a:cubicBezTo>
                    <a:pt x="2093" y="12038"/>
                    <a:pt x="3088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6"/>
                  </a:lnTo>
                  <a:cubicBezTo>
                    <a:pt x="12513" y="12225"/>
                    <a:pt x="13195" y="11175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3523350" y="2541450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9"/>
                  </a:lnTo>
                  <a:cubicBezTo>
                    <a:pt x="12959" y="10854"/>
                    <a:pt x="12858" y="11386"/>
                    <a:pt x="12569" y="11770"/>
                  </a:cubicBezTo>
                  <a:cubicBezTo>
                    <a:pt x="12334" y="12086"/>
                    <a:pt x="11973" y="12285"/>
                    <a:pt x="11580" y="12314"/>
                  </a:cubicBezTo>
                  <a:lnTo>
                    <a:pt x="4425" y="12907"/>
                  </a:lnTo>
                  <a:cubicBezTo>
                    <a:pt x="4381" y="12910"/>
                    <a:pt x="4337" y="12912"/>
                    <a:pt x="4294" y="12912"/>
                  </a:cubicBezTo>
                  <a:cubicBezTo>
                    <a:pt x="3390" y="12912"/>
                    <a:pt x="2523" y="12132"/>
                    <a:pt x="2316" y="11113"/>
                  </a:cubicBezTo>
                  <a:lnTo>
                    <a:pt x="702" y="3172"/>
                  </a:lnTo>
                  <a:cubicBezTo>
                    <a:pt x="592" y="2627"/>
                    <a:pt x="693" y="2094"/>
                    <a:pt x="982" y="1709"/>
                  </a:cubicBezTo>
                  <a:cubicBezTo>
                    <a:pt x="1217" y="1393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8" y="570"/>
                    <a:pt x="9210" y="568"/>
                    <a:pt x="9253" y="568"/>
                  </a:cubicBezTo>
                  <a:close/>
                  <a:moveTo>
                    <a:pt x="9235" y="1"/>
                  </a:moveTo>
                  <a:cubicBezTo>
                    <a:pt x="9182" y="1"/>
                    <a:pt x="9130" y="2"/>
                    <a:pt x="9078" y="6"/>
                  </a:cubicBezTo>
                  <a:lnTo>
                    <a:pt x="1922" y="599"/>
                  </a:lnTo>
                  <a:cubicBezTo>
                    <a:pt x="1359" y="645"/>
                    <a:pt x="863" y="918"/>
                    <a:pt x="525" y="1369"/>
                  </a:cubicBezTo>
                  <a:cubicBezTo>
                    <a:pt x="139" y="1883"/>
                    <a:pt x="0" y="2582"/>
                    <a:pt x="144" y="3286"/>
                  </a:cubicBezTo>
                  <a:lnTo>
                    <a:pt x="1758" y="11226"/>
                  </a:lnTo>
                  <a:cubicBezTo>
                    <a:pt x="2017" y="12505"/>
                    <a:pt x="3137" y="13481"/>
                    <a:pt x="4302" y="13481"/>
                  </a:cubicBezTo>
                  <a:cubicBezTo>
                    <a:pt x="4358" y="13481"/>
                    <a:pt x="4414" y="13479"/>
                    <a:pt x="4472" y="13474"/>
                  </a:cubicBezTo>
                  <a:lnTo>
                    <a:pt x="11627" y="12882"/>
                  </a:lnTo>
                  <a:cubicBezTo>
                    <a:pt x="12191" y="12836"/>
                    <a:pt x="12686" y="12562"/>
                    <a:pt x="13024" y="12112"/>
                  </a:cubicBezTo>
                  <a:cubicBezTo>
                    <a:pt x="13410" y="11597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2" y="971"/>
                    <a:pt x="10409" y="1"/>
                    <a:pt x="9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6"/>
            <p:cNvSpPr/>
            <p:nvPr/>
          </p:nvSpPr>
          <p:spPr>
            <a:xfrm>
              <a:off x="2421800" y="31044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39"/>
                    <a:pt x="245" y="2946"/>
                  </a:cubicBezTo>
                  <a:lnTo>
                    <a:pt x="1859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4"/>
                    <a:pt x="13195" y="11174"/>
                    <a:pt x="12950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6"/>
            <p:cNvSpPr/>
            <p:nvPr/>
          </p:nvSpPr>
          <p:spPr>
            <a:xfrm>
              <a:off x="2417400" y="3097250"/>
              <a:ext cx="338725" cy="337125"/>
            </a:xfrm>
            <a:custGeom>
              <a:avLst/>
              <a:gdLst/>
              <a:ahLst/>
              <a:cxnLst/>
              <a:rect l="l" t="t" r="r" b="b"/>
              <a:pathLst>
                <a:path w="13549" h="13485" extrusionOk="0">
                  <a:moveTo>
                    <a:pt x="9253" y="572"/>
                  </a:moveTo>
                  <a:cubicBezTo>
                    <a:pt x="10155" y="572"/>
                    <a:pt x="11026" y="1352"/>
                    <a:pt x="11233" y="2371"/>
                  </a:cubicBezTo>
                  <a:lnTo>
                    <a:pt x="12847" y="10311"/>
                  </a:lnTo>
                  <a:cubicBezTo>
                    <a:pt x="12957" y="10856"/>
                    <a:pt x="12856" y="11388"/>
                    <a:pt x="12567" y="11773"/>
                  </a:cubicBezTo>
                  <a:cubicBezTo>
                    <a:pt x="12332" y="12089"/>
                    <a:pt x="11971" y="12287"/>
                    <a:pt x="11578" y="12317"/>
                  </a:cubicBezTo>
                  <a:lnTo>
                    <a:pt x="4422" y="12910"/>
                  </a:lnTo>
                  <a:cubicBezTo>
                    <a:pt x="4381" y="12913"/>
                    <a:pt x="4340" y="12915"/>
                    <a:pt x="4300" y="12915"/>
                  </a:cubicBezTo>
                  <a:cubicBezTo>
                    <a:pt x="3404" y="12915"/>
                    <a:pt x="2521" y="12136"/>
                    <a:pt x="2314" y="11115"/>
                  </a:cubicBezTo>
                  <a:lnTo>
                    <a:pt x="700" y="3175"/>
                  </a:lnTo>
                  <a:cubicBezTo>
                    <a:pt x="590" y="2630"/>
                    <a:pt x="691" y="2098"/>
                    <a:pt x="980" y="1713"/>
                  </a:cubicBezTo>
                  <a:cubicBezTo>
                    <a:pt x="1215" y="1397"/>
                    <a:pt x="1576" y="1199"/>
                    <a:pt x="1969" y="1169"/>
                  </a:cubicBezTo>
                  <a:lnTo>
                    <a:pt x="9124" y="576"/>
                  </a:lnTo>
                  <a:cubicBezTo>
                    <a:pt x="9166" y="573"/>
                    <a:pt x="9210" y="572"/>
                    <a:pt x="9252" y="572"/>
                  </a:cubicBezTo>
                  <a:close/>
                  <a:moveTo>
                    <a:pt x="9254" y="1"/>
                  </a:moveTo>
                  <a:cubicBezTo>
                    <a:pt x="9195" y="1"/>
                    <a:pt x="9136" y="3"/>
                    <a:pt x="9077" y="8"/>
                  </a:cubicBezTo>
                  <a:lnTo>
                    <a:pt x="1923" y="601"/>
                  </a:lnTo>
                  <a:cubicBezTo>
                    <a:pt x="1359" y="648"/>
                    <a:pt x="863" y="922"/>
                    <a:pt x="525" y="1371"/>
                  </a:cubicBezTo>
                  <a:cubicBezTo>
                    <a:pt x="139" y="1885"/>
                    <a:pt x="0" y="2584"/>
                    <a:pt x="144" y="3288"/>
                  </a:cubicBezTo>
                  <a:lnTo>
                    <a:pt x="1757" y="11229"/>
                  </a:lnTo>
                  <a:cubicBezTo>
                    <a:pt x="2016" y="12508"/>
                    <a:pt x="3136" y="13484"/>
                    <a:pt x="4301" y="13484"/>
                  </a:cubicBezTo>
                  <a:cubicBezTo>
                    <a:pt x="4357" y="13484"/>
                    <a:pt x="4413" y="13482"/>
                    <a:pt x="4471" y="13478"/>
                  </a:cubicBezTo>
                  <a:lnTo>
                    <a:pt x="11627" y="12885"/>
                  </a:lnTo>
                  <a:cubicBezTo>
                    <a:pt x="12189" y="12838"/>
                    <a:pt x="12685" y="12565"/>
                    <a:pt x="13023" y="12115"/>
                  </a:cubicBezTo>
                  <a:cubicBezTo>
                    <a:pt x="13409" y="11601"/>
                    <a:pt x="13549" y="10902"/>
                    <a:pt x="13405" y="10198"/>
                  </a:cubicBezTo>
                  <a:lnTo>
                    <a:pt x="11791" y="2257"/>
                  </a:lnTo>
                  <a:cubicBezTo>
                    <a:pt x="11532" y="981"/>
                    <a:pt x="10419" y="1"/>
                    <a:pt x="9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2821400" y="30713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600"/>
                  </a:lnTo>
                  <a:cubicBezTo>
                    <a:pt x="683" y="689"/>
                    <a:pt x="0" y="1741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2" y="12226"/>
                    <a:pt x="13195" y="11175"/>
                    <a:pt x="12949" y="9968"/>
                  </a:cubicBezTo>
                  <a:lnTo>
                    <a:pt x="11335" y="2028"/>
                  </a:lnTo>
                  <a:cubicBezTo>
                    <a:pt x="11101" y="877"/>
                    <a:pt x="10108" y="1"/>
                    <a:pt x="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2816975" y="3064175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1"/>
                  </a:moveTo>
                  <a:cubicBezTo>
                    <a:pt x="10154" y="571"/>
                    <a:pt x="11027" y="1351"/>
                    <a:pt x="11234" y="2370"/>
                  </a:cubicBezTo>
                  <a:lnTo>
                    <a:pt x="12847" y="10310"/>
                  </a:lnTo>
                  <a:cubicBezTo>
                    <a:pt x="12959" y="10855"/>
                    <a:pt x="12856" y="11388"/>
                    <a:pt x="12568" y="11772"/>
                  </a:cubicBezTo>
                  <a:cubicBezTo>
                    <a:pt x="12333" y="12088"/>
                    <a:pt x="11971" y="12286"/>
                    <a:pt x="11579" y="12316"/>
                  </a:cubicBezTo>
                  <a:lnTo>
                    <a:pt x="4424" y="12909"/>
                  </a:lnTo>
                  <a:cubicBezTo>
                    <a:pt x="4384" y="12912"/>
                    <a:pt x="4344" y="12914"/>
                    <a:pt x="4304" y="12914"/>
                  </a:cubicBezTo>
                  <a:cubicBezTo>
                    <a:pt x="3400" y="12914"/>
                    <a:pt x="2522" y="12137"/>
                    <a:pt x="2315" y="11116"/>
                  </a:cubicBezTo>
                  <a:lnTo>
                    <a:pt x="701" y="3175"/>
                  </a:lnTo>
                  <a:cubicBezTo>
                    <a:pt x="590" y="2629"/>
                    <a:pt x="692" y="2097"/>
                    <a:pt x="981" y="1712"/>
                  </a:cubicBezTo>
                  <a:cubicBezTo>
                    <a:pt x="1216" y="1397"/>
                    <a:pt x="1577" y="1198"/>
                    <a:pt x="1969" y="1168"/>
                  </a:cubicBezTo>
                  <a:lnTo>
                    <a:pt x="9125" y="575"/>
                  </a:lnTo>
                  <a:cubicBezTo>
                    <a:pt x="9167" y="572"/>
                    <a:pt x="9210" y="571"/>
                    <a:pt x="9253" y="571"/>
                  </a:cubicBezTo>
                  <a:close/>
                  <a:moveTo>
                    <a:pt x="9257" y="1"/>
                  </a:moveTo>
                  <a:cubicBezTo>
                    <a:pt x="9197" y="1"/>
                    <a:pt x="9137" y="3"/>
                    <a:pt x="9078" y="9"/>
                  </a:cubicBezTo>
                  <a:lnTo>
                    <a:pt x="1922" y="601"/>
                  </a:lnTo>
                  <a:cubicBezTo>
                    <a:pt x="1359" y="648"/>
                    <a:pt x="862" y="921"/>
                    <a:pt x="526" y="1370"/>
                  </a:cubicBezTo>
                  <a:cubicBezTo>
                    <a:pt x="139" y="1884"/>
                    <a:pt x="0" y="2583"/>
                    <a:pt x="143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1" y="13483"/>
                  </a:cubicBezTo>
                  <a:cubicBezTo>
                    <a:pt x="4358" y="13483"/>
                    <a:pt x="4414" y="13481"/>
                    <a:pt x="4472" y="13477"/>
                  </a:cubicBezTo>
                  <a:lnTo>
                    <a:pt x="11627" y="12884"/>
                  </a:lnTo>
                  <a:cubicBezTo>
                    <a:pt x="12190" y="12838"/>
                    <a:pt x="12687" y="12565"/>
                    <a:pt x="13023" y="12116"/>
                  </a:cubicBezTo>
                  <a:cubicBezTo>
                    <a:pt x="13409" y="11600"/>
                    <a:pt x="13549" y="10901"/>
                    <a:pt x="13406" y="10197"/>
                  </a:cubicBezTo>
                  <a:lnTo>
                    <a:pt x="11792" y="2256"/>
                  </a:lnTo>
                  <a:cubicBezTo>
                    <a:pt x="11532" y="980"/>
                    <a:pt x="10420" y="1"/>
                    <a:pt x="9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6"/>
            <p:cNvSpPr/>
            <p:nvPr/>
          </p:nvSpPr>
          <p:spPr>
            <a:xfrm>
              <a:off x="3220975" y="30382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4" y="12036"/>
                    <a:pt x="3088" y="12913"/>
                    <a:pt x="4122" y="12913"/>
                  </a:cubicBezTo>
                  <a:cubicBezTo>
                    <a:pt x="4172" y="12913"/>
                    <a:pt x="4222" y="12911"/>
                    <a:pt x="4272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51" y="9968"/>
                  </a:cubicBezTo>
                  <a:lnTo>
                    <a:pt x="11337" y="2026"/>
                  </a:lnTo>
                  <a:cubicBezTo>
                    <a:pt x="11103" y="877"/>
                    <a:pt x="10110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6"/>
            <p:cNvSpPr/>
            <p:nvPr/>
          </p:nvSpPr>
          <p:spPr>
            <a:xfrm>
              <a:off x="3216550" y="3031100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7" y="11388"/>
                    <a:pt x="12568" y="11773"/>
                  </a:cubicBezTo>
                  <a:cubicBezTo>
                    <a:pt x="12332" y="12089"/>
                    <a:pt x="11972" y="12286"/>
                    <a:pt x="11579" y="12316"/>
                  </a:cubicBezTo>
                  <a:lnTo>
                    <a:pt x="4424" y="12908"/>
                  </a:lnTo>
                  <a:cubicBezTo>
                    <a:pt x="4384" y="12911"/>
                    <a:pt x="4344" y="12913"/>
                    <a:pt x="4304" y="12913"/>
                  </a:cubicBezTo>
                  <a:cubicBezTo>
                    <a:pt x="3406" y="12913"/>
                    <a:pt x="2523" y="12137"/>
                    <a:pt x="2316" y="11115"/>
                  </a:cubicBezTo>
                  <a:lnTo>
                    <a:pt x="702" y="3174"/>
                  </a:lnTo>
                  <a:cubicBezTo>
                    <a:pt x="591" y="2630"/>
                    <a:pt x="693" y="2097"/>
                    <a:pt x="980" y="1712"/>
                  </a:cubicBezTo>
                  <a:cubicBezTo>
                    <a:pt x="1216" y="1396"/>
                    <a:pt x="1576" y="1197"/>
                    <a:pt x="1969" y="1168"/>
                  </a:cubicBezTo>
                  <a:lnTo>
                    <a:pt x="9125" y="576"/>
                  </a:lnTo>
                  <a:cubicBezTo>
                    <a:pt x="9167" y="572"/>
                    <a:pt x="9210" y="570"/>
                    <a:pt x="9253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3" y="600"/>
                  </a:lnTo>
                  <a:cubicBezTo>
                    <a:pt x="1360" y="647"/>
                    <a:pt x="863" y="920"/>
                    <a:pt x="526" y="1370"/>
                  </a:cubicBezTo>
                  <a:cubicBezTo>
                    <a:pt x="140" y="1885"/>
                    <a:pt x="1" y="2583"/>
                    <a:pt x="144" y="3288"/>
                  </a:cubicBezTo>
                  <a:lnTo>
                    <a:pt x="1758" y="11228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1" y="13476"/>
                  </a:cubicBezTo>
                  <a:lnTo>
                    <a:pt x="11627" y="12883"/>
                  </a:lnTo>
                  <a:cubicBezTo>
                    <a:pt x="12190" y="12837"/>
                    <a:pt x="12685" y="12564"/>
                    <a:pt x="13023" y="12114"/>
                  </a:cubicBezTo>
                  <a:cubicBezTo>
                    <a:pt x="13410" y="11599"/>
                    <a:pt x="13549" y="10900"/>
                    <a:pt x="13405" y="10196"/>
                  </a:cubicBezTo>
                  <a:lnTo>
                    <a:pt x="11792" y="2255"/>
                  </a:lnTo>
                  <a:cubicBezTo>
                    <a:pt x="11533" y="979"/>
                    <a:pt x="10420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3620575" y="30051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9"/>
                    <a:pt x="1" y="1740"/>
                    <a:pt x="245" y="2946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3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3616150" y="2998000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4" y="570"/>
                    <a:pt x="11027" y="1350"/>
                    <a:pt x="11234" y="2370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5"/>
                    <a:pt x="11580" y="12316"/>
                  </a:cubicBezTo>
                  <a:lnTo>
                    <a:pt x="4425" y="12908"/>
                  </a:lnTo>
                  <a:cubicBezTo>
                    <a:pt x="4386" y="12911"/>
                    <a:pt x="4347" y="12913"/>
                    <a:pt x="4308" y="12913"/>
                  </a:cubicBezTo>
                  <a:cubicBezTo>
                    <a:pt x="3409" y="12913"/>
                    <a:pt x="2524" y="12138"/>
                    <a:pt x="2316" y="11114"/>
                  </a:cubicBezTo>
                  <a:lnTo>
                    <a:pt x="702" y="3174"/>
                  </a:lnTo>
                  <a:cubicBezTo>
                    <a:pt x="592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8"/>
                  </a:cubicBezTo>
                  <a:lnTo>
                    <a:pt x="9125" y="576"/>
                  </a:lnTo>
                  <a:cubicBezTo>
                    <a:pt x="9168" y="572"/>
                    <a:pt x="9210" y="570"/>
                    <a:pt x="9252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2" y="600"/>
                  </a:lnTo>
                  <a:cubicBezTo>
                    <a:pt x="1359" y="647"/>
                    <a:pt x="864" y="920"/>
                    <a:pt x="525" y="1369"/>
                  </a:cubicBezTo>
                  <a:cubicBezTo>
                    <a:pt x="139" y="1884"/>
                    <a:pt x="0" y="2583"/>
                    <a:pt x="144" y="3288"/>
                  </a:cubicBezTo>
                  <a:lnTo>
                    <a:pt x="1757" y="11228"/>
                  </a:lnTo>
                  <a:cubicBezTo>
                    <a:pt x="2017" y="12506"/>
                    <a:pt x="3136" y="13483"/>
                    <a:pt x="4300" y="13483"/>
                  </a:cubicBezTo>
                  <a:cubicBezTo>
                    <a:pt x="4357" y="13483"/>
                    <a:pt x="4414" y="13480"/>
                    <a:pt x="4471" y="13476"/>
                  </a:cubicBezTo>
                  <a:lnTo>
                    <a:pt x="11626" y="12883"/>
                  </a:lnTo>
                  <a:cubicBezTo>
                    <a:pt x="12190" y="12837"/>
                    <a:pt x="12685" y="12564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2" y="2256"/>
                  </a:lnTo>
                  <a:cubicBezTo>
                    <a:pt x="11532" y="981"/>
                    <a:pt x="10419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2514600" y="356100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3" y="688"/>
                    <a:pt x="1" y="1740"/>
                    <a:pt x="246" y="2945"/>
                  </a:cubicBezTo>
                  <a:lnTo>
                    <a:pt x="1859" y="10886"/>
                  </a:lnTo>
                  <a:cubicBezTo>
                    <a:pt x="2093" y="12036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3" y="12224"/>
                    <a:pt x="13195" y="11174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2510175" y="355385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71"/>
                  </a:moveTo>
                  <a:cubicBezTo>
                    <a:pt x="10155" y="571"/>
                    <a:pt x="11027" y="1351"/>
                    <a:pt x="11235" y="2370"/>
                  </a:cubicBezTo>
                  <a:lnTo>
                    <a:pt x="12848" y="10310"/>
                  </a:lnTo>
                  <a:cubicBezTo>
                    <a:pt x="12958" y="10855"/>
                    <a:pt x="12857" y="11388"/>
                    <a:pt x="12568" y="11773"/>
                  </a:cubicBezTo>
                  <a:cubicBezTo>
                    <a:pt x="12333" y="12089"/>
                    <a:pt x="11973" y="12288"/>
                    <a:pt x="11580" y="12317"/>
                  </a:cubicBezTo>
                  <a:lnTo>
                    <a:pt x="4425" y="12909"/>
                  </a:lnTo>
                  <a:cubicBezTo>
                    <a:pt x="4386" y="12912"/>
                    <a:pt x="4347" y="12914"/>
                    <a:pt x="4308" y="12914"/>
                  </a:cubicBezTo>
                  <a:cubicBezTo>
                    <a:pt x="3409" y="12914"/>
                    <a:pt x="2523" y="12138"/>
                    <a:pt x="2315" y="11116"/>
                  </a:cubicBezTo>
                  <a:lnTo>
                    <a:pt x="701" y="3175"/>
                  </a:lnTo>
                  <a:cubicBezTo>
                    <a:pt x="591" y="2630"/>
                    <a:pt x="693" y="2097"/>
                    <a:pt x="981" y="1712"/>
                  </a:cubicBezTo>
                  <a:cubicBezTo>
                    <a:pt x="1217" y="1396"/>
                    <a:pt x="1577" y="1199"/>
                    <a:pt x="1970" y="1168"/>
                  </a:cubicBezTo>
                  <a:lnTo>
                    <a:pt x="9125" y="576"/>
                  </a:lnTo>
                  <a:cubicBezTo>
                    <a:pt x="9168" y="572"/>
                    <a:pt x="9211" y="571"/>
                    <a:pt x="9254" y="571"/>
                  </a:cubicBezTo>
                  <a:close/>
                  <a:moveTo>
                    <a:pt x="9253" y="1"/>
                  </a:moveTo>
                  <a:cubicBezTo>
                    <a:pt x="9194" y="1"/>
                    <a:pt x="9136" y="3"/>
                    <a:pt x="9078" y="8"/>
                  </a:cubicBezTo>
                  <a:lnTo>
                    <a:pt x="1922" y="601"/>
                  </a:lnTo>
                  <a:cubicBezTo>
                    <a:pt x="1360" y="648"/>
                    <a:pt x="864" y="921"/>
                    <a:pt x="526" y="1370"/>
                  </a:cubicBezTo>
                  <a:cubicBezTo>
                    <a:pt x="140" y="1885"/>
                    <a:pt x="0" y="2584"/>
                    <a:pt x="144" y="3288"/>
                  </a:cubicBezTo>
                  <a:lnTo>
                    <a:pt x="1758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2" y="13477"/>
                  </a:cubicBezTo>
                  <a:lnTo>
                    <a:pt x="11628" y="12885"/>
                  </a:lnTo>
                  <a:cubicBezTo>
                    <a:pt x="12191" y="12837"/>
                    <a:pt x="12686" y="12564"/>
                    <a:pt x="13024" y="12114"/>
                  </a:cubicBezTo>
                  <a:cubicBezTo>
                    <a:pt x="13410" y="11600"/>
                    <a:pt x="13550" y="10902"/>
                    <a:pt x="13406" y="10197"/>
                  </a:cubicBezTo>
                  <a:lnTo>
                    <a:pt x="11792" y="2256"/>
                  </a:lnTo>
                  <a:cubicBezTo>
                    <a:pt x="11531" y="979"/>
                    <a:pt x="10411" y="1"/>
                    <a:pt x="9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2914200" y="35279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4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7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2909725" y="3520775"/>
              <a:ext cx="338800" cy="337125"/>
            </a:xfrm>
            <a:custGeom>
              <a:avLst/>
              <a:gdLst/>
              <a:ahLst/>
              <a:cxnLst/>
              <a:rect l="l" t="t" r="r" b="b"/>
              <a:pathLst>
                <a:path w="13552" h="13485" extrusionOk="0">
                  <a:moveTo>
                    <a:pt x="9255" y="570"/>
                  </a:moveTo>
                  <a:cubicBezTo>
                    <a:pt x="10156" y="570"/>
                    <a:pt x="11029" y="1350"/>
                    <a:pt x="11236" y="2369"/>
                  </a:cubicBezTo>
                  <a:lnTo>
                    <a:pt x="12850" y="10309"/>
                  </a:lnTo>
                  <a:cubicBezTo>
                    <a:pt x="12961" y="10854"/>
                    <a:pt x="12859" y="11387"/>
                    <a:pt x="12571" y="11772"/>
                  </a:cubicBezTo>
                  <a:cubicBezTo>
                    <a:pt x="12336" y="12088"/>
                    <a:pt x="11975" y="12287"/>
                    <a:pt x="11582" y="12316"/>
                  </a:cubicBezTo>
                  <a:lnTo>
                    <a:pt x="4427" y="12909"/>
                  </a:lnTo>
                  <a:cubicBezTo>
                    <a:pt x="4389" y="12911"/>
                    <a:pt x="4351" y="12913"/>
                    <a:pt x="4313" y="12913"/>
                  </a:cubicBezTo>
                  <a:cubicBezTo>
                    <a:pt x="3406" y="12913"/>
                    <a:pt x="2526" y="12139"/>
                    <a:pt x="2318" y="11115"/>
                  </a:cubicBezTo>
                  <a:lnTo>
                    <a:pt x="704" y="3174"/>
                  </a:lnTo>
                  <a:cubicBezTo>
                    <a:pt x="593" y="2629"/>
                    <a:pt x="695" y="2096"/>
                    <a:pt x="984" y="1711"/>
                  </a:cubicBezTo>
                  <a:cubicBezTo>
                    <a:pt x="1219" y="1395"/>
                    <a:pt x="1580" y="1197"/>
                    <a:pt x="1973" y="1168"/>
                  </a:cubicBezTo>
                  <a:lnTo>
                    <a:pt x="9127" y="576"/>
                  </a:lnTo>
                  <a:cubicBezTo>
                    <a:pt x="9170" y="573"/>
                    <a:pt x="9212" y="570"/>
                    <a:pt x="9255" y="570"/>
                  </a:cubicBezTo>
                  <a:close/>
                  <a:moveTo>
                    <a:pt x="9259" y="0"/>
                  </a:moveTo>
                  <a:cubicBezTo>
                    <a:pt x="9199" y="0"/>
                    <a:pt x="9139" y="3"/>
                    <a:pt x="9079" y="8"/>
                  </a:cubicBezTo>
                  <a:lnTo>
                    <a:pt x="1924" y="601"/>
                  </a:lnTo>
                  <a:cubicBezTo>
                    <a:pt x="1361" y="647"/>
                    <a:pt x="864" y="920"/>
                    <a:pt x="527" y="1371"/>
                  </a:cubicBezTo>
                  <a:cubicBezTo>
                    <a:pt x="141" y="1884"/>
                    <a:pt x="1" y="2583"/>
                    <a:pt x="145" y="3287"/>
                  </a:cubicBezTo>
                  <a:lnTo>
                    <a:pt x="1759" y="11229"/>
                  </a:lnTo>
                  <a:cubicBezTo>
                    <a:pt x="2019" y="12507"/>
                    <a:pt x="3139" y="13484"/>
                    <a:pt x="4302" y="13484"/>
                  </a:cubicBezTo>
                  <a:cubicBezTo>
                    <a:pt x="4360" y="13484"/>
                    <a:pt x="4416" y="13481"/>
                    <a:pt x="4474" y="13476"/>
                  </a:cubicBezTo>
                  <a:lnTo>
                    <a:pt x="11629" y="12884"/>
                  </a:lnTo>
                  <a:cubicBezTo>
                    <a:pt x="12191" y="12837"/>
                    <a:pt x="12688" y="12564"/>
                    <a:pt x="13025" y="12114"/>
                  </a:cubicBezTo>
                  <a:cubicBezTo>
                    <a:pt x="13411" y="11600"/>
                    <a:pt x="13551" y="10901"/>
                    <a:pt x="13408" y="10196"/>
                  </a:cubicBezTo>
                  <a:lnTo>
                    <a:pt x="11793" y="2256"/>
                  </a:lnTo>
                  <a:cubicBezTo>
                    <a:pt x="11533" y="981"/>
                    <a:pt x="10424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3313775" y="34948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5" y="3"/>
                    <a:pt x="8925" y="7"/>
                  </a:cubicBezTo>
                  <a:lnTo>
                    <a:pt x="1770" y="599"/>
                  </a:lnTo>
                  <a:cubicBezTo>
                    <a:pt x="684" y="689"/>
                    <a:pt x="1" y="1740"/>
                    <a:pt x="246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3" y="12914"/>
                  </a:cubicBezTo>
                  <a:cubicBezTo>
                    <a:pt x="4173" y="12914"/>
                    <a:pt x="4222" y="12912"/>
                    <a:pt x="4272" y="12908"/>
                  </a:cubicBezTo>
                  <a:lnTo>
                    <a:pt x="11426" y="12316"/>
                  </a:lnTo>
                  <a:cubicBezTo>
                    <a:pt x="12513" y="12225"/>
                    <a:pt x="13196" y="11174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3309350" y="34876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4" y="570"/>
                  </a:moveTo>
                  <a:lnTo>
                    <a:pt x="9254" y="570"/>
                  </a:lnTo>
                  <a:cubicBezTo>
                    <a:pt x="10155" y="571"/>
                    <a:pt x="11028" y="1351"/>
                    <a:pt x="11235" y="2371"/>
                  </a:cubicBezTo>
                  <a:lnTo>
                    <a:pt x="12849" y="10311"/>
                  </a:lnTo>
                  <a:cubicBezTo>
                    <a:pt x="12960" y="10857"/>
                    <a:pt x="12858" y="11390"/>
                    <a:pt x="12569" y="11773"/>
                  </a:cubicBezTo>
                  <a:cubicBezTo>
                    <a:pt x="12334" y="12089"/>
                    <a:pt x="11973" y="12288"/>
                    <a:pt x="11581" y="12317"/>
                  </a:cubicBezTo>
                  <a:lnTo>
                    <a:pt x="4425" y="12910"/>
                  </a:lnTo>
                  <a:cubicBezTo>
                    <a:pt x="4385" y="12913"/>
                    <a:pt x="4345" y="12914"/>
                    <a:pt x="4306" y="12914"/>
                  </a:cubicBezTo>
                  <a:cubicBezTo>
                    <a:pt x="3400" y="12914"/>
                    <a:pt x="2524" y="12137"/>
                    <a:pt x="2317" y="11115"/>
                  </a:cubicBezTo>
                  <a:lnTo>
                    <a:pt x="703" y="3174"/>
                  </a:lnTo>
                  <a:cubicBezTo>
                    <a:pt x="591" y="2629"/>
                    <a:pt x="694" y="2096"/>
                    <a:pt x="983" y="1713"/>
                  </a:cubicBezTo>
                  <a:cubicBezTo>
                    <a:pt x="1217" y="1397"/>
                    <a:pt x="1577" y="1198"/>
                    <a:pt x="1970" y="1169"/>
                  </a:cubicBezTo>
                  <a:lnTo>
                    <a:pt x="9126" y="576"/>
                  </a:lnTo>
                  <a:cubicBezTo>
                    <a:pt x="9170" y="573"/>
                    <a:pt x="9211" y="570"/>
                    <a:pt x="9254" y="570"/>
                  </a:cubicBezTo>
                  <a:close/>
                  <a:moveTo>
                    <a:pt x="9262" y="0"/>
                  </a:moveTo>
                  <a:cubicBezTo>
                    <a:pt x="9201" y="0"/>
                    <a:pt x="9140" y="3"/>
                    <a:pt x="9078" y="8"/>
                  </a:cubicBezTo>
                  <a:lnTo>
                    <a:pt x="1923" y="601"/>
                  </a:lnTo>
                  <a:cubicBezTo>
                    <a:pt x="1360" y="647"/>
                    <a:pt x="864" y="920"/>
                    <a:pt x="527" y="1371"/>
                  </a:cubicBezTo>
                  <a:cubicBezTo>
                    <a:pt x="141" y="1884"/>
                    <a:pt x="1" y="2584"/>
                    <a:pt x="144" y="3288"/>
                  </a:cubicBezTo>
                  <a:lnTo>
                    <a:pt x="1758" y="11229"/>
                  </a:lnTo>
                  <a:cubicBezTo>
                    <a:pt x="2018" y="12507"/>
                    <a:pt x="3137" y="13484"/>
                    <a:pt x="4302" y="13484"/>
                  </a:cubicBezTo>
                  <a:cubicBezTo>
                    <a:pt x="4358" y="13484"/>
                    <a:pt x="4415" y="13482"/>
                    <a:pt x="4471" y="13476"/>
                  </a:cubicBezTo>
                  <a:lnTo>
                    <a:pt x="11627" y="12884"/>
                  </a:lnTo>
                  <a:cubicBezTo>
                    <a:pt x="12190" y="12838"/>
                    <a:pt x="12687" y="12564"/>
                    <a:pt x="13024" y="12114"/>
                  </a:cubicBezTo>
                  <a:cubicBezTo>
                    <a:pt x="13410" y="11601"/>
                    <a:pt x="13550" y="10901"/>
                    <a:pt x="13407" y="10197"/>
                  </a:cubicBezTo>
                  <a:lnTo>
                    <a:pt x="11793" y="2257"/>
                  </a:lnTo>
                  <a:cubicBezTo>
                    <a:pt x="11533" y="982"/>
                    <a:pt x="10424" y="0"/>
                    <a:pt x="9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3713350" y="3461700"/>
              <a:ext cx="329925" cy="322875"/>
            </a:xfrm>
            <a:custGeom>
              <a:avLst/>
              <a:gdLst/>
              <a:ahLst/>
              <a:cxnLst/>
              <a:rect l="l" t="t" r="r" b="b"/>
              <a:pathLst>
                <a:path w="13197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5" y="7"/>
                  </a:cubicBezTo>
                  <a:lnTo>
                    <a:pt x="1770" y="599"/>
                  </a:lnTo>
                  <a:cubicBezTo>
                    <a:pt x="683" y="690"/>
                    <a:pt x="1" y="1740"/>
                    <a:pt x="247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6" y="11175"/>
                    <a:pt x="12950" y="9969"/>
                  </a:cubicBezTo>
                  <a:lnTo>
                    <a:pt x="11336" y="2028"/>
                  </a:lnTo>
                  <a:cubicBezTo>
                    <a:pt x="11103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3708925" y="34545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3" y="571"/>
                  </a:moveTo>
                  <a:lnTo>
                    <a:pt x="9253" y="571"/>
                  </a:lnTo>
                  <a:cubicBezTo>
                    <a:pt x="10155" y="571"/>
                    <a:pt x="11028" y="1351"/>
                    <a:pt x="11235" y="2370"/>
                  </a:cubicBezTo>
                  <a:lnTo>
                    <a:pt x="12849" y="10310"/>
                  </a:lnTo>
                  <a:cubicBezTo>
                    <a:pt x="12959" y="10855"/>
                    <a:pt x="12858" y="11387"/>
                    <a:pt x="12570" y="11772"/>
                  </a:cubicBezTo>
                  <a:cubicBezTo>
                    <a:pt x="12334" y="12088"/>
                    <a:pt x="11974" y="12287"/>
                    <a:pt x="11581" y="12316"/>
                  </a:cubicBezTo>
                  <a:lnTo>
                    <a:pt x="4426" y="12909"/>
                  </a:lnTo>
                  <a:cubicBezTo>
                    <a:pt x="4386" y="12912"/>
                    <a:pt x="4346" y="12913"/>
                    <a:pt x="4306" y="12913"/>
                  </a:cubicBezTo>
                  <a:cubicBezTo>
                    <a:pt x="3407" y="12913"/>
                    <a:pt x="2525" y="12136"/>
                    <a:pt x="2316" y="11115"/>
                  </a:cubicBezTo>
                  <a:lnTo>
                    <a:pt x="703" y="3174"/>
                  </a:lnTo>
                  <a:cubicBezTo>
                    <a:pt x="593" y="2629"/>
                    <a:pt x="694" y="2096"/>
                    <a:pt x="983" y="1712"/>
                  </a:cubicBezTo>
                  <a:cubicBezTo>
                    <a:pt x="1218" y="1396"/>
                    <a:pt x="1578" y="1198"/>
                    <a:pt x="1971" y="1169"/>
                  </a:cubicBezTo>
                  <a:lnTo>
                    <a:pt x="9126" y="576"/>
                  </a:lnTo>
                  <a:cubicBezTo>
                    <a:pt x="9169" y="573"/>
                    <a:pt x="9211" y="571"/>
                    <a:pt x="9253" y="571"/>
                  </a:cubicBezTo>
                  <a:close/>
                  <a:moveTo>
                    <a:pt x="9256" y="1"/>
                  </a:moveTo>
                  <a:cubicBezTo>
                    <a:pt x="9197" y="1"/>
                    <a:pt x="9138" y="3"/>
                    <a:pt x="9079" y="8"/>
                  </a:cubicBezTo>
                  <a:lnTo>
                    <a:pt x="1924" y="601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4"/>
                    <a:pt x="145" y="3288"/>
                  </a:cubicBezTo>
                  <a:lnTo>
                    <a:pt x="1759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3" y="13476"/>
                  </a:cubicBezTo>
                  <a:lnTo>
                    <a:pt x="11627" y="12884"/>
                  </a:lnTo>
                  <a:cubicBezTo>
                    <a:pt x="12191" y="12838"/>
                    <a:pt x="12687" y="12565"/>
                    <a:pt x="13025" y="12114"/>
                  </a:cubicBezTo>
                  <a:cubicBezTo>
                    <a:pt x="13411" y="11600"/>
                    <a:pt x="13550" y="10901"/>
                    <a:pt x="13407" y="10197"/>
                  </a:cubicBezTo>
                  <a:lnTo>
                    <a:pt x="11792" y="2257"/>
                  </a:lnTo>
                  <a:cubicBezTo>
                    <a:pt x="11533" y="982"/>
                    <a:pt x="10410" y="1"/>
                    <a:pt x="9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2607400" y="401757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70" y="600"/>
                  </a:lnTo>
                  <a:cubicBezTo>
                    <a:pt x="683" y="689"/>
                    <a:pt x="1" y="1741"/>
                    <a:pt x="247" y="2946"/>
                  </a:cubicBezTo>
                  <a:lnTo>
                    <a:pt x="1860" y="10887"/>
                  </a:lnTo>
                  <a:cubicBezTo>
                    <a:pt x="2093" y="12038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6"/>
                    <a:pt x="13196" y="11175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3007000" y="39845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7" y="12914"/>
                    <a:pt x="4122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2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3406600" y="3951400"/>
              <a:ext cx="329875" cy="322850"/>
            </a:xfrm>
            <a:custGeom>
              <a:avLst/>
              <a:gdLst/>
              <a:ahLst/>
              <a:cxnLst/>
              <a:rect l="l" t="t" r="r" b="b"/>
              <a:pathLst>
                <a:path w="13195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3" y="12037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5" y="12315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1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3806175" y="39183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1" y="1739"/>
                    <a:pt x="246" y="2945"/>
                  </a:cubicBezTo>
                  <a:lnTo>
                    <a:pt x="1860" y="10885"/>
                  </a:lnTo>
                  <a:cubicBezTo>
                    <a:pt x="2093" y="12036"/>
                    <a:pt x="3087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6" y="12314"/>
                  </a:lnTo>
                  <a:cubicBezTo>
                    <a:pt x="12513" y="12224"/>
                    <a:pt x="13194" y="11173"/>
                    <a:pt x="12949" y="9968"/>
                  </a:cubicBezTo>
                  <a:lnTo>
                    <a:pt x="11336" y="2027"/>
                  </a:lnTo>
                  <a:cubicBezTo>
                    <a:pt x="11102" y="876"/>
                    <a:pt x="10108" y="0"/>
                    <a:pt x="9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6"/>
            <p:cNvSpPr/>
            <p:nvPr/>
          </p:nvSpPr>
          <p:spPr>
            <a:xfrm>
              <a:off x="2869400" y="1956725"/>
              <a:ext cx="661875" cy="659475"/>
            </a:xfrm>
            <a:custGeom>
              <a:avLst/>
              <a:gdLst/>
              <a:ahLst/>
              <a:cxnLst/>
              <a:rect l="l" t="t" r="r" b="b"/>
              <a:pathLst>
                <a:path w="26475" h="26379" extrusionOk="0">
                  <a:moveTo>
                    <a:pt x="18267" y="143"/>
                  </a:moveTo>
                  <a:cubicBezTo>
                    <a:pt x="20333" y="143"/>
                    <a:pt x="22325" y="1903"/>
                    <a:pt x="22794" y="4204"/>
                  </a:cubicBezTo>
                  <a:lnTo>
                    <a:pt x="26073" y="20337"/>
                  </a:lnTo>
                  <a:cubicBezTo>
                    <a:pt x="26326" y="21586"/>
                    <a:pt x="26086" y="22816"/>
                    <a:pt x="25413" y="23714"/>
                  </a:cubicBezTo>
                  <a:cubicBezTo>
                    <a:pt x="24840" y="24477"/>
                    <a:pt x="23998" y="24940"/>
                    <a:pt x="23041" y="25019"/>
                  </a:cubicBezTo>
                  <a:lnTo>
                    <a:pt x="8504" y="26224"/>
                  </a:lnTo>
                  <a:cubicBezTo>
                    <a:pt x="8409" y="26231"/>
                    <a:pt x="8313" y="26235"/>
                    <a:pt x="8218" y="26235"/>
                  </a:cubicBezTo>
                  <a:cubicBezTo>
                    <a:pt x="6144" y="26235"/>
                    <a:pt x="4149" y="24480"/>
                    <a:pt x="3680" y="22174"/>
                  </a:cubicBezTo>
                  <a:lnTo>
                    <a:pt x="401" y="6042"/>
                  </a:lnTo>
                  <a:cubicBezTo>
                    <a:pt x="147" y="4792"/>
                    <a:pt x="387" y="3562"/>
                    <a:pt x="1061" y="2665"/>
                  </a:cubicBezTo>
                  <a:cubicBezTo>
                    <a:pt x="1633" y="1902"/>
                    <a:pt x="2475" y="1438"/>
                    <a:pt x="3432" y="1359"/>
                  </a:cubicBezTo>
                  <a:lnTo>
                    <a:pt x="17969" y="156"/>
                  </a:lnTo>
                  <a:cubicBezTo>
                    <a:pt x="18068" y="147"/>
                    <a:pt x="18168" y="143"/>
                    <a:pt x="18267" y="143"/>
                  </a:cubicBezTo>
                  <a:close/>
                  <a:moveTo>
                    <a:pt x="18267" y="1"/>
                  </a:moveTo>
                  <a:cubicBezTo>
                    <a:pt x="18164" y="1"/>
                    <a:pt x="18061" y="5"/>
                    <a:pt x="17958" y="13"/>
                  </a:cubicBezTo>
                  <a:lnTo>
                    <a:pt x="3421" y="1218"/>
                  </a:lnTo>
                  <a:cubicBezTo>
                    <a:pt x="2423" y="1300"/>
                    <a:pt x="1544" y="1784"/>
                    <a:pt x="947" y="2580"/>
                  </a:cubicBezTo>
                  <a:cubicBezTo>
                    <a:pt x="249" y="3509"/>
                    <a:pt x="0" y="4782"/>
                    <a:pt x="262" y="6071"/>
                  </a:cubicBezTo>
                  <a:lnTo>
                    <a:pt x="3541" y="22202"/>
                  </a:lnTo>
                  <a:cubicBezTo>
                    <a:pt x="4021" y="24569"/>
                    <a:pt x="6075" y="26378"/>
                    <a:pt x="8207" y="26378"/>
                  </a:cubicBezTo>
                  <a:cubicBezTo>
                    <a:pt x="8310" y="26378"/>
                    <a:pt x="8413" y="26374"/>
                    <a:pt x="8516" y="26365"/>
                  </a:cubicBezTo>
                  <a:lnTo>
                    <a:pt x="23052" y="25161"/>
                  </a:lnTo>
                  <a:cubicBezTo>
                    <a:pt x="24050" y="25078"/>
                    <a:pt x="24929" y="24594"/>
                    <a:pt x="25526" y="23798"/>
                  </a:cubicBezTo>
                  <a:cubicBezTo>
                    <a:pt x="26224" y="22869"/>
                    <a:pt x="26474" y="21597"/>
                    <a:pt x="26212" y="20309"/>
                  </a:cubicBezTo>
                  <a:lnTo>
                    <a:pt x="22934" y="4176"/>
                  </a:lnTo>
                  <a:cubicBezTo>
                    <a:pt x="22453" y="1809"/>
                    <a:pt x="20398" y="1"/>
                    <a:pt x="18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6"/>
            <p:cNvSpPr/>
            <p:nvPr/>
          </p:nvSpPr>
          <p:spPr>
            <a:xfrm>
              <a:off x="2915850" y="2003100"/>
              <a:ext cx="568950" cy="566750"/>
            </a:xfrm>
            <a:custGeom>
              <a:avLst/>
              <a:gdLst/>
              <a:ahLst/>
              <a:cxnLst/>
              <a:rect l="l" t="t" r="r" b="b"/>
              <a:pathLst>
                <a:path w="22758" h="22670" extrusionOk="0">
                  <a:moveTo>
                    <a:pt x="15671" y="285"/>
                  </a:moveTo>
                  <a:cubicBezTo>
                    <a:pt x="17396" y="285"/>
                    <a:pt x="19061" y="1758"/>
                    <a:pt x="19452" y="3685"/>
                  </a:cubicBezTo>
                  <a:lnTo>
                    <a:pt x="22250" y="17449"/>
                  </a:lnTo>
                  <a:cubicBezTo>
                    <a:pt x="22462" y="18492"/>
                    <a:pt x="22262" y="19518"/>
                    <a:pt x="21702" y="20265"/>
                  </a:cubicBezTo>
                  <a:cubicBezTo>
                    <a:pt x="21227" y="20897"/>
                    <a:pt x="20530" y="21281"/>
                    <a:pt x="19736" y="21346"/>
                  </a:cubicBezTo>
                  <a:lnTo>
                    <a:pt x="7334" y="22373"/>
                  </a:lnTo>
                  <a:cubicBezTo>
                    <a:pt x="7254" y="22380"/>
                    <a:pt x="7174" y="22383"/>
                    <a:pt x="7095" y="22383"/>
                  </a:cubicBezTo>
                  <a:cubicBezTo>
                    <a:pt x="5356" y="22383"/>
                    <a:pt x="3697" y="20915"/>
                    <a:pt x="3306" y="18984"/>
                  </a:cubicBezTo>
                  <a:lnTo>
                    <a:pt x="508" y="5220"/>
                  </a:lnTo>
                  <a:cubicBezTo>
                    <a:pt x="295" y="4177"/>
                    <a:pt x="496" y="3152"/>
                    <a:pt x="1056" y="2406"/>
                  </a:cubicBezTo>
                  <a:cubicBezTo>
                    <a:pt x="1530" y="1773"/>
                    <a:pt x="2229" y="1389"/>
                    <a:pt x="3021" y="1323"/>
                  </a:cubicBezTo>
                  <a:lnTo>
                    <a:pt x="15424" y="296"/>
                  </a:lnTo>
                  <a:cubicBezTo>
                    <a:pt x="15506" y="289"/>
                    <a:pt x="15588" y="286"/>
                    <a:pt x="15671" y="286"/>
                  </a:cubicBezTo>
                  <a:lnTo>
                    <a:pt x="15671" y="285"/>
                  </a:lnTo>
                  <a:close/>
                  <a:moveTo>
                    <a:pt x="15672" y="0"/>
                  </a:moveTo>
                  <a:cubicBezTo>
                    <a:pt x="15581" y="0"/>
                    <a:pt x="15491" y="4"/>
                    <a:pt x="15400" y="12"/>
                  </a:cubicBezTo>
                  <a:lnTo>
                    <a:pt x="2999" y="1039"/>
                  </a:lnTo>
                  <a:cubicBezTo>
                    <a:pt x="2123" y="1111"/>
                    <a:pt x="1352" y="1535"/>
                    <a:pt x="828" y="2233"/>
                  </a:cubicBezTo>
                  <a:cubicBezTo>
                    <a:pt x="219" y="3045"/>
                    <a:pt x="1" y="4154"/>
                    <a:pt x="229" y="5277"/>
                  </a:cubicBezTo>
                  <a:lnTo>
                    <a:pt x="3027" y="19042"/>
                  </a:lnTo>
                  <a:cubicBezTo>
                    <a:pt x="3444" y="21098"/>
                    <a:pt x="5232" y="22669"/>
                    <a:pt x="7089" y="22669"/>
                  </a:cubicBezTo>
                  <a:cubicBezTo>
                    <a:pt x="7178" y="22669"/>
                    <a:pt x="7268" y="22665"/>
                    <a:pt x="7357" y="22657"/>
                  </a:cubicBezTo>
                  <a:lnTo>
                    <a:pt x="19760" y="21630"/>
                  </a:lnTo>
                  <a:cubicBezTo>
                    <a:pt x="20635" y="21557"/>
                    <a:pt x="21405" y="21133"/>
                    <a:pt x="21929" y="20435"/>
                  </a:cubicBezTo>
                  <a:cubicBezTo>
                    <a:pt x="22539" y="19624"/>
                    <a:pt x="22757" y="18515"/>
                    <a:pt x="22529" y="17393"/>
                  </a:cubicBezTo>
                  <a:lnTo>
                    <a:pt x="19732" y="3628"/>
                  </a:lnTo>
                  <a:cubicBezTo>
                    <a:pt x="19314" y="1572"/>
                    <a:pt x="17525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2977800" y="2064900"/>
              <a:ext cx="445025" cy="443125"/>
            </a:xfrm>
            <a:custGeom>
              <a:avLst/>
              <a:gdLst/>
              <a:ahLst/>
              <a:cxnLst/>
              <a:rect l="l" t="t" r="r" b="b"/>
              <a:pathLst>
                <a:path w="17801" h="17725" extrusionOk="0">
                  <a:moveTo>
                    <a:pt x="12219" y="427"/>
                  </a:moveTo>
                  <a:cubicBezTo>
                    <a:pt x="13505" y="427"/>
                    <a:pt x="14746" y="1529"/>
                    <a:pt x="15038" y="2971"/>
                  </a:cubicBezTo>
                  <a:lnTo>
                    <a:pt x="17201" y="13608"/>
                  </a:lnTo>
                  <a:cubicBezTo>
                    <a:pt x="17359" y="14386"/>
                    <a:pt x="17211" y="15149"/>
                    <a:pt x="16795" y="15702"/>
                  </a:cubicBezTo>
                  <a:cubicBezTo>
                    <a:pt x="16448" y="16166"/>
                    <a:pt x="15934" y="16448"/>
                    <a:pt x="15352" y="16496"/>
                  </a:cubicBezTo>
                  <a:lnTo>
                    <a:pt x="5768" y="17290"/>
                  </a:lnTo>
                  <a:cubicBezTo>
                    <a:pt x="5706" y="17295"/>
                    <a:pt x="5644" y="17297"/>
                    <a:pt x="5582" y="17297"/>
                  </a:cubicBezTo>
                  <a:cubicBezTo>
                    <a:pt x="4297" y="17297"/>
                    <a:pt x="3057" y="16195"/>
                    <a:pt x="2764" y="14754"/>
                  </a:cubicBezTo>
                  <a:lnTo>
                    <a:pt x="602" y="4117"/>
                  </a:lnTo>
                  <a:cubicBezTo>
                    <a:pt x="444" y="3340"/>
                    <a:pt x="592" y="2578"/>
                    <a:pt x="1007" y="2024"/>
                  </a:cubicBezTo>
                  <a:cubicBezTo>
                    <a:pt x="1356" y="1560"/>
                    <a:pt x="1868" y="1278"/>
                    <a:pt x="2452" y="1229"/>
                  </a:cubicBezTo>
                  <a:lnTo>
                    <a:pt x="12036" y="436"/>
                  </a:lnTo>
                  <a:cubicBezTo>
                    <a:pt x="12097" y="430"/>
                    <a:pt x="12158" y="428"/>
                    <a:pt x="12219" y="428"/>
                  </a:cubicBezTo>
                  <a:lnTo>
                    <a:pt x="12219" y="427"/>
                  </a:lnTo>
                  <a:close/>
                  <a:moveTo>
                    <a:pt x="12216" y="0"/>
                  </a:moveTo>
                  <a:cubicBezTo>
                    <a:pt x="12144" y="0"/>
                    <a:pt x="12072" y="3"/>
                    <a:pt x="12000" y="9"/>
                  </a:cubicBezTo>
                  <a:lnTo>
                    <a:pt x="2415" y="803"/>
                  </a:lnTo>
                  <a:cubicBezTo>
                    <a:pt x="1709" y="861"/>
                    <a:pt x="1088" y="1204"/>
                    <a:pt x="665" y="1768"/>
                  </a:cubicBezTo>
                  <a:cubicBezTo>
                    <a:pt x="176" y="2418"/>
                    <a:pt x="0" y="3305"/>
                    <a:pt x="183" y="4202"/>
                  </a:cubicBezTo>
                  <a:lnTo>
                    <a:pt x="2344" y="14838"/>
                  </a:lnTo>
                  <a:cubicBezTo>
                    <a:pt x="2677" y="16475"/>
                    <a:pt x="4104" y="17724"/>
                    <a:pt x="5586" y="17724"/>
                  </a:cubicBezTo>
                  <a:cubicBezTo>
                    <a:pt x="5658" y="17724"/>
                    <a:pt x="5730" y="17721"/>
                    <a:pt x="5803" y="17715"/>
                  </a:cubicBezTo>
                  <a:lnTo>
                    <a:pt x="15386" y="16922"/>
                  </a:lnTo>
                  <a:cubicBezTo>
                    <a:pt x="16092" y="16863"/>
                    <a:pt x="16714" y="16521"/>
                    <a:pt x="17137" y="15958"/>
                  </a:cubicBezTo>
                  <a:cubicBezTo>
                    <a:pt x="17626" y="15307"/>
                    <a:pt x="17801" y="14420"/>
                    <a:pt x="17619" y="13523"/>
                  </a:cubicBezTo>
                  <a:lnTo>
                    <a:pt x="15457" y="2886"/>
                  </a:lnTo>
                  <a:cubicBezTo>
                    <a:pt x="15124" y="1250"/>
                    <a:pt x="13698" y="0"/>
                    <a:pt x="12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3035375" y="21250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600"/>
                  </a:lnTo>
                  <a:cubicBezTo>
                    <a:pt x="684" y="690"/>
                    <a:pt x="1" y="1739"/>
                    <a:pt x="246" y="2946"/>
                  </a:cubicBezTo>
                  <a:lnTo>
                    <a:pt x="1860" y="10887"/>
                  </a:lnTo>
                  <a:cubicBezTo>
                    <a:pt x="2093" y="12037"/>
                    <a:pt x="3087" y="12914"/>
                    <a:pt x="4121" y="12914"/>
                  </a:cubicBezTo>
                  <a:cubicBezTo>
                    <a:pt x="4171" y="12914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3" y="12226"/>
                    <a:pt x="13196" y="11175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8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3196700" y="2253450"/>
              <a:ext cx="1213625" cy="391975"/>
            </a:xfrm>
            <a:custGeom>
              <a:avLst/>
              <a:gdLst/>
              <a:ahLst/>
              <a:cxnLst/>
              <a:rect l="l" t="t" r="r" b="b"/>
              <a:pathLst>
                <a:path w="48545" h="15679" extrusionOk="0">
                  <a:moveTo>
                    <a:pt x="8438" y="0"/>
                  </a:moveTo>
                  <a:cubicBezTo>
                    <a:pt x="8413" y="0"/>
                    <a:pt x="8389" y="1"/>
                    <a:pt x="8366" y="2"/>
                  </a:cubicBezTo>
                  <a:cubicBezTo>
                    <a:pt x="6950" y="62"/>
                    <a:pt x="1868" y="741"/>
                    <a:pt x="903" y="1258"/>
                  </a:cubicBezTo>
                  <a:cubicBezTo>
                    <a:pt x="0" y="1742"/>
                    <a:pt x="224" y="2188"/>
                    <a:pt x="672" y="2188"/>
                  </a:cubicBezTo>
                  <a:cubicBezTo>
                    <a:pt x="703" y="2188"/>
                    <a:pt x="735" y="2186"/>
                    <a:pt x="768" y="2181"/>
                  </a:cubicBezTo>
                  <a:lnTo>
                    <a:pt x="6104" y="1468"/>
                  </a:lnTo>
                  <a:lnTo>
                    <a:pt x="8899" y="3033"/>
                  </a:lnTo>
                  <a:cubicBezTo>
                    <a:pt x="8899" y="3033"/>
                    <a:pt x="7175" y="4721"/>
                    <a:pt x="7080" y="5864"/>
                  </a:cubicBezTo>
                  <a:cubicBezTo>
                    <a:pt x="6855" y="8566"/>
                    <a:pt x="6897" y="9301"/>
                    <a:pt x="7440" y="9301"/>
                  </a:cubicBezTo>
                  <a:cubicBezTo>
                    <a:pt x="7471" y="9301"/>
                    <a:pt x="7504" y="9299"/>
                    <a:pt x="7538" y="9294"/>
                  </a:cubicBezTo>
                  <a:cubicBezTo>
                    <a:pt x="8174" y="9209"/>
                    <a:pt x="8257" y="5964"/>
                    <a:pt x="8257" y="5964"/>
                  </a:cubicBezTo>
                  <a:lnTo>
                    <a:pt x="8732" y="5643"/>
                  </a:lnTo>
                  <a:lnTo>
                    <a:pt x="9182" y="8040"/>
                  </a:lnTo>
                  <a:cubicBezTo>
                    <a:pt x="9182" y="8040"/>
                    <a:pt x="9433" y="8378"/>
                    <a:pt x="9705" y="8378"/>
                  </a:cubicBezTo>
                  <a:cubicBezTo>
                    <a:pt x="9859" y="8378"/>
                    <a:pt x="10019" y="8269"/>
                    <a:pt x="10144" y="7929"/>
                  </a:cubicBezTo>
                  <a:cubicBezTo>
                    <a:pt x="10386" y="7275"/>
                    <a:pt x="9910" y="5743"/>
                    <a:pt x="9910" y="5743"/>
                  </a:cubicBezTo>
                  <a:lnTo>
                    <a:pt x="10841" y="4972"/>
                  </a:lnTo>
                  <a:cubicBezTo>
                    <a:pt x="10841" y="4972"/>
                    <a:pt x="11078" y="6962"/>
                    <a:pt x="11528" y="7208"/>
                  </a:cubicBezTo>
                  <a:cubicBezTo>
                    <a:pt x="11628" y="7264"/>
                    <a:pt x="11725" y="7289"/>
                    <a:pt x="11813" y="7289"/>
                  </a:cubicBezTo>
                  <a:cubicBezTo>
                    <a:pt x="12047" y="7289"/>
                    <a:pt x="12211" y="7105"/>
                    <a:pt x="12174" y="6828"/>
                  </a:cubicBezTo>
                  <a:cubicBezTo>
                    <a:pt x="12123" y="6446"/>
                    <a:pt x="11898" y="4970"/>
                    <a:pt x="11898" y="4970"/>
                  </a:cubicBezTo>
                  <a:lnTo>
                    <a:pt x="13550" y="3963"/>
                  </a:lnTo>
                  <a:cubicBezTo>
                    <a:pt x="13550" y="3963"/>
                    <a:pt x="40134" y="15155"/>
                    <a:pt x="42904" y="15561"/>
                  </a:cubicBezTo>
                  <a:cubicBezTo>
                    <a:pt x="43480" y="15645"/>
                    <a:pt x="44060" y="15679"/>
                    <a:pt x="44618" y="15679"/>
                  </a:cubicBezTo>
                  <a:cubicBezTo>
                    <a:pt x="46743" y="15679"/>
                    <a:pt x="48545" y="15194"/>
                    <a:pt x="48545" y="15194"/>
                  </a:cubicBezTo>
                  <a:lnTo>
                    <a:pt x="44926" y="8436"/>
                  </a:lnTo>
                  <a:cubicBezTo>
                    <a:pt x="44926" y="8436"/>
                    <a:pt x="18768" y="2363"/>
                    <a:pt x="17302" y="2041"/>
                  </a:cubicBezTo>
                  <a:cubicBezTo>
                    <a:pt x="15861" y="1725"/>
                    <a:pt x="9975" y="0"/>
                    <a:pt x="8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3195500" y="2246325"/>
              <a:ext cx="1223275" cy="406250"/>
            </a:xfrm>
            <a:custGeom>
              <a:avLst/>
              <a:gdLst/>
              <a:ahLst/>
              <a:cxnLst/>
              <a:rect l="l" t="t" r="r" b="b"/>
              <a:pathLst>
                <a:path w="48931" h="16250" extrusionOk="0">
                  <a:moveTo>
                    <a:pt x="8486" y="570"/>
                  </a:moveTo>
                  <a:cubicBezTo>
                    <a:pt x="9536" y="570"/>
                    <a:pt x="12904" y="1460"/>
                    <a:pt x="15148" y="2055"/>
                  </a:cubicBezTo>
                  <a:cubicBezTo>
                    <a:pt x="16110" y="2311"/>
                    <a:pt x="16869" y="2511"/>
                    <a:pt x="17289" y="2604"/>
                  </a:cubicBezTo>
                  <a:cubicBezTo>
                    <a:pt x="18685" y="2910"/>
                    <a:pt x="42814" y="8511"/>
                    <a:pt x="44785" y="8969"/>
                  </a:cubicBezTo>
                  <a:lnTo>
                    <a:pt x="48167" y="15288"/>
                  </a:lnTo>
                  <a:cubicBezTo>
                    <a:pt x="47548" y="15423"/>
                    <a:pt x="46186" y="15678"/>
                    <a:pt x="44663" y="15678"/>
                  </a:cubicBezTo>
                  <a:cubicBezTo>
                    <a:pt x="44118" y="15678"/>
                    <a:pt x="43552" y="15645"/>
                    <a:pt x="42993" y="15563"/>
                  </a:cubicBezTo>
                  <a:cubicBezTo>
                    <a:pt x="40291" y="15168"/>
                    <a:pt x="13974" y="4099"/>
                    <a:pt x="13709" y="3987"/>
                  </a:cubicBezTo>
                  <a:cubicBezTo>
                    <a:pt x="13674" y="3972"/>
                    <a:pt x="13636" y="3965"/>
                    <a:pt x="13598" y="3965"/>
                  </a:cubicBezTo>
                  <a:cubicBezTo>
                    <a:pt x="13597" y="3965"/>
                    <a:pt x="13595" y="3965"/>
                    <a:pt x="13593" y="3965"/>
                  </a:cubicBezTo>
                  <a:cubicBezTo>
                    <a:pt x="13542" y="3965"/>
                    <a:pt x="13492" y="3980"/>
                    <a:pt x="13450" y="4006"/>
                  </a:cubicBezTo>
                  <a:lnTo>
                    <a:pt x="11797" y="5012"/>
                  </a:lnTo>
                  <a:cubicBezTo>
                    <a:pt x="11699" y="5072"/>
                    <a:pt x="11646" y="5185"/>
                    <a:pt x="11664" y="5299"/>
                  </a:cubicBezTo>
                  <a:cubicBezTo>
                    <a:pt x="11664" y="5299"/>
                    <a:pt x="11887" y="6771"/>
                    <a:pt x="11938" y="7151"/>
                  </a:cubicBezTo>
                  <a:cubicBezTo>
                    <a:pt x="11946" y="7212"/>
                    <a:pt x="11936" y="7261"/>
                    <a:pt x="11911" y="7278"/>
                  </a:cubicBezTo>
                  <a:cubicBezTo>
                    <a:pt x="11899" y="7286"/>
                    <a:pt x="11881" y="7290"/>
                    <a:pt x="11859" y="7290"/>
                  </a:cubicBezTo>
                  <a:cubicBezTo>
                    <a:pt x="11821" y="7290"/>
                    <a:pt x="11771" y="7278"/>
                    <a:pt x="11714" y="7246"/>
                  </a:cubicBezTo>
                  <a:cubicBezTo>
                    <a:pt x="11539" y="7128"/>
                    <a:pt x="11285" y="6183"/>
                    <a:pt x="11170" y="5225"/>
                  </a:cubicBezTo>
                  <a:cubicBezTo>
                    <a:pt x="11152" y="5072"/>
                    <a:pt x="11022" y="4973"/>
                    <a:pt x="10886" y="4973"/>
                  </a:cubicBezTo>
                  <a:cubicBezTo>
                    <a:pt x="10824" y="4973"/>
                    <a:pt x="10760" y="4994"/>
                    <a:pt x="10706" y="5040"/>
                  </a:cubicBezTo>
                  <a:lnTo>
                    <a:pt x="9775" y="5810"/>
                  </a:lnTo>
                  <a:cubicBezTo>
                    <a:pt x="9686" y="5884"/>
                    <a:pt x="9649" y="6003"/>
                    <a:pt x="9684" y="6114"/>
                  </a:cubicBezTo>
                  <a:cubicBezTo>
                    <a:pt x="9857" y="6670"/>
                    <a:pt x="10075" y="7707"/>
                    <a:pt x="9924" y="8116"/>
                  </a:cubicBezTo>
                  <a:cubicBezTo>
                    <a:pt x="9849" y="8321"/>
                    <a:pt x="9776" y="8375"/>
                    <a:pt x="9757" y="8378"/>
                  </a:cubicBezTo>
                  <a:cubicBezTo>
                    <a:pt x="9754" y="8378"/>
                    <a:pt x="9751" y="8379"/>
                    <a:pt x="9748" y="8379"/>
                  </a:cubicBezTo>
                  <a:cubicBezTo>
                    <a:pt x="9685" y="8379"/>
                    <a:pt x="9580" y="8297"/>
                    <a:pt x="9495" y="8201"/>
                  </a:cubicBezTo>
                  <a:lnTo>
                    <a:pt x="9059" y="5875"/>
                  </a:lnTo>
                  <a:cubicBezTo>
                    <a:pt x="9033" y="5733"/>
                    <a:pt x="8909" y="5643"/>
                    <a:pt x="8778" y="5643"/>
                  </a:cubicBezTo>
                  <a:cubicBezTo>
                    <a:pt x="8724" y="5643"/>
                    <a:pt x="8669" y="5658"/>
                    <a:pt x="8619" y="5692"/>
                  </a:cubicBezTo>
                  <a:lnTo>
                    <a:pt x="8145" y="6014"/>
                  </a:lnTo>
                  <a:cubicBezTo>
                    <a:pt x="8069" y="6066"/>
                    <a:pt x="8023" y="6150"/>
                    <a:pt x="8021" y="6243"/>
                  </a:cubicBezTo>
                  <a:cubicBezTo>
                    <a:pt x="7982" y="7714"/>
                    <a:pt x="7749" y="9147"/>
                    <a:pt x="7548" y="9296"/>
                  </a:cubicBezTo>
                  <a:cubicBezTo>
                    <a:pt x="7529" y="9299"/>
                    <a:pt x="7507" y="9301"/>
                    <a:pt x="7486" y="9301"/>
                  </a:cubicBezTo>
                  <a:cubicBezTo>
                    <a:pt x="7458" y="9301"/>
                    <a:pt x="7433" y="9297"/>
                    <a:pt x="7420" y="9284"/>
                  </a:cubicBezTo>
                  <a:cubicBezTo>
                    <a:pt x="7172" y="9047"/>
                    <a:pt x="7322" y="7247"/>
                    <a:pt x="7411" y="6172"/>
                  </a:cubicBezTo>
                  <a:cubicBezTo>
                    <a:pt x="7482" y="5323"/>
                    <a:pt x="8688" y="3971"/>
                    <a:pt x="9147" y="3523"/>
                  </a:cubicBezTo>
                  <a:cubicBezTo>
                    <a:pt x="9283" y="3390"/>
                    <a:pt x="9252" y="3164"/>
                    <a:pt x="9087" y="3071"/>
                  </a:cubicBezTo>
                  <a:lnTo>
                    <a:pt x="6292" y="1505"/>
                  </a:lnTo>
                  <a:cubicBezTo>
                    <a:pt x="6249" y="1481"/>
                    <a:pt x="6202" y="1468"/>
                    <a:pt x="6154" y="1468"/>
                  </a:cubicBezTo>
                  <a:cubicBezTo>
                    <a:pt x="6141" y="1468"/>
                    <a:pt x="6128" y="1469"/>
                    <a:pt x="6115" y="1471"/>
                  </a:cubicBezTo>
                  <a:lnTo>
                    <a:pt x="778" y="2184"/>
                  </a:lnTo>
                  <a:cubicBezTo>
                    <a:pt x="756" y="2186"/>
                    <a:pt x="733" y="2189"/>
                    <a:pt x="712" y="2189"/>
                  </a:cubicBezTo>
                  <a:cubicBezTo>
                    <a:pt x="676" y="2188"/>
                    <a:pt x="649" y="2185"/>
                    <a:pt x="633" y="2185"/>
                  </a:cubicBezTo>
                  <a:cubicBezTo>
                    <a:pt x="621" y="2185"/>
                    <a:pt x="614" y="2186"/>
                    <a:pt x="614" y="2192"/>
                  </a:cubicBezTo>
                  <a:lnTo>
                    <a:pt x="614" y="2192"/>
                  </a:lnTo>
                  <a:cubicBezTo>
                    <a:pt x="617" y="2152"/>
                    <a:pt x="713" y="1994"/>
                    <a:pt x="1085" y="1795"/>
                  </a:cubicBezTo>
                  <a:cubicBezTo>
                    <a:pt x="1995" y="1307"/>
                    <a:pt x="7012" y="631"/>
                    <a:pt x="8425" y="571"/>
                  </a:cubicBezTo>
                  <a:cubicBezTo>
                    <a:pt x="8444" y="571"/>
                    <a:pt x="8464" y="570"/>
                    <a:pt x="8486" y="570"/>
                  </a:cubicBezTo>
                  <a:close/>
                  <a:moveTo>
                    <a:pt x="8484" y="1"/>
                  </a:moveTo>
                  <a:cubicBezTo>
                    <a:pt x="8455" y="1"/>
                    <a:pt x="8427" y="1"/>
                    <a:pt x="8401" y="2"/>
                  </a:cubicBezTo>
                  <a:cubicBezTo>
                    <a:pt x="7065" y="59"/>
                    <a:pt x="1874" y="726"/>
                    <a:pt x="817" y="1293"/>
                  </a:cubicBezTo>
                  <a:cubicBezTo>
                    <a:pt x="8" y="1726"/>
                    <a:pt x="1" y="2142"/>
                    <a:pt x="68" y="2353"/>
                  </a:cubicBezTo>
                  <a:cubicBezTo>
                    <a:pt x="149" y="2604"/>
                    <a:pt x="402" y="2758"/>
                    <a:pt x="715" y="2758"/>
                  </a:cubicBezTo>
                  <a:cubicBezTo>
                    <a:pt x="760" y="2758"/>
                    <a:pt x="806" y="2755"/>
                    <a:pt x="853" y="2748"/>
                  </a:cubicBezTo>
                  <a:lnTo>
                    <a:pt x="6095" y="2049"/>
                  </a:lnTo>
                  <a:lnTo>
                    <a:pt x="8486" y="3388"/>
                  </a:lnTo>
                  <a:cubicBezTo>
                    <a:pt x="7980" y="3929"/>
                    <a:pt x="6923" y="5169"/>
                    <a:pt x="6844" y="6126"/>
                  </a:cubicBezTo>
                  <a:cubicBezTo>
                    <a:pt x="6647" y="8488"/>
                    <a:pt x="6646" y="9335"/>
                    <a:pt x="7026" y="9699"/>
                  </a:cubicBezTo>
                  <a:cubicBezTo>
                    <a:pt x="7148" y="9814"/>
                    <a:pt x="7303" y="9871"/>
                    <a:pt x="7489" y="9871"/>
                  </a:cubicBezTo>
                  <a:cubicBezTo>
                    <a:pt x="7532" y="9871"/>
                    <a:pt x="7577" y="9868"/>
                    <a:pt x="7624" y="9862"/>
                  </a:cubicBezTo>
                  <a:cubicBezTo>
                    <a:pt x="8321" y="9770"/>
                    <a:pt x="8533" y="7988"/>
                    <a:pt x="8584" y="6436"/>
                  </a:cubicBezTo>
                  <a:lnTo>
                    <a:pt x="8950" y="8378"/>
                  </a:lnTo>
                  <a:cubicBezTo>
                    <a:pt x="8958" y="8421"/>
                    <a:pt x="8974" y="8460"/>
                    <a:pt x="9000" y="8495"/>
                  </a:cubicBezTo>
                  <a:cubicBezTo>
                    <a:pt x="9037" y="8545"/>
                    <a:pt x="9351" y="8948"/>
                    <a:pt x="9754" y="8948"/>
                  </a:cubicBezTo>
                  <a:cubicBezTo>
                    <a:pt x="9781" y="8948"/>
                    <a:pt x="9809" y="8946"/>
                    <a:pt x="9838" y="8942"/>
                  </a:cubicBezTo>
                  <a:cubicBezTo>
                    <a:pt x="10111" y="8903"/>
                    <a:pt x="10320" y="8691"/>
                    <a:pt x="10459" y="8314"/>
                  </a:cubicBezTo>
                  <a:cubicBezTo>
                    <a:pt x="10681" y="7711"/>
                    <a:pt x="10410" y="6586"/>
                    <a:pt x="10283" y="6130"/>
                  </a:cubicBezTo>
                  <a:lnTo>
                    <a:pt x="10678" y="5804"/>
                  </a:lnTo>
                  <a:cubicBezTo>
                    <a:pt x="10796" y="6528"/>
                    <a:pt x="11029" y="7518"/>
                    <a:pt x="11438" y="7744"/>
                  </a:cubicBezTo>
                  <a:cubicBezTo>
                    <a:pt x="11579" y="7822"/>
                    <a:pt x="11724" y="7860"/>
                    <a:pt x="11862" y="7860"/>
                  </a:cubicBezTo>
                  <a:cubicBezTo>
                    <a:pt x="11997" y="7860"/>
                    <a:pt x="12126" y="7823"/>
                    <a:pt x="12235" y="7748"/>
                  </a:cubicBezTo>
                  <a:cubicBezTo>
                    <a:pt x="12441" y="7607"/>
                    <a:pt x="12542" y="7357"/>
                    <a:pt x="12505" y="7077"/>
                  </a:cubicBezTo>
                  <a:cubicBezTo>
                    <a:pt x="12464" y="6779"/>
                    <a:pt x="12319" y="5812"/>
                    <a:pt x="12257" y="5401"/>
                  </a:cubicBezTo>
                  <a:lnTo>
                    <a:pt x="13623" y="4569"/>
                  </a:lnTo>
                  <a:cubicBezTo>
                    <a:pt x="15894" y="5524"/>
                    <a:pt x="40209" y="15732"/>
                    <a:pt x="42911" y="16127"/>
                  </a:cubicBezTo>
                  <a:cubicBezTo>
                    <a:pt x="43507" y="16214"/>
                    <a:pt x="44107" y="16249"/>
                    <a:pt x="44681" y="16249"/>
                  </a:cubicBezTo>
                  <a:cubicBezTo>
                    <a:pt x="46796" y="16249"/>
                    <a:pt x="48574" y="15780"/>
                    <a:pt x="48666" y="15755"/>
                  </a:cubicBezTo>
                  <a:cubicBezTo>
                    <a:pt x="48843" y="15707"/>
                    <a:pt x="48930" y="15507"/>
                    <a:pt x="48843" y="15345"/>
                  </a:cubicBezTo>
                  <a:lnTo>
                    <a:pt x="45225" y="8587"/>
                  </a:lnTo>
                  <a:cubicBezTo>
                    <a:pt x="45187" y="8515"/>
                    <a:pt x="45118" y="8463"/>
                    <a:pt x="45039" y="8444"/>
                  </a:cubicBezTo>
                  <a:cubicBezTo>
                    <a:pt x="44777" y="8383"/>
                    <a:pt x="18861" y="2366"/>
                    <a:pt x="17411" y="2048"/>
                  </a:cubicBezTo>
                  <a:cubicBezTo>
                    <a:pt x="17004" y="1958"/>
                    <a:pt x="16210" y="1748"/>
                    <a:pt x="15294" y="1505"/>
                  </a:cubicBezTo>
                  <a:cubicBezTo>
                    <a:pt x="12892" y="869"/>
                    <a:pt x="9618" y="1"/>
                    <a:pt x="8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6187450" y="2827100"/>
              <a:ext cx="128925" cy="146200"/>
            </a:xfrm>
            <a:custGeom>
              <a:avLst/>
              <a:gdLst/>
              <a:ahLst/>
              <a:cxnLst/>
              <a:rect l="l" t="t" r="r" b="b"/>
              <a:pathLst>
                <a:path w="5157" h="5848" extrusionOk="0">
                  <a:moveTo>
                    <a:pt x="2936" y="1"/>
                  </a:moveTo>
                  <a:cubicBezTo>
                    <a:pt x="2414" y="1"/>
                    <a:pt x="1888" y="246"/>
                    <a:pt x="1778" y="679"/>
                  </a:cubicBezTo>
                  <a:cubicBezTo>
                    <a:pt x="1778" y="679"/>
                    <a:pt x="1" y="3503"/>
                    <a:pt x="462" y="3729"/>
                  </a:cubicBezTo>
                  <a:cubicBezTo>
                    <a:pt x="484" y="3740"/>
                    <a:pt x="509" y="3745"/>
                    <a:pt x="537" y="3745"/>
                  </a:cubicBezTo>
                  <a:cubicBezTo>
                    <a:pt x="1095" y="3745"/>
                    <a:pt x="2776" y="1695"/>
                    <a:pt x="2776" y="1695"/>
                  </a:cubicBezTo>
                  <a:lnTo>
                    <a:pt x="2776" y="1695"/>
                  </a:lnTo>
                  <a:lnTo>
                    <a:pt x="1864" y="4547"/>
                  </a:lnTo>
                  <a:cubicBezTo>
                    <a:pt x="1864" y="4547"/>
                    <a:pt x="1839" y="4771"/>
                    <a:pt x="2070" y="4771"/>
                  </a:cubicBezTo>
                  <a:cubicBezTo>
                    <a:pt x="2213" y="4771"/>
                    <a:pt x="2451" y="4687"/>
                    <a:pt x="2851" y="4415"/>
                  </a:cubicBezTo>
                  <a:cubicBezTo>
                    <a:pt x="3518" y="3962"/>
                    <a:pt x="3664" y="3062"/>
                    <a:pt x="3682" y="2461"/>
                  </a:cubicBezTo>
                  <a:lnTo>
                    <a:pt x="3682" y="2461"/>
                  </a:lnTo>
                  <a:lnTo>
                    <a:pt x="3774" y="4867"/>
                  </a:lnTo>
                  <a:cubicBezTo>
                    <a:pt x="3774" y="4867"/>
                    <a:pt x="3138" y="5847"/>
                    <a:pt x="3895" y="5847"/>
                  </a:cubicBezTo>
                  <a:cubicBezTo>
                    <a:pt x="3940" y="5847"/>
                    <a:pt x="3991" y="5844"/>
                    <a:pt x="4047" y="5836"/>
                  </a:cubicBezTo>
                  <a:cubicBezTo>
                    <a:pt x="5035" y="5704"/>
                    <a:pt x="5156" y="3388"/>
                    <a:pt x="5062" y="2683"/>
                  </a:cubicBezTo>
                  <a:cubicBezTo>
                    <a:pt x="4969" y="1977"/>
                    <a:pt x="4413" y="1046"/>
                    <a:pt x="3895" y="396"/>
                  </a:cubicBezTo>
                  <a:cubicBezTo>
                    <a:pt x="3680" y="126"/>
                    <a:pt x="3309" y="1"/>
                    <a:pt x="2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6"/>
            <p:cNvSpPr/>
            <p:nvPr/>
          </p:nvSpPr>
          <p:spPr>
            <a:xfrm>
              <a:off x="6186375" y="2820025"/>
              <a:ext cx="136125" cy="160350"/>
            </a:xfrm>
            <a:custGeom>
              <a:avLst/>
              <a:gdLst/>
              <a:ahLst/>
              <a:cxnLst/>
              <a:rect l="l" t="t" r="r" b="b"/>
              <a:pathLst>
                <a:path w="5445" h="6414" extrusionOk="0">
                  <a:moveTo>
                    <a:pt x="2980" y="568"/>
                  </a:moveTo>
                  <a:cubicBezTo>
                    <a:pt x="3289" y="568"/>
                    <a:pt x="3570" y="673"/>
                    <a:pt x="3716" y="856"/>
                  </a:cubicBezTo>
                  <a:cubicBezTo>
                    <a:pt x="4171" y="1427"/>
                    <a:pt x="4735" y="2331"/>
                    <a:pt x="4824" y="3003"/>
                  </a:cubicBezTo>
                  <a:cubicBezTo>
                    <a:pt x="4865" y="3312"/>
                    <a:pt x="4862" y="4042"/>
                    <a:pt x="4726" y="4699"/>
                  </a:cubicBezTo>
                  <a:cubicBezTo>
                    <a:pt x="4583" y="5383"/>
                    <a:pt x="4338" y="5797"/>
                    <a:pt x="4054" y="5836"/>
                  </a:cubicBezTo>
                  <a:cubicBezTo>
                    <a:pt x="4011" y="5842"/>
                    <a:pt x="3967" y="5845"/>
                    <a:pt x="3924" y="5845"/>
                  </a:cubicBezTo>
                  <a:cubicBezTo>
                    <a:pt x="3902" y="5845"/>
                    <a:pt x="3881" y="5844"/>
                    <a:pt x="3859" y="5843"/>
                  </a:cubicBezTo>
                  <a:lnTo>
                    <a:pt x="3854" y="5843"/>
                  </a:lnTo>
                  <a:cubicBezTo>
                    <a:pt x="3835" y="5759"/>
                    <a:pt x="3932" y="5497"/>
                    <a:pt x="4057" y="5303"/>
                  </a:cubicBezTo>
                  <a:cubicBezTo>
                    <a:pt x="4089" y="5255"/>
                    <a:pt x="4105" y="5196"/>
                    <a:pt x="4103" y="5138"/>
                  </a:cubicBezTo>
                  <a:lnTo>
                    <a:pt x="4012" y="2753"/>
                  </a:lnTo>
                  <a:cubicBezTo>
                    <a:pt x="4020" y="2538"/>
                    <a:pt x="4011" y="2323"/>
                    <a:pt x="3986" y="2109"/>
                  </a:cubicBezTo>
                  <a:cubicBezTo>
                    <a:pt x="3968" y="1967"/>
                    <a:pt x="3843" y="1862"/>
                    <a:pt x="3706" y="1862"/>
                  </a:cubicBezTo>
                  <a:cubicBezTo>
                    <a:pt x="3698" y="1862"/>
                    <a:pt x="3689" y="1862"/>
                    <a:pt x="3680" y="1863"/>
                  </a:cubicBezTo>
                  <a:cubicBezTo>
                    <a:pt x="3528" y="1877"/>
                    <a:pt x="3414" y="2006"/>
                    <a:pt x="3419" y="2158"/>
                  </a:cubicBezTo>
                  <a:lnTo>
                    <a:pt x="3442" y="2757"/>
                  </a:lnTo>
                  <a:cubicBezTo>
                    <a:pt x="3425" y="3297"/>
                    <a:pt x="3295" y="4082"/>
                    <a:pt x="2735" y="4462"/>
                  </a:cubicBezTo>
                  <a:cubicBezTo>
                    <a:pt x="2489" y="4629"/>
                    <a:pt x="2330" y="4706"/>
                    <a:pt x="2235" y="4741"/>
                  </a:cubicBezTo>
                  <a:lnTo>
                    <a:pt x="3091" y="2065"/>
                  </a:lnTo>
                  <a:cubicBezTo>
                    <a:pt x="3133" y="1934"/>
                    <a:pt x="3076" y="1793"/>
                    <a:pt x="2955" y="1728"/>
                  </a:cubicBezTo>
                  <a:cubicBezTo>
                    <a:pt x="2913" y="1704"/>
                    <a:pt x="2866" y="1693"/>
                    <a:pt x="2820" y="1693"/>
                  </a:cubicBezTo>
                  <a:cubicBezTo>
                    <a:pt x="2737" y="1693"/>
                    <a:pt x="2655" y="1729"/>
                    <a:pt x="2600" y="1798"/>
                  </a:cubicBezTo>
                  <a:cubicBezTo>
                    <a:pt x="1854" y="2706"/>
                    <a:pt x="1045" y="3506"/>
                    <a:pt x="729" y="3708"/>
                  </a:cubicBezTo>
                  <a:cubicBezTo>
                    <a:pt x="835" y="3249"/>
                    <a:pt x="1455" y="2077"/>
                    <a:pt x="2063" y="1114"/>
                  </a:cubicBezTo>
                  <a:cubicBezTo>
                    <a:pt x="2078" y="1089"/>
                    <a:pt x="2091" y="1061"/>
                    <a:pt x="2098" y="1032"/>
                  </a:cubicBezTo>
                  <a:cubicBezTo>
                    <a:pt x="2159" y="794"/>
                    <a:pt x="2442" y="652"/>
                    <a:pt x="2687" y="599"/>
                  </a:cubicBezTo>
                  <a:cubicBezTo>
                    <a:pt x="2785" y="578"/>
                    <a:pt x="2884" y="568"/>
                    <a:pt x="2980" y="568"/>
                  </a:cubicBezTo>
                  <a:close/>
                  <a:moveTo>
                    <a:pt x="2972" y="0"/>
                  </a:moveTo>
                  <a:cubicBezTo>
                    <a:pt x="2831" y="0"/>
                    <a:pt x="2694" y="15"/>
                    <a:pt x="2567" y="43"/>
                  </a:cubicBezTo>
                  <a:cubicBezTo>
                    <a:pt x="2053" y="154"/>
                    <a:pt x="1680" y="452"/>
                    <a:pt x="1558" y="845"/>
                  </a:cubicBezTo>
                  <a:cubicBezTo>
                    <a:pt x="1066" y="1629"/>
                    <a:pt x="1" y="3424"/>
                    <a:pt x="165" y="4003"/>
                  </a:cubicBezTo>
                  <a:cubicBezTo>
                    <a:pt x="195" y="4118"/>
                    <a:pt x="274" y="4214"/>
                    <a:pt x="380" y="4267"/>
                  </a:cubicBezTo>
                  <a:cubicBezTo>
                    <a:pt x="419" y="4286"/>
                    <a:pt x="476" y="4314"/>
                    <a:pt x="567" y="4314"/>
                  </a:cubicBezTo>
                  <a:cubicBezTo>
                    <a:pt x="796" y="4314"/>
                    <a:pt x="1238" y="4136"/>
                    <a:pt x="2134" y="3194"/>
                  </a:cubicBezTo>
                  <a:lnTo>
                    <a:pt x="2134" y="3194"/>
                  </a:lnTo>
                  <a:lnTo>
                    <a:pt x="1624" y="4797"/>
                  </a:lnTo>
                  <a:cubicBezTo>
                    <a:pt x="1608" y="4943"/>
                    <a:pt x="1655" y="5154"/>
                    <a:pt x="1846" y="5268"/>
                  </a:cubicBezTo>
                  <a:cubicBezTo>
                    <a:pt x="1924" y="5315"/>
                    <a:pt x="2012" y="5339"/>
                    <a:pt x="2113" y="5339"/>
                  </a:cubicBezTo>
                  <a:cubicBezTo>
                    <a:pt x="2349" y="5339"/>
                    <a:pt x="2653" y="5206"/>
                    <a:pt x="3056" y="4933"/>
                  </a:cubicBezTo>
                  <a:cubicBezTo>
                    <a:pt x="3231" y="4813"/>
                    <a:pt x="3384" y="4663"/>
                    <a:pt x="3508" y="4492"/>
                  </a:cubicBezTo>
                  <a:lnTo>
                    <a:pt x="3530" y="5073"/>
                  </a:lnTo>
                  <a:cubicBezTo>
                    <a:pt x="3393" y="5305"/>
                    <a:pt x="3153" y="5803"/>
                    <a:pt x="3372" y="6147"/>
                  </a:cubicBezTo>
                  <a:cubicBezTo>
                    <a:pt x="3451" y="6275"/>
                    <a:pt x="3615" y="6414"/>
                    <a:pt x="3944" y="6414"/>
                  </a:cubicBezTo>
                  <a:cubicBezTo>
                    <a:pt x="4006" y="6413"/>
                    <a:pt x="4067" y="6408"/>
                    <a:pt x="4128" y="6400"/>
                  </a:cubicBezTo>
                  <a:cubicBezTo>
                    <a:pt x="4515" y="6348"/>
                    <a:pt x="5030" y="6031"/>
                    <a:pt x="5284" y="4814"/>
                  </a:cubicBezTo>
                  <a:cubicBezTo>
                    <a:pt x="5426" y="4127"/>
                    <a:pt x="5444" y="3345"/>
                    <a:pt x="5389" y="2927"/>
                  </a:cubicBezTo>
                  <a:cubicBezTo>
                    <a:pt x="5284" y="2142"/>
                    <a:pt x="4686" y="1159"/>
                    <a:pt x="4161" y="501"/>
                  </a:cubicBezTo>
                  <a:cubicBezTo>
                    <a:pt x="3876" y="144"/>
                    <a:pt x="3408" y="0"/>
                    <a:pt x="2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5645500" y="2251925"/>
              <a:ext cx="725925" cy="713400"/>
            </a:xfrm>
            <a:custGeom>
              <a:avLst/>
              <a:gdLst/>
              <a:ahLst/>
              <a:cxnLst/>
              <a:rect l="l" t="t" r="r" b="b"/>
              <a:pathLst>
                <a:path w="29037" h="28536" extrusionOk="0">
                  <a:moveTo>
                    <a:pt x="3775" y="1"/>
                  </a:moveTo>
                  <a:cubicBezTo>
                    <a:pt x="3775" y="1"/>
                    <a:pt x="2578" y="760"/>
                    <a:pt x="1336" y="2219"/>
                  </a:cubicBezTo>
                  <a:cubicBezTo>
                    <a:pt x="95" y="3678"/>
                    <a:pt x="1" y="7283"/>
                    <a:pt x="1" y="7283"/>
                  </a:cubicBezTo>
                  <a:lnTo>
                    <a:pt x="2034" y="7442"/>
                  </a:lnTo>
                  <a:cubicBezTo>
                    <a:pt x="2034" y="7442"/>
                    <a:pt x="5018" y="9341"/>
                    <a:pt x="8265" y="11063"/>
                  </a:cubicBezTo>
                  <a:cubicBezTo>
                    <a:pt x="11512" y="12784"/>
                    <a:pt x="20142" y="18240"/>
                    <a:pt x="20142" y="18240"/>
                  </a:cubicBezTo>
                  <a:lnTo>
                    <a:pt x="19758" y="20733"/>
                  </a:lnTo>
                  <a:cubicBezTo>
                    <a:pt x="19758" y="20733"/>
                    <a:pt x="19777" y="23029"/>
                    <a:pt x="19664" y="24338"/>
                  </a:cubicBezTo>
                  <a:cubicBezTo>
                    <a:pt x="19552" y="25646"/>
                    <a:pt x="19778" y="27339"/>
                    <a:pt x="19873" y="28045"/>
                  </a:cubicBezTo>
                  <a:cubicBezTo>
                    <a:pt x="19893" y="28194"/>
                    <a:pt x="19953" y="28261"/>
                    <a:pt x="20038" y="28261"/>
                  </a:cubicBezTo>
                  <a:cubicBezTo>
                    <a:pt x="20355" y="28261"/>
                    <a:pt x="21018" y="27331"/>
                    <a:pt x="21218" y="26284"/>
                  </a:cubicBezTo>
                  <a:cubicBezTo>
                    <a:pt x="21472" y="24957"/>
                    <a:pt x="21423" y="23527"/>
                    <a:pt x="21423" y="23527"/>
                  </a:cubicBezTo>
                  <a:lnTo>
                    <a:pt x="21423" y="23527"/>
                  </a:lnTo>
                  <a:cubicBezTo>
                    <a:pt x="21424" y="23527"/>
                    <a:pt x="24379" y="24138"/>
                    <a:pt x="25339" y="24871"/>
                  </a:cubicBezTo>
                  <a:cubicBezTo>
                    <a:pt x="26299" y="25605"/>
                    <a:pt x="27551" y="27449"/>
                    <a:pt x="28088" y="28240"/>
                  </a:cubicBezTo>
                  <a:cubicBezTo>
                    <a:pt x="28228" y="28446"/>
                    <a:pt x="28362" y="28536"/>
                    <a:pt x="28481" y="28536"/>
                  </a:cubicBezTo>
                  <a:cubicBezTo>
                    <a:pt x="28819" y="28536"/>
                    <a:pt x="29036" y="27814"/>
                    <a:pt x="28925" y="26979"/>
                  </a:cubicBezTo>
                  <a:cubicBezTo>
                    <a:pt x="28774" y="25849"/>
                    <a:pt x="26543" y="23130"/>
                    <a:pt x="25847" y="22218"/>
                  </a:cubicBezTo>
                  <a:cubicBezTo>
                    <a:pt x="25150" y="21305"/>
                    <a:pt x="24162" y="19282"/>
                    <a:pt x="23813" y="17749"/>
                  </a:cubicBezTo>
                  <a:cubicBezTo>
                    <a:pt x="23464" y="16215"/>
                    <a:pt x="10417" y="2442"/>
                    <a:pt x="8714" y="1520"/>
                  </a:cubicBezTo>
                  <a:cubicBezTo>
                    <a:pt x="7010" y="599"/>
                    <a:pt x="3775" y="1"/>
                    <a:pt x="3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5638325" y="2244825"/>
              <a:ext cx="739900" cy="727625"/>
            </a:xfrm>
            <a:custGeom>
              <a:avLst/>
              <a:gdLst/>
              <a:ahLst/>
              <a:cxnLst/>
              <a:rect l="l" t="t" r="r" b="b"/>
              <a:pathLst>
                <a:path w="29596" h="29105" extrusionOk="0">
                  <a:moveTo>
                    <a:pt x="4123" y="586"/>
                  </a:moveTo>
                  <a:cubicBezTo>
                    <a:pt x="4705" y="701"/>
                    <a:pt x="7397" y="1260"/>
                    <a:pt x="8866" y="2055"/>
                  </a:cubicBezTo>
                  <a:cubicBezTo>
                    <a:pt x="10674" y="3033"/>
                    <a:pt x="23533" y="16825"/>
                    <a:pt x="23822" y="18095"/>
                  </a:cubicBezTo>
                  <a:cubicBezTo>
                    <a:pt x="24180" y="19668"/>
                    <a:pt x="25188" y="21732"/>
                    <a:pt x="25908" y="22675"/>
                  </a:cubicBezTo>
                  <a:cubicBezTo>
                    <a:pt x="25997" y="22791"/>
                    <a:pt x="26112" y="22939"/>
                    <a:pt x="26244" y="23108"/>
                  </a:cubicBezTo>
                  <a:cubicBezTo>
                    <a:pt x="27077" y="24173"/>
                    <a:pt x="28808" y="26391"/>
                    <a:pt x="28930" y="27300"/>
                  </a:cubicBezTo>
                  <a:cubicBezTo>
                    <a:pt x="29029" y="28036"/>
                    <a:pt x="28839" y="28489"/>
                    <a:pt x="28776" y="28535"/>
                  </a:cubicBezTo>
                  <a:cubicBezTo>
                    <a:pt x="28776" y="28535"/>
                    <a:pt x="28714" y="28514"/>
                    <a:pt x="28609" y="28360"/>
                  </a:cubicBezTo>
                  <a:cubicBezTo>
                    <a:pt x="28066" y="27561"/>
                    <a:pt x="26795" y="25689"/>
                    <a:pt x="25800" y="24929"/>
                  </a:cubicBezTo>
                  <a:cubicBezTo>
                    <a:pt x="24800" y="24164"/>
                    <a:pt x="21892" y="23557"/>
                    <a:pt x="21769" y="23532"/>
                  </a:cubicBezTo>
                  <a:cubicBezTo>
                    <a:pt x="21750" y="23528"/>
                    <a:pt x="21731" y="23527"/>
                    <a:pt x="21712" y="23527"/>
                  </a:cubicBezTo>
                  <a:lnTo>
                    <a:pt x="21712" y="23526"/>
                  </a:lnTo>
                  <a:cubicBezTo>
                    <a:pt x="21550" y="23526"/>
                    <a:pt x="21422" y="23659"/>
                    <a:pt x="21427" y="23819"/>
                  </a:cubicBezTo>
                  <a:cubicBezTo>
                    <a:pt x="21427" y="23834"/>
                    <a:pt x="21470" y="25236"/>
                    <a:pt x="21225" y="26514"/>
                  </a:cubicBezTo>
                  <a:cubicBezTo>
                    <a:pt x="21076" y="27299"/>
                    <a:pt x="20668" y="27942"/>
                    <a:pt x="20427" y="28173"/>
                  </a:cubicBezTo>
                  <a:cubicBezTo>
                    <a:pt x="20327" y="27415"/>
                    <a:pt x="20132" y="25855"/>
                    <a:pt x="20235" y="24644"/>
                  </a:cubicBezTo>
                  <a:cubicBezTo>
                    <a:pt x="20348" y="23338"/>
                    <a:pt x="20330" y="21108"/>
                    <a:pt x="20327" y="21060"/>
                  </a:cubicBezTo>
                  <a:lnTo>
                    <a:pt x="20712" y="18565"/>
                  </a:lnTo>
                  <a:cubicBezTo>
                    <a:pt x="20729" y="18454"/>
                    <a:pt x="20678" y="18342"/>
                    <a:pt x="20582" y="18282"/>
                  </a:cubicBezTo>
                  <a:cubicBezTo>
                    <a:pt x="20496" y="18227"/>
                    <a:pt x="11905" y="12801"/>
                    <a:pt x="8686" y="11094"/>
                  </a:cubicBezTo>
                  <a:cubicBezTo>
                    <a:pt x="5486" y="9399"/>
                    <a:pt x="2503" y="7504"/>
                    <a:pt x="2474" y="7484"/>
                  </a:cubicBezTo>
                  <a:cubicBezTo>
                    <a:pt x="2435" y="7460"/>
                    <a:pt x="2391" y="7445"/>
                    <a:pt x="2343" y="7440"/>
                  </a:cubicBezTo>
                  <a:lnTo>
                    <a:pt x="586" y="7303"/>
                  </a:lnTo>
                  <a:cubicBezTo>
                    <a:pt x="637" y="6454"/>
                    <a:pt x="868" y="3829"/>
                    <a:pt x="1840" y="2687"/>
                  </a:cubicBezTo>
                  <a:cubicBezTo>
                    <a:pt x="2843" y="1509"/>
                    <a:pt x="3825" y="792"/>
                    <a:pt x="4123" y="586"/>
                  </a:cubicBezTo>
                  <a:close/>
                  <a:moveTo>
                    <a:pt x="4063" y="0"/>
                  </a:moveTo>
                  <a:cubicBezTo>
                    <a:pt x="4009" y="0"/>
                    <a:pt x="3956" y="15"/>
                    <a:pt x="3910" y="44"/>
                  </a:cubicBezTo>
                  <a:cubicBezTo>
                    <a:pt x="3859" y="76"/>
                    <a:pt x="2661" y="844"/>
                    <a:pt x="1406" y="2319"/>
                  </a:cubicBezTo>
                  <a:cubicBezTo>
                    <a:pt x="115" y="3837"/>
                    <a:pt x="8" y="7408"/>
                    <a:pt x="4" y="7559"/>
                  </a:cubicBezTo>
                  <a:cubicBezTo>
                    <a:pt x="0" y="7710"/>
                    <a:pt x="115" y="7838"/>
                    <a:pt x="266" y="7850"/>
                  </a:cubicBezTo>
                  <a:lnTo>
                    <a:pt x="2228" y="8004"/>
                  </a:lnTo>
                  <a:cubicBezTo>
                    <a:pt x="2669" y="8282"/>
                    <a:pt x="5450" y="10025"/>
                    <a:pt x="8419" y="11598"/>
                  </a:cubicBezTo>
                  <a:cubicBezTo>
                    <a:pt x="11378" y="13167"/>
                    <a:pt x="18932" y="17916"/>
                    <a:pt x="20119" y="18665"/>
                  </a:cubicBezTo>
                  <a:lnTo>
                    <a:pt x="19760" y="21019"/>
                  </a:lnTo>
                  <a:cubicBezTo>
                    <a:pt x="19760" y="21043"/>
                    <a:pt x="19777" y="23317"/>
                    <a:pt x="19668" y="24597"/>
                  </a:cubicBezTo>
                  <a:cubicBezTo>
                    <a:pt x="19553" y="25932"/>
                    <a:pt x="19779" y="27633"/>
                    <a:pt x="19878" y="28366"/>
                  </a:cubicBezTo>
                  <a:cubicBezTo>
                    <a:pt x="19922" y="28700"/>
                    <a:pt x="20132" y="28823"/>
                    <a:pt x="20312" y="28829"/>
                  </a:cubicBezTo>
                  <a:cubicBezTo>
                    <a:pt x="20318" y="28829"/>
                    <a:pt x="20323" y="28829"/>
                    <a:pt x="20329" y="28829"/>
                  </a:cubicBezTo>
                  <a:cubicBezTo>
                    <a:pt x="20929" y="28829"/>
                    <a:pt x="21593" y="27626"/>
                    <a:pt x="21785" y="26621"/>
                  </a:cubicBezTo>
                  <a:cubicBezTo>
                    <a:pt x="21966" y="25672"/>
                    <a:pt x="21997" y="24685"/>
                    <a:pt x="21999" y="24167"/>
                  </a:cubicBezTo>
                  <a:cubicBezTo>
                    <a:pt x="22796" y="24351"/>
                    <a:pt x="24743" y="24839"/>
                    <a:pt x="25453" y="25382"/>
                  </a:cubicBezTo>
                  <a:cubicBezTo>
                    <a:pt x="26376" y="26087"/>
                    <a:pt x="27610" y="27905"/>
                    <a:pt x="28139" y="28684"/>
                  </a:cubicBezTo>
                  <a:cubicBezTo>
                    <a:pt x="28367" y="29019"/>
                    <a:pt x="28594" y="29104"/>
                    <a:pt x="28766" y="29104"/>
                  </a:cubicBezTo>
                  <a:cubicBezTo>
                    <a:pt x="28830" y="29104"/>
                    <a:pt x="28894" y="29092"/>
                    <a:pt x="28955" y="29068"/>
                  </a:cubicBezTo>
                  <a:cubicBezTo>
                    <a:pt x="29469" y="28873"/>
                    <a:pt x="29595" y="27975"/>
                    <a:pt x="29495" y="27224"/>
                  </a:cubicBezTo>
                  <a:cubicBezTo>
                    <a:pt x="29364" y="26245"/>
                    <a:pt x="27980" y="24405"/>
                    <a:pt x="26693" y="22757"/>
                  </a:cubicBezTo>
                  <a:cubicBezTo>
                    <a:pt x="26562" y="22590"/>
                    <a:pt x="26448" y="22444"/>
                    <a:pt x="26360" y="22328"/>
                  </a:cubicBezTo>
                  <a:cubicBezTo>
                    <a:pt x="25692" y="21453"/>
                    <a:pt x="24714" y="19448"/>
                    <a:pt x="24377" y="17969"/>
                  </a:cubicBezTo>
                  <a:cubicBezTo>
                    <a:pt x="23988" y="16254"/>
                    <a:pt x="10861" y="2486"/>
                    <a:pt x="9136" y="1553"/>
                  </a:cubicBezTo>
                  <a:cubicBezTo>
                    <a:pt x="7413" y="622"/>
                    <a:pt x="4248" y="30"/>
                    <a:pt x="4114" y="5"/>
                  </a:cubicBezTo>
                  <a:cubicBezTo>
                    <a:pt x="4097" y="2"/>
                    <a:pt x="4080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5169600" y="2989200"/>
              <a:ext cx="770925" cy="1759900"/>
            </a:xfrm>
            <a:custGeom>
              <a:avLst/>
              <a:gdLst/>
              <a:ahLst/>
              <a:cxnLst/>
              <a:rect l="l" t="t" r="r" b="b"/>
              <a:pathLst>
                <a:path w="30837" h="70396" extrusionOk="0">
                  <a:moveTo>
                    <a:pt x="21023" y="1"/>
                  </a:moveTo>
                  <a:cubicBezTo>
                    <a:pt x="20061" y="1"/>
                    <a:pt x="14036" y="2950"/>
                    <a:pt x="10360" y="4237"/>
                  </a:cubicBezTo>
                  <a:cubicBezTo>
                    <a:pt x="6379" y="5631"/>
                    <a:pt x="2155" y="7345"/>
                    <a:pt x="2155" y="7345"/>
                  </a:cubicBezTo>
                  <a:lnTo>
                    <a:pt x="2693" y="14600"/>
                  </a:lnTo>
                  <a:cubicBezTo>
                    <a:pt x="2693" y="14600"/>
                    <a:pt x="0" y="38521"/>
                    <a:pt x="5376" y="45417"/>
                  </a:cubicBezTo>
                  <a:cubicBezTo>
                    <a:pt x="10751" y="52313"/>
                    <a:pt x="28109" y="70395"/>
                    <a:pt x="28109" y="70395"/>
                  </a:cubicBezTo>
                  <a:lnTo>
                    <a:pt x="30837" y="67157"/>
                  </a:lnTo>
                  <a:cubicBezTo>
                    <a:pt x="30837" y="67157"/>
                    <a:pt x="21138" y="48339"/>
                    <a:pt x="19350" y="45705"/>
                  </a:cubicBezTo>
                  <a:cubicBezTo>
                    <a:pt x="17561" y="43071"/>
                    <a:pt x="14604" y="35995"/>
                    <a:pt x="14604" y="35995"/>
                  </a:cubicBezTo>
                  <a:cubicBezTo>
                    <a:pt x="14604" y="35995"/>
                    <a:pt x="20610" y="11056"/>
                    <a:pt x="21033" y="8845"/>
                  </a:cubicBezTo>
                  <a:cubicBezTo>
                    <a:pt x="21457" y="6633"/>
                    <a:pt x="21229" y="630"/>
                    <a:pt x="21153" y="64"/>
                  </a:cubicBezTo>
                  <a:cubicBezTo>
                    <a:pt x="21147" y="21"/>
                    <a:pt x="21102" y="1"/>
                    <a:pt x="2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5163750" y="2982175"/>
              <a:ext cx="784425" cy="1774025"/>
            </a:xfrm>
            <a:custGeom>
              <a:avLst/>
              <a:gdLst/>
              <a:ahLst/>
              <a:cxnLst/>
              <a:rect l="l" t="t" r="r" b="b"/>
              <a:pathLst>
                <a:path w="31377" h="70961" extrusionOk="0">
                  <a:moveTo>
                    <a:pt x="21122" y="580"/>
                  </a:moveTo>
                  <a:lnTo>
                    <a:pt x="21122" y="580"/>
                  </a:lnTo>
                  <a:cubicBezTo>
                    <a:pt x="21204" y="1758"/>
                    <a:pt x="21374" y="7052"/>
                    <a:pt x="20988" y="9073"/>
                  </a:cubicBezTo>
                  <a:cubicBezTo>
                    <a:pt x="20571" y="11252"/>
                    <a:pt x="14621" y="35960"/>
                    <a:pt x="14561" y="36210"/>
                  </a:cubicBezTo>
                  <a:cubicBezTo>
                    <a:pt x="14548" y="36269"/>
                    <a:pt x="14552" y="36331"/>
                    <a:pt x="14576" y="36386"/>
                  </a:cubicBezTo>
                  <a:cubicBezTo>
                    <a:pt x="14695" y="36676"/>
                    <a:pt x="17563" y="43519"/>
                    <a:pt x="19348" y="46147"/>
                  </a:cubicBezTo>
                  <a:cubicBezTo>
                    <a:pt x="21017" y="48603"/>
                    <a:pt x="29759" y="65518"/>
                    <a:pt x="30730" y="67400"/>
                  </a:cubicBezTo>
                  <a:lnTo>
                    <a:pt x="28329" y="70249"/>
                  </a:lnTo>
                  <a:cubicBezTo>
                    <a:pt x="26299" y="68129"/>
                    <a:pt x="10813" y="51910"/>
                    <a:pt x="5835" y="45523"/>
                  </a:cubicBezTo>
                  <a:cubicBezTo>
                    <a:pt x="591" y="38798"/>
                    <a:pt x="3183" y="15151"/>
                    <a:pt x="3212" y="14859"/>
                  </a:cubicBezTo>
                  <a:lnTo>
                    <a:pt x="2688" y="7812"/>
                  </a:lnTo>
                  <a:cubicBezTo>
                    <a:pt x="3559" y="7461"/>
                    <a:pt x="7237" y="5995"/>
                    <a:pt x="10688" y="4786"/>
                  </a:cubicBezTo>
                  <a:cubicBezTo>
                    <a:pt x="12383" y="4193"/>
                    <a:pt x="14586" y="3244"/>
                    <a:pt x="16529" y="2405"/>
                  </a:cubicBezTo>
                  <a:cubicBezTo>
                    <a:pt x="18393" y="1603"/>
                    <a:pt x="20482" y="702"/>
                    <a:pt x="21122" y="580"/>
                  </a:cubicBezTo>
                  <a:close/>
                  <a:moveTo>
                    <a:pt x="21261" y="1"/>
                  </a:moveTo>
                  <a:cubicBezTo>
                    <a:pt x="20734" y="1"/>
                    <a:pt x="19510" y="499"/>
                    <a:pt x="16304" y="1882"/>
                  </a:cubicBezTo>
                  <a:cubicBezTo>
                    <a:pt x="14369" y="2716"/>
                    <a:pt x="12175" y="3662"/>
                    <a:pt x="10499" y="4249"/>
                  </a:cubicBezTo>
                  <a:cubicBezTo>
                    <a:pt x="6558" y="5628"/>
                    <a:pt x="2323" y="7345"/>
                    <a:pt x="2282" y="7362"/>
                  </a:cubicBezTo>
                  <a:cubicBezTo>
                    <a:pt x="2167" y="7408"/>
                    <a:pt x="2095" y="7523"/>
                    <a:pt x="2104" y="7646"/>
                  </a:cubicBezTo>
                  <a:lnTo>
                    <a:pt x="2645" y="14849"/>
                  </a:lnTo>
                  <a:cubicBezTo>
                    <a:pt x="2534" y="15830"/>
                    <a:pt x="1" y="38966"/>
                    <a:pt x="5384" y="45874"/>
                  </a:cubicBezTo>
                  <a:cubicBezTo>
                    <a:pt x="10708" y="52703"/>
                    <a:pt x="27964" y="70692"/>
                    <a:pt x="28137" y="70874"/>
                  </a:cubicBezTo>
                  <a:cubicBezTo>
                    <a:pt x="28192" y="70929"/>
                    <a:pt x="28265" y="70960"/>
                    <a:pt x="28343" y="70960"/>
                  </a:cubicBezTo>
                  <a:lnTo>
                    <a:pt x="28352" y="70960"/>
                  </a:lnTo>
                  <a:cubicBezTo>
                    <a:pt x="28433" y="70958"/>
                    <a:pt x="28509" y="70921"/>
                    <a:pt x="28561" y="70859"/>
                  </a:cubicBezTo>
                  <a:lnTo>
                    <a:pt x="31290" y="67622"/>
                  </a:lnTo>
                  <a:cubicBezTo>
                    <a:pt x="31363" y="67534"/>
                    <a:pt x="31377" y="67410"/>
                    <a:pt x="31325" y="67307"/>
                  </a:cubicBezTo>
                  <a:cubicBezTo>
                    <a:pt x="30929" y="66538"/>
                    <a:pt x="21598" y="48445"/>
                    <a:pt x="19821" y="45826"/>
                  </a:cubicBezTo>
                  <a:cubicBezTo>
                    <a:pt x="18173" y="43401"/>
                    <a:pt x="15479" y="37065"/>
                    <a:pt x="15137" y="36252"/>
                  </a:cubicBezTo>
                  <a:cubicBezTo>
                    <a:pt x="15594" y="34353"/>
                    <a:pt x="21135" y="11327"/>
                    <a:pt x="21546" y="9179"/>
                  </a:cubicBezTo>
                  <a:cubicBezTo>
                    <a:pt x="21983" y="6896"/>
                    <a:pt x="21744" y="871"/>
                    <a:pt x="21668" y="308"/>
                  </a:cubicBezTo>
                  <a:cubicBezTo>
                    <a:pt x="21657" y="219"/>
                    <a:pt x="21572" y="96"/>
                    <a:pt x="21494" y="52"/>
                  </a:cubicBezTo>
                  <a:cubicBezTo>
                    <a:pt x="21436" y="19"/>
                    <a:pt x="21361" y="1"/>
                    <a:pt x="2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5059050" y="2939225"/>
              <a:ext cx="1013300" cy="1218375"/>
            </a:xfrm>
            <a:custGeom>
              <a:avLst/>
              <a:gdLst/>
              <a:ahLst/>
              <a:cxnLst/>
              <a:rect l="l" t="t" r="r" b="b"/>
              <a:pathLst>
                <a:path w="40532" h="48735" extrusionOk="0">
                  <a:moveTo>
                    <a:pt x="28202" y="0"/>
                  </a:moveTo>
                  <a:cubicBezTo>
                    <a:pt x="28144" y="0"/>
                    <a:pt x="28087" y="4"/>
                    <a:pt x="28030" y="11"/>
                  </a:cubicBezTo>
                  <a:cubicBezTo>
                    <a:pt x="26900" y="163"/>
                    <a:pt x="17191" y="7063"/>
                    <a:pt x="17191" y="7063"/>
                  </a:cubicBezTo>
                  <a:lnTo>
                    <a:pt x="16872" y="11128"/>
                  </a:lnTo>
                  <a:cubicBezTo>
                    <a:pt x="16872" y="11128"/>
                    <a:pt x="15000" y="13246"/>
                    <a:pt x="15499" y="13755"/>
                  </a:cubicBezTo>
                  <a:lnTo>
                    <a:pt x="15998" y="14263"/>
                  </a:lnTo>
                  <a:cubicBezTo>
                    <a:pt x="15998" y="14263"/>
                    <a:pt x="5482" y="28023"/>
                    <a:pt x="4100" y="31656"/>
                  </a:cubicBezTo>
                  <a:cubicBezTo>
                    <a:pt x="2717" y="35288"/>
                    <a:pt x="0" y="43985"/>
                    <a:pt x="57" y="44408"/>
                  </a:cubicBezTo>
                  <a:cubicBezTo>
                    <a:pt x="113" y="44830"/>
                    <a:pt x="1881" y="46308"/>
                    <a:pt x="3029" y="46308"/>
                  </a:cubicBezTo>
                  <a:cubicBezTo>
                    <a:pt x="3033" y="46308"/>
                    <a:pt x="3037" y="46308"/>
                    <a:pt x="3041" y="46308"/>
                  </a:cubicBezTo>
                  <a:cubicBezTo>
                    <a:pt x="3043" y="46308"/>
                    <a:pt x="3045" y="46308"/>
                    <a:pt x="3048" y="46308"/>
                  </a:cubicBezTo>
                  <a:cubicBezTo>
                    <a:pt x="4320" y="46308"/>
                    <a:pt x="39713" y="48734"/>
                    <a:pt x="39713" y="48734"/>
                  </a:cubicBezTo>
                  <a:lnTo>
                    <a:pt x="40532" y="45177"/>
                  </a:lnTo>
                  <a:lnTo>
                    <a:pt x="14726" y="36989"/>
                  </a:lnTo>
                  <a:cubicBezTo>
                    <a:pt x="14726" y="36989"/>
                    <a:pt x="30236" y="14371"/>
                    <a:pt x="30960" y="12263"/>
                  </a:cubicBezTo>
                  <a:cubicBezTo>
                    <a:pt x="31683" y="10154"/>
                    <a:pt x="30759" y="3238"/>
                    <a:pt x="30627" y="2251"/>
                  </a:cubicBezTo>
                  <a:cubicBezTo>
                    <a:pt x="30501" y="1312"/>
                    <a:pt x="29290" y="0"/>
                    <a:pt x="2820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5051500" y="2932100"/>
              <a:ext cx="1028625" cy="1232650"/>
            </a:xfrm>
            <a:custGeom>
              <a:avLst/>
              <a:gdLst/>
              <a:ahLst/>
              <a:cxnLst/>
              <a:rect l="l" t="t" r="r" b="b"/>
              <a:pathLst>
                <a:path w="41145" h="49306" extrusionOk="0">
                  <a:moveTo>
                    <a:pt x="28499" y="1"/>
                  </a:moveTo>
                  <a:cubicBezTo>
                    <a:pt x="28430" y="1"/>
                    <a:pt x="28361" y="5"/>
                    <a:pt x="28294" y="14"/>
                  </a:cubicBezTo>
                  <a:cubicBezTo>
                    <a:pt x="27128" y="170"/>
                    <a:pt x="18328" y="6406"/>
                    <a:pt x="17327" y="7117"/>
                  </a:cubicBezTo>
                  <a:cubicBezTo>
                    <a:pt x="17199" y="7207"/>
                    <a:pt x="17170" y="7385"/>
                    <a:pt x="17260" y="7513"/>
                  </a:cubicBezTo>
                  <a:cubicBezTo>
                    <a:pt x="17316" y="7591"/>
                    <a:pt x="17404" y="7633"/>
                    <a:pt x="17493" y="7633"/>
                  </a:cubicBezTo>
                  <a:cubicBezTo>
                    <a:pt x="17550" y="7633"/>
                    <a:pt x="17608" y="7616"/>
                    <a:pt x="17657" y="7581"/>
                  </a:cubicBezTo>
                  <a:cubicBezTo>
                    <a:pt x="21389" y="4928"/>
                    <a:pt x="27597" y="682"/>
                    <a:pt x="28369" y="579"/>
                  </a:cubicBezTo>
                  <a:cubicBezTo>
                    <a:pt x="28412" y="573"/>
                    <a:pt x="28456" y="570"/>
                    <a:pt x="28500" y="570"/>
                  </a:cubicBezTo>
                  <a:cubicBezTo>
                    <a:pt x="28902" y="570"/>
                    <a:pt x="29372" y="792"/>
                    <a:pt x="29810" y="1198"/>
                  </a:cubicBezTo>
                  <a:cubicBezTo>
                    <a:pt x="30263" y="1617"/>
                    <a:pt x="30590" y="2156"/>
                    <a:pt x="30647" y="2573"/>
                  </a:cubicBezTo>
                  <a:cubicBezTo>
                    <a:pt x="30893" y="4410"/>
                    <a:pt x="31646" y="10552"/>
                    <a:pt x="30992" y="12455"/>
                  </a:cubicBezTo>
                  <a:cubicBezTo>
                    <a:pt x="30430" y="14094"/>
                    <a:pt x="20149" y="29300"/>
                    <a:pt x="14793" y="37112"/>
                  </a:cubicBezTo>
                  <a:cubicBezTo>
                    <a:pt x="14684" y="37269"/>
                    <a:pt x="14759" y="37487"/>
                    <a:pt x="14941" y="37545"/>
                  </a:cubicBezTo>
                  <a:lnTo>
                    <a:pt x="40496" y="45654"/>
                  </a:lnTo>
                  <a:lnTo>
                    <a:pt x="39792" y="48718"/>
                  </a:lnTo>
                  <a:cubicBezTo>
                    <a:pt x="36411" y="48487"/>
                    <a:pt x="4582" y="46309"/>
                    <a:pt x="3347" y="46309"/>
                  </a:cubicBezTo>
                  <a:lnTo>
                    <a:pt x="3330" y="46309"/>
                  </a:lnTo>
                  <a:cubicBezTo>
                    <a:pt x="2334" y="46309"/>
                    <a:pt x="738" y="44973"/>
                    <a:pt x="642" y="44680"/>
                  </a:cubicBezTo>
                  <a:cubicBezTo>
                    <a:pt x="666" y="44092"/>
                    <a:pt x="3263" y="35733"/>
                    <a:pt x="4668" y="32043"/>
                  </a:cubicBezTo>
                  <a:cubicBezTo>
                    <a:pt x="6019" y="28490"/>
                    <a:pt x="16421" y="14858"/>
                    <a:pt x="16526" y="14720"/>
                  </a:cubicBezTo>
                  <a:cubicBezTo>
                    <a:pt x="16612" y="14607"/>
                    <a:pt x="16602" y="14448"/>
                    <a:pt x="16503" y="14348"/>
                  </a:cubicBezTo>
                  <a:lnTo>
                    <a:pt x="16007" y="13843"/>
                  </a:lnTo>
                  <a:cubicBezTo>
                    <a:pt x="15895" y="13621"/>
                    <a:pt x="16566" y="12532"/>
                    <a:pt x="17388" y="11602"/>
                  </a:cubicBezTo>
                  <a:cubicBezTo>
                    <a:pt x="17487" y="11483"/>
                    <a:pt x="17474" y="11307"/>
                    <a:pt x="17358" y="11205"/>
                  </a:cubicBezTo>
                  <a:cubicBezTo>
                    <a:pt x="17304" y="11157"/>
                    <a:pt x="17237" y="11133"/>
                    <a:pt x="17169" y="11133"/>
                  </a:cubicBezTo>
                  <a:cubicBezTo>
                    <a:pt x="17092" y="11133"/>
                    <a:pt x="17016" y="11164"/>
                    <a:pt x="16960" y="11225"/>
                  </a:cubicBezTo>
                  <a:cubicBezTo>
                    <a:pt x="16196" y="12091"/>
                    <a:pt x="15002" y="13632"/>
                    <a:pt x="15598" y="14240"/>
                  </a:cubicBezTo>
                  <a:lnTo>
                    <a:pt x="15924" y="14571"/>
                  </a:lnTo>
                  <a:cubicBezTo>
                    <a:pt x="14584" y="16332"/>
                    <a:pt x="5442" y="28404"/>
                    <a:pt x="4135" y="31839"/>
                  </a:cubicBezTo>
                  <a:cubicBezTo>
                    <a:pt x="2893" y="35107"/>
                    <a:pt x="1" y="44164"/>
                    <a:pt x="77" y="44732"/>
                  </a:cubicBezTo>
                  <a:cubicBezTo>
                    <a:pt x="164" y="45376"/>
                    <a:pt x="2115" y="46878"/>
                    <a:pt x="3332" y="46878"/>
                  </a:cubicBezTo>
                  <a:lnTo>
                    <a:pt x="3352" y="46878"/>
                  </a:lnTo>
                  <a:cubicBezTo>
                    <a:pt x="4607" y="46878"/>
                    <a:pt x="39642" y="49280"/>
                    <a:pt x="39996" y="49305"/>
                  </a:cubicBezTo>
                  <a:lnTo>
                    <a:pt x="40015" y="49305"/>
                  </a:lnTo>
                  <a:cubicBezTo>
                    <a:pt x="40148" y="49304"/>
                    <a:pt x="40263" y="49212"/>
                    <a:pt x="40292" y="49084"/>
                  </a:cubicBezTo>
                  <a:lnTo>
                    <a:pt x="41110" y="45526"/>
                  </a:lnTo>
                  <a:cubicBezTo>
                    <a:pt x="41144" y="45382"/>
                    <a:pt x="41061" y="45235"/>
                    <a:pt x="40920" y="45191"/>
                  </a:cubicBezTo>
                  <a:lnTo>
                    <a:pt x="15479" y="37118"/>
                  </a:lnTo>
                  <a:cubicBezTo>
                    <a:pt x="17436" y="34260"/>
                    <a:pt x="30842" y="14648"/>
                    <a:pt x="31532" y="12640"/>
                  </a:cubicBezTo>
                  <a:cubicBezTo>
                    <a:pt x="32206" y="10675"/>
                    <a:pt x="31533" y="4892"/>
                    <a:pt x="31212" y="2497"/>
                  </a:cubicBezTo>
                  <a:cubicBezTo>
                    <a:pt x="31139" y="1949"/>
                    <a:pt x="30751" y="1291"/>
                    <a:pt x="30198" y="779"/>
                  </a:cubicBezTo>
                  <a:cubicBezTo>
                    <a:pt x="29654" y="277"/>
                    <a:pt x="29047" y="1"/>
                    <a:pt x="28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6"/>
            <p:cNvSpPr/>
            <p:nvPr/>
          </p:nvSpPr>
          <p:spPr>
            <a:xfrm>
              <a:off x="5216950" y="3126050"/>
              <a:ext cx="422700" cy="484075"/>
            </a:xfrm>
            <a:custGeom>
              <a:avLst/>
              <a:gdLst/>
              <a:ahLst/>
              <a:cxnLst/>
              <a:rect l="l" t="t" r="r" b="b"/>
              <a:pathLst>
                <a:path w="16908" h="19363" extrusionOk="0">
                  <a:moveTo>
                    <a:pt x="16599" y="0"/>
                  </a:moveTo>
                  <a:cubicBezTo>
                    <a:pt x="16581" y="0"/>
                    <a:pt x="16562" y="2"/>
                    <a:pt x="16542" y="7"/>
                  </a:cubicBezTo>
                  <a:cubicBezTo>
                    <a:pt x="11125" y="1078"/>
                    <a:pt x="9363" y="5014"/>
                    <a:pt x="9189" y="5433"/>
                  </a:cubicBezTo>
                  <a:lnTo>
                    <a:pt x="128" y="18918"/>
                  </a:lnTo>
                  <a:cubicBezTo>
                    <a:pt x="0" y="19108"/>
                    <a:pt x="136" y="19363"/>
                    <a:pt x="365" y="19363"/>
                  </a:cubicBezTo>
                  <a:cubicBezTo>
                    <a:pt x="459" y="19363"/>
                    <a:pt x="548" y="19315"/>
                    <a:pt x="602" y="19236"/>
                  </a:cubicBezTo>
                  <a:lnTo>
                    <a:pt x="9679" y="5726"/>
                  </a:lnTo>
                  <a:cubicBezTo>
                    <a:pt x="9691" y="5710"/>
                    <a:pt x="9701" y="5690"/>
                    <a:pt x="9709" y="5671"/>
                  </a:cubicBezTo>
                  <a:cubicBezTo>
                    <a:pt x="9723" y="5631"/>
                    <a:pt x="11354" y="1613"/>
                    <a:pt x="16652" y="564"/>
                  </a:cubicBezTo>
                  <a:cubicBezTo>
                    <a:pt x="16807" y="535"/>
                    <a:pt x="16907" y="385"/>
                    <a:pt x="16877" y="230"/>
                  </a:cubicBezTo>
                  <a:cubicBezTo>
                    <a:pt x="16850" y="95"/>
                    <a:pt x="16730" y="0"/>
                    <a:pt x="16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6"/>
            <p:cNvSpPr/>
            <p:nvPr/>
          </p:nvSpPr>
          <p:spPr>
            <a:xfrm>
              <a:off x="5469650" y="3050750"/>
              <a:ext cx="295075" cy="124550"/>
            </a:xfrm>
            <a:custGeom>
              <a:avLst/>
              <a:gdLst/>
              <a:ahLst/>
              <a:cxnLst/>
              <a:rect l="l" t="t" r="r" b="b"/>
              <a:pathLst>
                <a:path w="11803" h="4982" extrusionOk="0">
                  <a:moveTo>
                    <a:pt x="10497" y="1"/>
                  </a:moveTo>
                  <a:cubicBezTo>
                    <a:pt x="6373" y="1"/>
                    <a:pt x="492" y="4270"/>
                    <a:pt x="223" y="4468"/>
                  </a:cubicBezTo>
                  <a:cubicBezTo>
                    <a:pt x="0" y="4630"/>
                    <a:pt x="115" y="4981"/>
                    <a:pt x="391" y="4981"/>
                  </a:cubicBezTo>
                  <a:cubicBezTo>
                    <a:pt x="452" y="4981"/>
                    <a:pt x="510" y="4962"/>
                    <a:pt x="559" y="4926"/>
                  </a:cubicBezTo>
                  <a:cubicBezTo>
                    <a:pt x="623" y="4879"/>
                    <a:pt x="6570" y="569"/>
                    <a:pt x="10494" y="569"/>
                  </a:cubicBezTo>
                  <a:cubicBezTo>
                    <a:pt x="10820" y="569"/>
                    <a:pt x="11131" y="599"/>
                    <a:pt x="11424" y="663"/>
                  </a:cubicBezTo>
                  <a:cubicBezTo>
                    <a:pt x="11446" y="668"/>
                    <a:pt x="11468" y="671"/>
                    <a:pt x="11489" y="671"/>
                  </a:cubicBezTo>
                  <a:cubicBezTo>
                    <a:pt x="11620" y="671"/>
                    <a:pt x="11738" y="580"/>
                    <a:pt x="11768" y="446"/>
                  </a:cubicBezTo>
                  <a:cubicBezTo>
                    <a:pt x="11802" y="292"/>
                    <a:pt x="11703" y="138"/>
                    <a:pt x="11546" y="107"/>
                  </a:cubicBezTo>
                  <a:cubicBezTo>
                    <a:pt x="11214" y="34"/>
                    <a:pt x="10862" y="1"/>
                    <a:pt x="10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5266600" y="3629600"/>
              <a:ext cx="308225" cy="354050"/>
            </a:xfrm>
            <a:custGeom>
              <a:avLst/>
              <a:gdLst/>
              <a:ahLst/>
              <a:cxnLst/>
              <a:rect l="l" t="t" r="r" b="b"/>
              <a:pathLst>
                <a:path w="12329" h="14162" extrusionOk="0">
                  <a:moveTo>
                    <a:pt x="12009" y="1"/>
                  </a:moveTo>
                  <a:cubicBezTo>
                    <a:pt x="11924" y="1"/>
                    <a:pt x="11840" y="39"/>
                    <a:pt x="11783" y="112"/>
                  </a:cubicBezTo>
                  <a:lnTo>
                    <a:pt x="159" y="13691"/>
                  </a:lnTo>
                  <a:cubicBezTo>
                    <a:pt x="1" y="13876"/>
                    <a:pt x="131" y="14160"/>
                    <a:pt x="374" y="14161"/>
                  </a:cubicBezTo>
                  <a:cubicBezTo>
                    <a:pt x="458" y="14160"/>
                    <a:pt x="537" y="14124"/>
                    <a:pt x="591" y="14061"/>
                  </a:cubicBezTo>
                  <a:lnTo>
                    <a:pt x="12216" y="482"/>
                  </a:lnTo>
                  <a:cubicBezTo>
                    <a:pt x="12329" y="364"/>
                    <a:pt x="12318" y="175"/>
                    <a:pt x="12194" y="69"/>
                  </a:cubicBezTo>
                  <a:cubicBezTo>
                    <a:pt x="12140" y="23"/>
                    <a:pt x="12074" y="1"/>
                    <a:pt x="12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5377550" y="3851850"/>
              <a:ext cx="110100" cy="37000"/>
            </a:xfrm>
            <a:custGeom>
              <a:avLst/>
              <a:gdLst/>
              <a:ahLst/>
              <a:cxnLst/>
              <a:rect l="l" t="t" r="r" b="b"/>
              <a:pathLst>
                <a:path w="4404" h="1480" extrusionOk="0">
                  <a:moveTo>
                    <a:pt x="312" y="0"/>
                  </a:moveTo>
                  <a:cubicBezTo>
                    <a:pt x="183" y="0"/>
                    <a:pt x="67" y="88"/>
                    <a:pt x="38" y="220"/>
                  </a:cubicBezTo>
                  <a:cubicBezTo>
                    <a:pt x="0" y="373"/>
                    <a:pt x="95" y="527"/>
                    <a:pt x="249" y="563"/>
                  </a:cubicBezTo>
                  <a:lnTo>
                    <a:pt x="4037" y="1471"/>
                  </a:lnTo>
                  <a:cubicBezTo>
                    <a:pt x="4059" y="1477"/>
                    <a:pt x="4081" y="1479"/>
                    <a:pt x="4103" y="1479"/>
                  </a:cubicBezTo>
                  <a:lnTo>
                    <a:pt x="4103" y="1479"/>
                  </a:lnTo>
                  <a:cubicBezTo>
                    <a:pt x="4248" y="1479"/>
                    <a:pt x="4369" y="1371"/>
                    <a:pt x="4386" y="1228"/>
                  </a:cubicBezTo>
                  <a:cubicBezTo>
                    <a:pt x="4403" y="1084"/>
                    <a:pt x="4309" y="951"/>
                    <a:pt x="4169" y="917"/>
                  </a:cubicBezTo>
                  <a:lnTo>
                    <a:pt x="381" y="9"/>
                  </a:lnTo>
                  <a:cubicBezTo>
                    <a:pt x="358" y="3"/>
                    <a:pt x="335" y="0"/>
                    <a:pt x="312" y="0"/>
                  </a:cubicBezTo>
                  <a:close/>
                  <a:moveTo>
                    <a:pt x="4103" y="1479"/>
                  </a:moveTo>
                  <a:cubicBezTo>
                    <a:pt x="4103" y="1479"/>
                    <a:pt x="4103" y="1479"/>
                    <a:pt x="4103" y="1479"/>
                  </a:cubicBezTo>
                  <a:lnTo>
                    <a:pt x="4104" y="1479"/>
                  </a:lnTo>
                  <a:cubicBezTo>
                    <a:pt x="4104" y="1479"/>
                    <a:pt x="4104" y="1479"/>
                    <a:pt x="4103" y="14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4285550" y="2207200"/>
              <a:ext cx="1558900" cy="992825"/>
            </a:xfrm>
            <a:custGeom>
              <a:avLst/>
              <a:gdLst/>
              <a:ahLst/>
              <a:cxnLst/>
              <a:rect l="l" t="t" r="r" b="b"/>
              <a:pathLst>
                <a:path w="62356" h="39713" extrusionOk="0">
                  <a:moveTo>
                    <a:pt x="38043" y="1"/>
                  </a:moveTo>
                  <a:cubicBezTo>
                    <a:pt x="36099" y="1"/>
                    <a:pt x="34469" y="246"/>
                    <a:pt x="33582" y="679"/>
                  </a:cubicBezTo>
                  <a:cubicBezTo>
                    <a:pt x="32125" y="1391"/>
                    <a:pt x="25510" y="3180"/>
                    <a:pt x="25130" y="3231"/>
                  </a:cubicBezTo>
                  <a:cubicBezTo>
                    <a:pt x="24749" y="3282"/>
                    <a:pt x="18473" y="5673"/>
                    <a:pt x="18473" y="5673"/>
                  </a:cubicBezTo>
                  <a:cubicBezTo>
                    <a:pt x="11096" y="8024"/>
                    <a:pt x="11146" y="8072"/>
                    <a:pt x="11162" y="8072"/>
                  </a:cubicBezTo>
                  <a:cubicBezTo>
                    <a:pt x="11163" y="8072"/>
                    <a:pt x="11163" y="8072"/>
                    <a:pt x="11163" y="8072"/>
                  </a:cubicBezTo>
                  <a:lnTo>
                    <a:pt x="11163" y="8072"/>
                  </a:lnTo>
                  <a:lnTo>
                    <a:pt x="0" y="9694"/>
                  </a:lnTo>
                  <a:lnTo>
                    <a:pt x="4932" y="19509"/>
                  </a:lnTo>
                  <a:lnTo>
                    <a:pt x="17935" y="21005"/>
                  </a:lnTo>
                  <a:cubicBezTo>
                    <a:pt x="17935" y="21005"/>
                    <a:pt x="30662" y="33012"/>
                    <a:pt x="33051" y="33468"/>
                  </a:cubicBezTo>
                  <a:cubicBezTo>
                    <a:pt x="35439" y="33925"/>
                    <a:pt x="36845" y="36712"/>
                    <a:pt x="36845" y="36712"/>
                  </a:cubicBezTo>
                  <a:cubicBezTo>
                    <a:pt x="36845" y="36712"/>
                    <a:pt x="35905" y="38389"/>
                    <a:pt x="37168" y="39126"/>
                  </a:cubicBezTo>
                  <a:cubicBezTo>
                    <a:pt x="37797" y="39493"/>
                    <a:pt x="38567" y="39712"/>
                    <a:pt x="39660" y="39712"/>
                  </a:cubicBezTo>
                  <a:cubicBezTo>
                    <a:pt x="40760" y="39712"/>
                    <a:pt x="42189" y="39490"/>
                    <a:pt x="44131" y="38970"/>
                  </a:cubicBezTo>
                  <a:cubicBezTo>
                    <a:pt x="48002" y="37935"/>
                    <a:pt x="53523" y="34741"/>
                    <a:pt x="56098" y="32716"/>
                  </a:cubicBezTo>
                  <a:cubicBezTo>
                    <a:pt x="58672" y="30691"/>
                    <a:pt x="62356" y="28259"/>
                    <a:pt x="61187" y="27251"/>
                  </a:cubicBezTo>
                  <a:cubicBezTo>
                    <a:pt x="60017" y="26243"/>
                    <a:pt x="57722" y="25516"/>
                    <a:pt x="57722" y="25516"/>
                  </a:cubicBezTo>
                  <a:lnTo>
                    <a:pt x="45852" y="13136"/>
                  </a:lnTo>
                  <a:lnTo>
                    <a:pt x="55652" y="13896"/>
                  </a:lnTo>
                  <a:cubicBezTo>
                    <a:pt x="55652" y="13896"/>
                    <a:pt x="55540" y="8220"/>
                    <a:pt x="55683" y="6390"/>
                  </a:cubicBezTo>
                  <a:cubicBezTo>
                    <a:pt x="55827" y="4560"/>
                    <a:pt x="58173" y="1790"/>
                    <a:pt x="58173" y="1790"/>
                  </a:cubicBezTo>
                  <a:cubicBezTo>
                    <a:pt x="58173" y="1790"/>
                    <a:pt x="45636" y="879"/>
                    <a:pt x="42070" y="320"/>
                  </a:cubicBezTo>
                  <a:cubicBezTo>
                    <a:pt x="40674" y="102"/>
                    <a:pt x="39293" y="1"/>
                    <a:pt x="38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4274750" y="2200025"/>
              <a:ext cx="1553425" cy="1007150"/>
            </a:xfrm>
            <a:custGeom>
              <a:avLst/>
              <a:gdLst/>
              <a:ahLst/>
              <a:cxnLst/>
              <a:rect l="l" t="t" r="r" b="b"/>
              <a:pathLst>
                <a:path w="62137" h="40286" extrusionOk="0">
                  <a:moveTo>
                    <a:pt x="38453" y="573"/>
                  </a:moveTo>
                  <a:cubicBezTo>
                    <a:pt x="39715" y="573"/>
                    <a:pt x="41098" y="677"/>
                    <a:pt x="42458" y="890"/>
                  </a:cubicBezTo>
                  <a:cubicBezTo>
                    <a:pt x="45572" y="1376"/>
                    <a:pt x="55597" y="2139"/>
                    <a:pt x="58043" y="2322"/>
                  </a:cubicBezTo>
                  <a:cubicBezTo>
                    <a:pt x="57370" y="3186"/>
                    <a:pt x="55948" y="5177"/>
                    <a:pt x="55832" y="6656"/>
                  </a:cubicBezTo>
                  <a:cubicBezTo>
                    <a:pt x="55707" y="8250"/>
                    <a:pt x="55772" y="12648"/>
                    <a:pt x="55794" y="13874"/>
                  </a:cubicBezTo>
                  <a:lnTo>
                    <a:pt x="45561" y="13081"/>
                  </a:lnTo>
                  <a:lnTo>
                    <a:pt x="57948" y="26000"/>
                  </a:lnTo>
                  <a:lnTo>
                    <a:pt x="57999" y="26052"/>
                  </a:lnTo>
                  <a:lnTo>
                    <a:pt x="58068" y="26075"/>
                  </a:lnTo>
                  <a:cubicBezTo>
                    <a:pt x="58090" y="26082"/>
                    <a:pt x="60321" y="26796"/>
                    <a:pt x="61433" y="27754"/>
                  </a:cubicBezTo>
                  <a:cubicBezTo>
                    <a:pt x="61523" y="27831"/>
                    <a:pt x="61560" y="27912"/>
                    <a:pt x="61558" y="28016"/>
                  </a:cubicBezTo>
                  <a:cubicBezTo>
                    <a:pt x="61532" y="28836"/>
                    <a:pt x="59389" y="30463"/>
                    <a:pt x="57668" y="31770"/>
                  </a:cubicBezTo>
                  <a:cubicBezTo>
                    <a:pt x="57218" y="32112"/>
                    <a:pt x="56771" y="32452"/>
                    <a:pt x="56353" y="32780"/>
                  </a:cubicBezTo>
                  <a:cubicBezTo>
                    <a:pt x="53907" y="34706"/>
                    <a:pt x="48420" y="37932"/>
                    <a:pt x="44489" y="38983"/>
                  </a:cubicBezTo>
                  <a:cubicBezTo>
                    <a:pt x="42496" y="39516"/>
                    <a:pt x="41098" y="39711"/>
                    <a:pt x="40078" y="39711"/>
                  </a:cubicBezTo>
                  <a:cubicBezTo>
                    <a:pt x="38916" y="39711"/>
                    <a:pt x="38245" y="39458"/>
                    <a:pt x="37743" y="39166"/>
                  </a:cubicBezTo>
                  <a:cubicBezTo>
                    <a:pt x="36740" y="38580"/>
                    <a:pt x="37494" y="37197"/>
                    <a:pt x="37527" y="37138"/>
                  </a:cubicBezTo>
                  <a:lnTo>
                    <a:pt x="37600" y="37005"/>
                  </a:lnTo>
                  <a:lnTo>
                    <a:pt x="37532" y="36870"/>
                  </a:lnTo>
                  <a:cubicBezTo>
                    <a:pt x="37471" y="36751"/>
                    <a:pt x="36032" y="33954"/>
                    <a:pt x="33536" y="33475"/>
                  </a:cubicBezTo>
                  <a:cubicBezTo>
                    <a:pt x="31643" y="33114"/>
                    <a:pt x="22086" y="24408"/>
                    <a:pt x="18562" y="21084"/>
                  </a:cubicBezTo>
                  <a:lnTo>
                    <a:pt x="18494" y="21020"/>
                  </a:lnTo>
                  <a:lnTo>
                    <a:pt x="5550" y="19531"/>
                  </a:lnTo>
                  <a:lnTo>
                    <a:pt x="863" y="10205"/>
                  </a:lnTo>
                  <a:lnTo>
                    <a:pt x="11636" y="8641"/>
                  </a:lnTo>
                  <a:lnTo>
                    <a:pt x="11598" y="8358"/>
                  </a:lnTo>
                  <a:lnTo>
                    <a:pt x="11609" y="8353"/>
                  </a:lnTo>
                  <a:lnTo>
                    <a:pt x="11728" y="8607"/>
                  </a:lnTo>
                  <a:cubicBezTo>
                    <a:pt x="11796" y="8576"/>
                    <a:pt x="12461" y="8313"/>
                    <a:pt x="18991" y="6232"/>
                  </a:cubicBezTo>
                  <a:lnTo>
                    <a:pt x="19006" y="6227"/>
                  </a:lnTo>
                  <a:cubicBezTo>
                    <a:pt x="21385" y="5321"/>
                    <a:pt x="25281" y="3860"/>
                    <a:pt x="25599" y="3801"/>
                  </a:cubicBezTo>
                  <a:cubicBezTo>
                    <a:pt x="26035" y="3743"/>
                    <a:pt x="32696" y="1928"/>
                    <a:pt x="34140" y="1222"/>
                  </a:cubicBezTo>
                  <a:cubicBezTo>
                    <a:pt x="35012" y="796"/>
                    <a:pt x="36602" y="573"/>
                    <a:pt x="38453" y="573"/>
                  </a:cubicBezTo>
                  <a:close/>
                  <a:moveTo>
                    <a:pt x="38455" y="1"/>
                  </a:moveTo>
                  <a:cubicBezTo>
                    <a:pt x="36513" y="1"/>
                    <a:pt x="34845" y="244"/>
                    <a:pt x="33890" y="710"/>
                  </a:cubicBezTo>
                  <a:cubicBezTo>
                    <a:pt x="32507" y="1386"/>
                    <a:pt x="25958" y="3175"/>
                    <a:pt x="25525" y="3236"/>
                  </a:cubicBezTo>
                  <a:cubicBezTo>
                    <a:pt x="25132" y="3288"/>
                    <a:pt x="19882" y="5282"/>
                    <a:pt x="18812" y="5691"/>
                  </a:cubicBezTo>
                  <a:cubicBezTo>
                    <a:pt x="13816" y="7282"/>
                    <a:pt x="12118" y="7823"/>
                    <a:pt x="11561" y="8099"/>
                  </a:cubicBezTo>
                  <a:cubicBezTo>
                    <a:pt x="11560" y="8099"/>
                    <a:pt x="11559" y="8099"/>
                    <a:pt x="11558" y="8100"/>
                  </a:cubicBezTo>
                  <a:lnTo>
                    <a:pt x="11555" y="8077"/>
                  </a:lnTo>
                  <a:lnTo>
                    <a:pt x="1" y="9755"/>
                  </a:lnTo>
                  <a:lnTo>
                    <a:pt x="5179" y="20062"/>
                  </a:lnTo>
                  <a:lnTo>
                    <a:pt x="18241" y="21564"/>
                  </a:lnTo>
                  <a:cubicBezTo>
                    <a:pt x="19360" y="22617"/>
                    <a:pt x="31053" y="33582"/>
                    <a:pt x="33429" y="34035"/>
                  </a:cubicBezTo>
                  <a:cubicBezTo>
                    <a:pt x="35369" y="34407"/>
                    <a:pt x="36653" y="36470"/>
                    <a:pt x="36956" y="37002"/>
                  </a:cubicBezTo>
                  <a:cubicBezTo>
                    <a:pt x="36613" y="37712"/>
                    <a:pt x="36346" y="39010"/>
                    <a:pt x="37457" y="39658"/>
                  </a:cubicBezTo>
                  <a:cubicBezTo>
                    <a:pt x="38173" y="40076"/>
                    <a:pt x="39022" y="40286"/>
                    <a:pt x="40107" y="40286"/>
                  </a:cubicBezTo>
                  <a:cubicBezTo>
                    <a:pt x="41291" y="40286"/>
                    <a:pt x="42757" y="40035"/>
                    <a:pt x="44637" y="39533"/>
                  </a:cubicBezTo>
                  <a:cubicBezTo>
                    <a:pt x="48643" y="38463"/>
                    <a:pt x="54220" y="35183"/>
                    <a:pt x="56707" y="33227"/>
                  </a:cubicBezTo>
                  <a:cubicBezTo>
                    <a:pt x="57122" y="32901"/>
                    <a:pt x="57566" y="32563"/>
                    <a:pt x="58014" y="32224"/>
                  </a:cubicBezTo>
                  <a:cubicBezTo>
                    <a:pt x="60112" y="30630"/>
                    <a:pt x="62094" y="29126"/>
                    <a:pt x="62128" y="28033"/>
                  </a:cubicBezTo>
                  <a:cubicBezTo>
                    <a:pt x="62137" y="27757"/>
                    <a:pt x="62025" y="27511"/>
                    <a:pt x="61806" y="27322"/>
                  </a:cubicBezTo>
                  <a:cubicBezTo>
                    <a:pt x="60709" y="26376"/>
                    <a:pt x="58717" y="25688"/>
                    <a:pt x="58312" y="25554"/>
                  </a:cubicBezTo>
                  <a:lnTo>
                    <a:pt x="47006" y="13764"/>
                  </a:lnTo>
                  <a:lnTo>
                    <a:pt x="47006" y="13764"/>
                  </a:lnTo>
                  <a:lnTo>
                    <a:pt x="56376" y="14491"/>
                  </a:lnTo>
                  <a:lnTo>
                    <a:pt x="56376" y="14491"/>
                  </a:lnTo>
                  <a:lnTo>
                    <a:pt x="56369" y="14177"/>
                  </a:lnTo>
                  <a:cubicBezTo>
                    <a:pt x="56368" y="14120"/>
                    <a:pt x="56259" y="8494"/>
                    <a:pt x="56400" y="6700"/>
                  </a:cubicBezTo>
                  <a:cubicBezTo>
                    <a:pt x="56535" y="4983"/>
                    <a:pt x="58800" y="2288"/>
                    <a:pt x="58823" y="2261"/>
                  </a:cubicBezTo>
                  <a:lnTo>
                    <a:pt x="59184" y="1834"/>
                  </a:lnTo>
                  <a:lnTo>
                    <a:pt x="58625" y="1794"/>
                  </a:lnTo>
                  <a:cubicBezTo>
                    <a:pt x="58500" y="1783"/>
                    <a:pt x="46060" y="876"/>
                    <a:pt x="42547" y="326"/>
                  </a:cubicBezTo>
                  <a:cubicBezTo>
                    <a:pt x="41148" y="107"/>
                    <a:pt x="39742" y="1"/>
                    <a:pt x="38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4944150" y="2574500"/>
              <a:ext cx="149650" cy="166225"/>
            </a:xfrm>
            <a:custGeom>
              <a:avLst/>
              <a:gdLst/>
              <a:ahLst/>
              <a:cxnLst/>
              <a:rect l="l" t="t" r="r" b="b"/>
              <a:pathLst>
                <a:path w="5986" h="6649" extrusionOk="0">
                  <a:moveTo>
                    <a:pt x="1" y="0"/>
                  </a:moveTo>
                  <a:lnTo>
                    <a:pt x="4744" y="6648"/>
                  </a:lnTo>
                  <a:lnTo>
                    <a:pt x="5986" y="5518"/>
                  </a:lnTo>
                  <a:lnTo>
                    <a:pt x="2526" y="1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6"/>
            <p:cNvSpPr/>
            <p:nvPr/>
          </p:nvSpPr>
          <p:spPr>
            <a:xfrm>
              <a:off x="4936175" y="2567475"/>
              <a:ext cx="165525" cy="180375"/>
            </a:xfrm>
            <a:custGeom>
              <a:avLst/>
              <a:gdLst/>
              <a:ahLst/>
              <a:cxnLst/>
              <a:rect l="l" t="t" r="r" b="b"/>
              <a:pathLst>
                <a:path w="6621" h="7215" extrusionOk="0">
                  <a:moveTo>
                    <a:pt x="322" y="0"/>
                  </a:moveTo>
                  <a:cubicBezTo>
                    <a:pt x="265" y="0"/>
                    <a:pt x="207" y="18"/>
                    <a:pt x="157" y="53"/>
                  </a:cubicBezTo>
                  <a:cubicBezTo>
                    <a:pt x="32" y="144"/>
                    <a:pt x="0" y="319"/>
                    <a:pt x="88" y="446"/>
                  </a:cubicBezTo>
                  <a:lnTo>
                    <a:pt x="4832" y="7095"/>
                  </a:lnTo>
                  <a:cubicBezTo>
                    <a:pt x="4879" y="7162"/>
                    <a:pt x="4953" y="7204"/>
                    <a:pt x="5034" y="7212"/>
                  </a:cubicBezTo>
                  <a:cubicBezTo>
                    <a:pt x="5043" y="7213"/>
                    <a:pt x="5053" y="7215"/>
                    <a:pt x="5063" y="7215"/>
                  </a:cubicBezTo>
                  <a:cubicBezTo>
                    <a:pt x="5134" y="7215"/>
                    <a:pt x="5203" y="7189"/>
                    <a:pt x="5255" y="7140"/>
                  </a:cubicBezTo>
                  <a:lnTo>
                    <a:pt x="6497" y="6010"/>
                  </a:lnTo>
                  <a:cubicBezTo>
                    <a:pt x="6608" y="5909"/>
                    <a:pt x="6621" y="5737"/>
                    <a:pt x="6525" y="5621"/>
                  </a:cubicBezTo>
                  <a:lnTo>
                    <a:pt x="3065" y="1371"/>
                  </a:lnTo>
                  <a:cubicBezTo>
                    <a:pt x="3009" y="1302"/>
                    <a:pt x="2928" y="1266"/>
                    <a:pt x="2845" y="1266"/>
                  </a:cubicBezTo>
                  <a:cubicBezTo>
                    <a:pt x="2782" y="1266"/>
                    <a:pt x="2719" y="1287"/>
                    <a:pt x="2666" y="1330"/>
                  </a:cubicBezTo>
                  <a:cubicBezTo>
                    <a:pt x="2544" y="1429"/>
                    <a:pt x="2526" y="1608"/>
                    <a:pt x="2624" y="1731"/>
                  </a:cubicBezTo>
                  <a:lnTo>
                    <a:pt x="5913" y="5770"/>
                  </a:lnTo>
                  <a:lnTo>
                    <a:pt x="5108" y="6502"/>
                  </a:lnTo>
                  <a:lnTo>
                    <a:pt x="552" y="115"/>
                  </a:lnTo>
                  <a:cubicBezTo>
                    <a:pt x="496" y="40"/>
                    <a:pt x="410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6"/>
            <p:cNvSpPr/>
            <p:nvPr/>
          </p:nvSpPr>
          <p:spPr>
            <a:xfrm>
              <a:off x="4464650" y="2564650"/>
              <a:ext cx="278875" cy="174800"/>
            </a:xfrm>
            <a:custGeom>
              <a:avLst/>
              <a:gdLst/>
              <a:ahLst/>
              <a:cxnLst/>
              <a:rect l="l" t="t" r="r" b="b"/>
              <a:pathLst>
                <a:path w="11155" h="6992" extrusionOk="0">
                  <a:moveTo>
                    <a:pt x="3958" y="0"/>
                  </a:moveTo>
                  <a:cubicBezTo>
                    <a:pt x="3882" y="0"/>
                    <a:pt x="3806" y="30"/>
                    <a:pt x="3750" y="90"/>
                  </a:cubicBezTo>
                  <a:cubicBezTo>
                    <a:pt x="3642" y="205"/>
                    <a:pt x="3648" y="386"/>
                    <a:pt x="3765" y="494"/>
                  </a:cubicBezTo>
                  <a:lnTo>
                    <a:pt x="8597" y="5049"/>
                  </a:lnTo>
                  <a:lnTo>
                    <a:pt x="475" y="101"/>
                  </a:lnTo>
                  <a:cubicBezTo>
                    <a:pt x="428" y="73"/>
                    <a:pt x="376" y="59"/>
                    <a:pt x="326" y="59"/>
                  </a:cubicBezTo>
                  <a:cubicBezTo>
                    <a:pt x="230" y="59"/>
                    <a:pt x="136" y="108"/>
                    <a:pt x="83" y="196"/>
                  </a:cubicBezTo>
                  <a:cubicBezTo>
                    <a:pt x="1" y="330"/>
                    <a:pt x="43" y="506"/>
                    <a:pt x="178" y="587"/>
                  </a:cubicBezTo>
                  <a:lnTo>
                    <a:pt x="10623" y="6949"/>
                  </a:lnTo>
                  <a:cubicBezTo>
                    <a:pt x="10667" y="6977"/>
                    <a:pt x="10719" y="6991"/>
                    <a:pt x="10771" y="6991"/>
                  </a:cubicBezTo>
                  <a:lnTo>
                    <a:pt x="10772" y="6991"/>
                  </a:lnTo>
                  <a:cubicBezTo>
                    <a:pt x="11030" y="6991"/>
                    <a:pt x="11155" y="6676"/>
                    <a:pt x="10967" y="6499"/>
                  </a:cubicBezTo>
                  <a:lnTo>
                    <a:pt x="4155" y="79"/>
                  </a:lnTo>
                  <a:cubicBezTo>
                    <a:pt x="4100" y="27"/>
                    <a:pt x="4029" y="0"/>
                    <a:pt x="3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5212775" y="2490325"/>
              <a:ext cx="226500" cy="52400"/>
            </a:xfrm>
            <a:custGeom>
              <a:avLst/>
              <a:gdLst/>
              <a:ahLst/>
              <a:cxnLst/>
              <a:rect l="l" t="t" r="r" b="b"/>
              <a:pathLst>
                <a:path w="9060" h="2096" extrusionOk="0">
                  <a:moveTo>
                    <a:pt x="308" y="0"/>
                  </a:moveTo>
                  <a:cubicBezTo>
                    <a:pt x="172" y="0"/>
                    <a:pt x="53" y="97"/>
                    <a:pt x="28" y="234"/>
                  </a:cubicBezTo>
                  <a:cubicBezTo>
                    <a:pt x="0" y="388"/>
                    <a:pt x="99" y="533"/>
                    <a:pt x="252" y="565"/>
                  </a:cubicBezTo>
                  <a:lnTo>
                    <a:pt x="8712" y="2091"/>
                  </a:lnTo>
                  <a:cubicBezTo>
                    <a:pt x="8729" y="2093"/>
                    <a:pt x="8746" y="2095"/>
                    <a:pt x="8763" y="2095"/>
                  </a:cubicBezTo>
                  <a:cubicBezTo>
                    <a:pt x="8911" y="2095"/>
                    <a:pt x="9034" y="1983"/>
                    <a:pt x="9046" y="1836"/>
                  </a:cubicBezTo>
                  <a:cubicBezTo>
                    <a:pt x="9060" y="1689"/>
                    <a:pt x="8958" y="1556"/>
                    <a:pt x="8814" y="1530"/>
                  </a:cubicBezTo>
                  <a:lnTo>
                    <a:pt x="353" y="4"/>
                  </a:lnTo>
                  <a:cubicBezTo>
                    <a:pt x="338" y="2"/>
                    <a:pt x="323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6"/>
            <p:cNvSpPr/>
            <p:nvPr/>
          </p:nvSpPr>
          <p:spPr>
            <a:xfrm>
              <a:off x="5189800" y="2526550"/>
              <a:ext cx="227425" cy="23950"/>
            </a:xfrm>
            <a:custGeom>
              <a:avLst/>
              <a:gdLst/>
              <a:ahLst/>
              <a:cxnLst/>
              <a:rect l="l" t="t" r="r" b="b"/>
              <a:pathLst>
                <a:path w="9097" h="958" extrusionOk="0">
                  <a:moveTo>
                    <a:pt x="8803" y="1"/>
                  </a:moveTo>
                  <a:cubicBezTo>
                    <a:pt x="8799" y="1"/>
                    <a:pt x="8795" y="1"/>
                    <a:pt x="8791" y="1"/>
                  </a:cubicBezTo>
                  <a:lnTo>
                    <a:pt x="277" y="389"/>
                  </a:lnTo>
                  <a:cubicBezTo>
                    <a:pt x="121" y="396"/>
                    <a:pt x="0" y="525"/>
                    <a:pt x="4" y="680"/>
                  </a:cubicBezTo>
                  <a:cubicBezTo>
                    <a:pt x="8" y="835"/>
                    <a:pt x="135" y="958"/>
                    <a:pt x="289" y="958"/>
                  </a:cubicBezTo>
                  <a:lnTo>
                    <a:pt x="302" y="958"/>
                  </a:lnTo>
                  <a:lnTo>
                    <a:pt x="8817" y="570"/>
                  </a:lnTo>
                  <a:cubicBezTo>
                    <a:pt x="8974" y="563"/>
                    <a:pt x="9096" y="430"/>
                    <a:pt x="9089" y="272"/>
                  </a:cubicBezTo>
                  <a:cubicBezTo>
                    <a:pt x="9083" y="119"/>
                    <a:pt x="8974" y="1"/>
                    <a:pt x="8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6"/>
            <p:cNvSpPr/>
            <p:nvPr/>
          </p:nvSpPr>
          <p:spPr>
            <a:xfrm>
              <a:off x="5619975" y="2838700"/>
              <a:ext cx="31525" cy="3425"/>
            </a:xfrm>
            <a:custGeom>
              <a:avLst/>
              <a:gdLst/>
              <a:ahLst/>
              <a:cxnLst/>
              <a:rect l="l" t="t" r="r" b="b"/>
              <a:pathLst>
                <a:path w="1261" h="137" extrusionOk="0">
                  <a:moveTo>
                    <a:pt x="1260" y="1"/>
                  </a:moveTo>
                  <a:lnTo>
                    <a:pt x="1" y="136"/>
                  </a:lnTo>
                  <a:cubicBezTo>
                    <a:pt x="424" y="101"/>
                    <a:pt x="844" y="56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6"/>
            <p:cNvSpPr/>
            <p:nvPr/>
          </p:nvSpPr>
          <p:spPr>
            <a:xfrm>
              <a:off x="5612725" y="2831625"/>
              <a:ext cx="46100" cy="17600"/>
            </a:xfrm>
            <a:custGeom>
              <a:avLst/>
              <a:gdLst/>
              <a:ahLst/>
              <a:cxnLst/>
              <a:rect l="l" t="t" r="r" b="b"/>
              <a:pathLst>
                <a:path w="1844" h="704" extrusionOk="0">
                  <a:moveTo>
                    <a:pt x="1542" y="0"/>
                  </a:moveTo>
                  <a:cubicBezTo>
                    <a:pt x="1532" y="0"/>
                    <a:pt x="1523" y="1"/>
                    <a:pt x="1513" y="2"/>
                  </a:cubicBezTo>
                  <a:cubicBezTo>
                    <a:pt x="1101" y="57"/>
                    <a:pt x="687" y="101"/>
                    <a:pt x="268" y="135"/>
                  </a:cubicBezTo>
                  <a:cubicBezTo>
                    <a:pt x="116" y="147"/>
                    <a:pt x="0" y="278"/>
                    <a:pt x="6" y="431"/>
                  </a:cubicBezTo>
                  <a:cubicBezTo>
                    <a:pt x="13" y="583"/>
                    <a:pt x="138" y="704"/>
                    <a:pt x="291" y="704"/>
                  </a:cubicBezTo>
                  <a:cubicBezTo>
                    <a:pt x="298" y="704"/>
                    <a:pt x="306" y="704"/>
                    <a:pt x="314" y="703"/>
                  </a:cubicBezTo>
                  <a:cubicBezTo>
                    <a:pt x="742" y="668"/>
                    <a:pt x="1167" y="622"/>
                    <a:pt x="1588" y="566"/>
                  </a:cubicBezTo>
                  <a:cubicBezTo>
                    <a:pt x="1740" y="541"/>
                    <a:pt x="1844" y="400"/>
                    <a:pt x="1823" y="248"/>
                  </a:cubicBezTo>
                  <a:cubicBezTo>
                    <a:pt x="1804" y="105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5220025" y="2789050"/>
              <a:ext cx="378350" cy="62575"/>
            </a:xfrm>
            <a:custGeom>
              <a:avLst/>
              <a:gdLst/>
              <a:ahLst/>
              <a:cxnLst/>
              <a:rect l="l" t="t" r="r" b="b"/>
              <a:pathLst>
                <a:path w="15134" h="2503" extrusionOk="0">
                  <a:moveTo>
                    <a:pt x="320" y="1"/>
                  </a:moveTo>
                  <a:cubicBezTo>
                    <a:pt x="197" y="1"/>
                    <a:pt x="83" y="81"/>
                    <a:pt x="46" y="205"/>
                  </a:cubicBezTo>
                  <a:cubicBezTo>
                    <a:pt x="0" y="358"/>
                    <a:pt x="90" y="519"/>
                    <a:pt x="244" y="560"/>
                  </a:cubicBezTo>
                  <a:cubicBezTo>
                    <a:pt x="315" y="582"/>
                    <a:pt x="6916" y="2503"/>
                    <a:pt x="13549" y="2503"/>
                  </a:cubicBezTo>
                  <a:cubicBezTo>
                    <a:pt x="13985" y="2503"/>
                    <a:pt x="14421" y="2495"/>
                    <a:pt x="14855" y="2477"/>
                  </a:cubicBezTo>
                  <a:cubicBezTo>
                    <a:pt x="15012" y="2470"/>
                    <a:pt x="15134" y="2338"/>
                    <a:pt x="15128" y="2180"/>
                  </a:cubicBezTo>
                  <a:cubicBezTo>
                    <a:pt x="15122" y="2026"/>
                    <a:pt x="15000" y="1908"/>
                    <a:pt x="14840" y="1908"/>
                  </a:cubicBezTo>
                  <a:cubicBezTo>
                    <a:pt x="14837" y="1908"/>
                    <a:pt x="14835" y="1908"/>
                    <a:pt x="14832" y="1908"/>
                  </a:cubicBezTo>
                  <a:cubicBezTo>
                    <a:pt x="14400" y="1926"/>
                    <a:pt x="13967" y="1934"/>
                    <a:pt x="13534" y="1934"/>
                  </a:cubicBezTo>
                  <a:cubicBezTo>
                    <a:pt x="6993" y="1934"/>
                    <a:pt x="474" y="35"/>
                    <a:pt x="405" y="14"/>
                  </a:cubicBezTo>
                  <a:cubicBezTo>
                    <a:pt x="377" y="5"/>
                    <a:pt x="348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4762000" y="2230000"/>
              <a:ext cx="311075" cy="401800"/>
            </a:xfrm>
            <a:custGeom>
              <a:avLst/>
              <a:gdLst/>
              <a:ahLst/>
              <a:cxnLst/>
              <a:rect l="l" t="t" r="r" b="b"/>
              <a:pathLst>
                <a:path w="12443" h="16072" extrusionOk="0">
                  <a:moveTo>
                    <a:pt x="6923" y="1"/>
                  </a:moveTo>
                  <a:cubicBezTo>
                    <a:pt x="6389" y="1"/>
                    <a:pt x="5815" y="197"/>
                    <a:pt x="5326" y="608"/>
                  </a:cubicBezTo>
                  <a:cubicBezTo>
                    <a:pt x="4047" y="1684"/>
                    <a:pt x="0" y="6234"/>
                    <a:pt x="0" y="6234"/>
                  </a:cubicBezTo>
                  <a:cubicBezTo>
                    <a:pt x="0" y="6234"/>
                    <a:pt x="1374" y="10707"/>
                    <a:pt x="1628" y="12612"/>
                  </a:cubicBezTo>
                  <a:cubicBezTo>
                    <a:pt x="1865" y="14385"/>
                    <a:pt x="1082" y="16071"/>
                    <a:pt x="1879" y="16071"/>
                  </a:cubicBezTo>
                  <a:cubicBezTo>
                    <a:pt x="1939" y="16071"/>
                    <a:pt x="2007" y="16062"/>
                    <a:pt x="2086" y="16042"/>
                  </a:cubicBezTo>
                  <a:cubicBezTo>
                    <a:pt x="3213" y="15762"/>
                    <a:pt x="3169" y="12536"/>
                    <a:pt x="3169" y="12535"/>
                  </a:cubicBezTo>
                  <a:lnTo>
                    <a:pt x="3169" y="12535"/>
                  </a:lnTo>
                  <a:lnTo>
                    <a:pt x="7294" y="13407"/>
                  </a:lnTo>
                  <a:lnTo>
                    <a:pt x="9123" y="9671"/>
                  </a:lnTo>
                  <a:cubicBezTo>
                    <a:pt x="9123" y="9671"/>
                    <a:pt x="11274" y="11605"/>
                    <a:pt x="12106" y="11605"/>
                  </a:cubicBezTo>
                  <a:cubicBezTo>
                    <a:pt x="12317" y="11605"/>
                    <a:pt x="12443" y="11481"/>
                    <a:pt x="12427" y="11169"/>
                  </a:cubicBezTo>
                  <a:cubicBezTo>
                    <a:pt x="12351" y="9627"/>
                    <a:pt x="8876" y="2979"/>
                    <a:pt x="8671" y="1455"/>
                  </a:cubicBezTo>
                  <a:cubicBezTo>
                    <a:pt x="8546" y="513"/>
                    <a:pt x="7787" y="1"/>
                    <a:pt x="6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4754000" y="2222925"/>
              <a:ext cx="326350" cy="415975"/>
            </a:xfrm>
            <a:custGeom>
              <a:avLst/>
              <a:gdLst/>
              <a:ahLst/>
              <a:cxnLst/>
              <a:rect l="l" t="t" r="r" b="b"/>
              <a:pathLst>
                <a:path w="13054" h="16639" extrusionOk="0">
                  <a:moveTo>
                    <a:pt x="7245" y="569"/>
                  </a:moveTo>
                  <a:cubicBezTo>
                    <a:pt x="7458" y="569"/>
                    <a:pt x="7667" y="605"/>
                    <a:pt x="7859" y="680"/>
                  </a:cubicBezTo>
                  <a:cubicBezTo>
                    <a:pt x="8338" y="865"/>
                    <a:pt x="8639" y="1253"/>
                    <a:pt x="8710" y="1776"/>
                  </a:cubicBezTo>
                  <a:cubicBezTo>
                    <a:pt x="8811" y="2530"/>
                    <a:pt x="9625" y="4371"/>
                    <a:pt x="10487" y="6320"/>
                  </a:cubicBezTo>
                  <a:cubicBezTo>
                    <a:pt x="11395" y="8373"/>
                    <a:pt x="12425" y="10700"/>
                    <a:pt x="12463" y="11466"/>
                  </a:cubicBezTo>
                  <a:cubicBezTo>
                    <a:pt x="12468" y="11558"/>
                    <a:pt x="12454" y="11597"/>
                    <a:pt x="12457" y="11601"/>
                  </a:cubicBezTo>
                  <a:cubicBezTo>
                    <a:pt x="12442" y="11606"/>
                    <a:pt x="12423" y="11609"/>
                    <a:pt x="12402" y="11609"/>
                  </a:cubicBezTo>
                  <a:cubicBezTo>
                    <a:pt x="12025" y="11609"/>
                    <a:pt x="10788" y="10778"/>
                    <a:pt x="9634" y="9742"/>
                  </a:cubicBezTo>
                  <a:lnTo>
                    <a:pt x="9354" y="9490"/>
                  </a:lnTo>
                  <a:lnTo>
                    <a:pt x="7456" y="13365"/>
                  </a:lnTo>
                  <a:lnTo>
                    <a:pt x="3200" y="12466"/>
                  </a:lnTo>
                  <a:lnTo>
                    <a:pt x="3205" y="12823"/>
                  </a:lnTo>
                  <a:cubicBezTo>
                    <a:pt x="3221" y="14069"/>
                    <a:pt x="2962" y="15894"/>
                    <a:pt x="2338" y="16049"/>
                  </a:cubicBezTo>
                  <a:cubicBezTo>
                    <a:pt x="2269" y="16066"/>
                    <a:pt x="2223" y="16070"/>
                    <a:pt x="2196" y="16070"/>
                  </a:cubicBezTo>
                  <a:cubicBezTo>
                    <a:pt x="2172" y="16070"/>
                    <a:pt x="2162" y="16067"/>
                    <a:pt x="2161" y="16067"/>
                  </a:cubicBezTo>
                  <a:cubicBezTo>
                    <a:pt x="2072" y="15972"/>
                    <a:pt x="2137" y="15400"/>
                    <a:pt x="2180" y="15022"/>
                  </a:cubicBezTo>
                  <a:cubicBezTo>
                    <a:pt x="2249" y="14410"/>
                    <a:pt x="2336" y="13648"/>
                    <a:pt x="2230" y="12858"/>
                  </a:cubicBezTo>
                  <a:cubicBezTo>
                    <a:pt x="1999" y="11128"/>
                    <a:pt x="886" y="7403"/>
                    <a:pt x="639" y="6587"/>
                  </a:cubicBezTo>
                  <a:cubicBezTo>
                    <a:pt x="1286" y="5864"/>
                    <a:pt x="4696" y="2064"/>
                    <a:pt x="5830" y="1110"/>
                  </a:cubicBezTo>
                  <a:cubicBezTo>
                    <a:pt x="6247" y="758"/>
                    <a:pt x="6759" y="569"/>
                    <a:pt x="7245" y="569"/>
                  </a:cubicBezTo>
                  <a:close/>
                  <a:moveTo>
                    <a:pt x="7251" y="0"/>
                  </a:moveTo>
                  <a:cubicBezTo>
                    <a:pt x="6631" y="0"/>
                    <a:pt x="5985" y="235"/>
                    <a:pt x="5463" y="673"/>
                  </a:cubicBezTo>
                  <a:cubicBezTo>
                    <a:pt x="4183" y="1751"/>
                    <a:pt x="274" y="6141"/>
                    <a:pt x="107" y="6328"/>
                  </a:cubicBezTo>
                  <a:lnTo>
                    <a:pt x="1" y="6448"/>
                  </a:lnTo>
                  <a:lnTo>
                    <a:pt x="48" y="6601"/>
                  </a:lnTo>
                  <a:cubicBezTo>
                    <a:pt x="62" y="6646"/>
                    <a:pt x="1417" y="11071"/>
                    <a:pt x="1667" y="12934"/>
                  </a:cubicBezTo>
                  <a:cubicBezTo>
                    <a:pt x="1762" y="13654"/>
                    <a:pt x="1680" y="14376"/>
                    <a:pt x="1615" y="14957"/>
                  </a:cubicBezTo>
                  <a:cubicBezTo>
                    <a:pt x="1531" y="15691"/>
                    <a:pt x="1470" y="16219"/>
                    <a:pt x="1784" y="16494"/>
                  </a:cubicBezTo>
                  <a:cubicBezTo>
                    <a:pt x="1893" y="16590"/>
                    <a:pt x="2033" y="16639"/>
                    <a:pt x="2202" y="16639"/>
                  </a:cubicBezTo>
                  <a:cubicBezTo>
                    <a:pt x="2293" y="16638"/>
                    <a:pt x="2385" y="16625"/>
                    <a:pt x="2475" y="16603"/>
                  </a:cubicBezTo>
                  <a:cubicBezTo>
                    <a:pt x="3580" y="16329"/>
                    <a:pt x="3751" y="14136"/>
                    <a:pt x="3773" y="13171"/>
                  </a:cubicBezTo>
                  <a:lnTo>
                    <a:pt x="7774" y="14015"/>
                  </a:lnTo>
                  <a:lnTo>
                    <a:pt x="9535" y="10415"/>
                  </a:lnTo>
                  <a:cubicBezTo>
                    <a:pt x="10328" y="11101"/>
                    <a:pt x="11679" y="12166"/>
                    <a:pt x="12449" y="12166"/>
                  </a:cubicBezTo>
                  <a:cubicBezTo>
                    <a:pt x="12544" y="12166"/>
                    <a:pt x="12630" y="12150"/>
                    <a:pt x="12706" y="12114"/>
                  </a:cubicBezTo>
                  <a:cubicBezTo>
                    <a:pt x="12866" y="12039"/>
                    <a:pt x="13053" y="11859"/>
                    <a:pt x="13032" y="11438"/>
                  </a:cubicBezTo>
                  <a:cubicBezTo>
                    <a:pt x="12989" y="10567"/>
                    <a:pt x="12026" y="8392"/>
                    <a:pt x="11008" y="6090"/>
                  </a:cubicBezTo>
                  <a:cubicBezTo>
                    <a:pt x="10200" y="4262"/>
                    <a:pt x="9365" y="2374"/>
                    <a:pt x="9275" y="1700"/>
                  </a:cubicBezTo>
                  <a:cubicBezTo>
                    <a:pt x="9178" y="973"/>
                    <a:pt x="8737" y="408"/>
                    <a:pt x="8066" y="148"/>
                  </a:cubicBezTo>
                  <a:cubicBezTo>
                    <a:pt x="7809" y="49"/>
                    <a:pt x="7532" y="0"/>
                    <a:pt x="7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4630450" y="2120100"/>
              <a:ext cx="314550" cy="451975"/>
            </a:xfrm>
            <a:custGeom>
              <a:avLst/>
              <a:gdLst/>
              <a:ahLst/>
              <a:cxnLst/>
              <a:rect l="l" t="t" r="r" b="b"/>
              <a:pathLst>
                <a:path w="12582" h="18079" extrusionOk="0">
                  <a:moveTo>
                    <a:pt x="7581" y="1"/>
                  </a:moveTo>
                  <a:cubicBezTo>
                    <a:pt x="6218" y="1"/>
                    <a:pt x="5279" y="1082"/>
                    <a:pt x="5360" y="1694"/>
                  </a:cubicBezTo>
                  <a:cubicBezTo>
                    <a:pt x="5462" y="2456"/>
                    <a:pt x="5683" y="4108"/>
                    <a:pt x="5191" y="4303"/>
                  </a:cubicBezTo>
                  <a:cubicBezTo>
                    <a:pt x="4699" y="4497"/>
                    <a:pt x="0" y="9006"/>
                    <a:pt x="0" y="9006"/>
                  </a:cubicBezTo>
                  <a:cubicBezTo>
                    <a:pt x="0" y="9006"/>
                    <a:pt x="2491" y="10225"/>
                    <a:pt x="3974" y="10673"/>
                  </a:cubicBezTo>
                  <a:cubicBezTo>
                    <a:pt x="5309" y="11077"/>
                    <a:pt x="11404" y="18078"/>
                    <a:pt x="12419" y="18078"/>
                  </a:cubicBezTo>
                  <a:cubicBezTo>
                    <a:pt x="12532" y="18078"/>
                    <a:pt x="12582" y="17993"/>
                    <a:pt x="12556" y="17803"/>
                  </a:cubicBezTo>
                  <a:cubicBezTo>
                    <a:pt x="12302" y="15897"/>
                    <a:pt x="11825" y="8460"/>
                    <a:pt x="11334" y="6715"/>
                  </a:cubicBezTo>
                  <a:cubicBezTo>
                    <a:pt x="10842" y="4970"/>
                    <a:pt x="9384" y="1803"/>
                    <a:pt x="9384" y="1803"/>
                  </a:cubicBezTo>
                  <a:cubicBezTo>
                    <a:pt x="9384" y="1803"/>
                    <a:pt x="10569" y="997"/>
                    <a:pt x="8655" y="220"/>
                  </a:cubicBezTo>
                  <a:cubicBezTo>
                    <a:pt x="8277" y="66"/>
                    <a:pt x="7916" y="1"/>
                    <a:pt x="7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4618175" y="2112900"/>
              <a:ext cx="334475" cy="466275"/>
            </a:xfrm>
            <a:custGeom>
              <a:avLst/>
              <a:gdLst/>
              <a:ahLst/>
              <a:cxnLst/>
              <a:rect l="l" t="t" r="r" b="b"/>
              <a:pathLst>
                <a:path w="13379" h="18651" extrusionOk="0">
                  <a:moveTo>
                    <a:pt x="8074" y="573"/>
                  </a:moveTo>
                  <a:cubicBezTo>
                    <a:pt x="8362" y="573"/>
                    <a:pt x="8685" y="627"/>
                    <a:pt x="9039" y="771"/>
                  </a:cubicBezTo>
                  <a:cubicBezTo>
                    <a:pt x="9829" y="1092"/>
                    <a:pt x="9940" y="1366"/>
                    <a:pt x="9952" y="1467"/>
                  </a:cubicBezTo>
                  <a:cubicBezTo>
                    <a:pt x="9971" y="1636"/>
                    <a:pt x="9781" y="1809"/>
                    <a:pt x="9715" y="1855"/>
                  </a:cubicBezTo>
                  <a:lnTo>
                    <a:pt x="9516" y="1991"/>
                  </a:lnTo>
                  <a:lnTo>
                    <a:pt x="9616" y="2210"/>
                  </a:lnTo>
                  <a:cubicBezTo>
                    <a:pt x="9631" y="2241"/>
                    <a:pt x="11071" y="5378"/>
                    <a:pt x="11551" y="7081"/>
                  </a:cubicBezTo>
                  <a:cubicBezTo>
                    <a:pt x="11869" y="8211"/>
                    <a:pt x="12184" y="11822"/>
                    <a:pt x="12438" y="14724"/>
                  </a:cubicBezTo>
                  <a:cubicBezTo>
                    <a:pt x="12561" y="16125"/>
                    <a:pt x="12667" y="17344"/>
                    <a:pt x="12752" y="18021"/>
                  </a:cubicBezTo>
                  <a:cubicBezTo>
                    <a:pt x="12090" y="17668"/>
                    <a:pt x="10256" y="15849"/>
                    <a:pt x="8883" y="14489"/>
                  </a:cubicBezTo>
                  <a:cubicBezTo>
                    <a:pt x="6633" y="12260"/>
                    <a:pt x="5218" y="10891"/>
                    <a:pt x="4548" y="10688"/>
                  </a:cubicBezTo>
                  <a:cubicBezTo>
                    <a:pt x="3439" y="10354"/>
                    <a:pt x="1732" y="9567"/>
                    <a:pt x="987" y="9215"/>
                  </a:cubicBezTo>
                  <a:cubicBezTo>
                    <a:pt x="3134" y="7162"/>
                    <a:pt x="5471" y="5008"/>
                    <a:pt x="5788" y="4856"/>
                  </a:cubicBezTo>
                  <a:cubicBezTo>
                    <a:pt x="6369" y="4625"/>
                    <a:pt x="6351" y="3572"/>
                    <a:pt x="6133" y="1945"/>
                  </a:cubicBezTo>
                  <a:cubicBezTo>
                    <a:pt x="6106" y="1741"/>
                    <a:pt x="6298" y="1354"/>
                    <a:pt x="6708" y="1037"/>
                  </a:cubicBezTo>
                  <a:cubicBezTo>
                    <a:pt x="6924" y="870"/>
                    <a:pt x="7403" y="573"/>
                    <a:pt x="8074" y="573"/>
                  </a:cubicBezTo>
                  <a:close/>
                  <a:moveTo>
                    <a:pt x="8069" y="1"/>
                  </a:moveTo>
                  <a:cubicBezTo>
                    <a:pt x="7232" y="1"/>
                    <a:pt x="6630" y="376"/>
                    <a:pt x="6359" y="587"/>
                  </a:cubicBezTo>
                  <a:cubicBezTo>
                    <a:pt x="5819" y="1006"/>
                    <a:pt x="5508" y="1568"/>
                    <a:pt x="5569" y="2021"/>
                  </a:cubicBezTo>
                  <a:cubicBezTo>
                    <a:pt x="5823" y="3925"/>
                    <a:pt x="5657" y="4268"/>
                    <a:pt x="5577" y="4326"/>
                  </a:cubicBezTo>
                  <a:cubicBezTo>
                    <a:pt x="5073" y="4527"/>
                    <a:pt x="1406" y="8021"/>
                    <a:pt x="295" y="9088"/>
                  </a:cubicBezTo>
                  <a:lnTo>
                    <a:pt x="0" y="9370"/>
                  </a:lnTo>
                  <a:lnTo>
                    <a:pt x="367" y="9549"/>
                  </a:lnTo>
                  <a:cubicBezTo>
                    <a:pt x="469" y="9600"/>
                    <a:pt x="2895" y="10784"/>
                    <a:pt x="4383" y="11233"/>
                  </a:cubicBezTo>
                  <a:cubicBezTo>
                    <a:pt x="4966" y="11410"/>
                    <a:pt x="6834" y="13261"/>
                    <a:pt x="8482" y="14895"/>
                  </a:cubicBezTo>
                  <a:cubicBezTo>
                    <a:pt x="11308" y="17694"/>
                    <a:pt x="12359" y="18651"/>
                    <a:pt x="12918" y="18651"/>
                  </a:cubicBezTo>
                  <a:cubicBezTo>
                    <a:pt x="12982" y="18651"/>
                    <a:pt x="13046" y="18636"/>
                    <a:pt x="13105" y="18608"/>
                  </a:cubicBezTo>
                  <a:cubicBezTo>
                    <a:pt x="13210" y="18556"/>
                    <a:pt x="13378" y="18415"/>
                    <a:pt x="13330" y="18052"/>
                  </a:cubicBezTo>
                  <a:cubicBezTo>
                    <a:pt x="13245" y="17416"/>
                    <a:pt x="13133" y="16145"/>
                    <a:pt x="13005" y="14674"/>
                  </a:cubicBezTo>
                  <a:cubicBezTo>
                    <a:pt x="12749" y="11749"/>
                    <a:pt x="12431" y="8107"/>
                    <a:pt x="12098" y="6926"/>
                  </a:cubicBezTo>
                  <a:cubicBezTo>
                    <a:pt x="11672" y="5409"/>
                    <a:pt x="10549" y="2887"/>
                    <a:pt x="10222" y="2166"/>
                  </a:cubicBezTo>
                  <a:cubicBezTo>
                    <a:pt x="10391" y="1990"/>
                    <a:pt x="10552" y="1722"/>
                    <a:pt x="10518" y="1410"/>
                  </a:cubicBezTo>
                  <a:cubicBezTo>
                    <a:pt x="10470" y="951"/>
                    <a:pt x="10057" y="570"/>
                    <a:pt x="9253" y="244"/>
                  </a:cubicBezTo>
                  <a:cubicBezTo>
                    <a:pt x="8821" y="68"/>
                    <a:pt x="8424" y="1"/>
                    <a:pt x="8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4381700" y="1743400"/>
              <a:ext cx="574125" cy="421775"/>
            </a:xfrm>
            <a:custGeom>
              <a:avLst/>
              <a:gdLst/>
              <a:ahLst/>
              <a:cxnLst/>
              <a:rect l="l" t="t" r="r" b="b"/>
              <a:pathLst>
                <a:path w="22965" h="16871" extrusionOk="0">
                  <a:moveTo>
                    <a:pt x="8204" y="0"/>
                  </a:moveTo>
                  <a:cubicBezTo>
                    <a:pt x="8188" y="0"/>
                    <a:pt x="8172" y="0"/>
                    <a:pt x="8156" y="0"/>
                  </a:cubicBezTo>
                  <a:cubicBezTo>
                    <a:pt x="5963" y="35"/>
                    <a:pt x="3955" y="1468"/>
                    <a:pt x="2278" y="2468"/>
                  </a:cubicBezTo>
                  <a:cubicBezTo>
                    <a:pt x="602" y="3468"/>
                    <a:pt x="0" y="5746"/>
                    <a:pt x="1568" y="6830"/>
                  </a:cubicBezTo>
                  <a:cubicBezTo>
                    <a:pt x="3136" y="7913"/>
                    <a:pt x="5651" y="8353"/>
                    <a:pt x="5651" y="8353"/>
                  </a:cubicBezTo>
                  <a:lnTo>
                    <a:pt x="9023" y="8420"/>
                  </a:lnTo>
                  <a:cubicBezTo>
                    <a:pt x="9023" y="8420"/>
                    <a:pt x="8956" y="9851"/>
                    <a:pt x="8769" y="10394"/>
                  </a:cubicBezTo>
                  <a:cubicBezTo>
                    <a:pt x="8583" y="10936"/>
                    <a:pt x="9693" y="12468"/>
                    <a:pt x="10304" y="13163"/>
                  </a:cubicBezTo>
                  <a:cubicBezTo>
                    <a:pt x="10913" y="13858"/>
                    <a:pt x="11159" y="14730"/>
                    <a:pt x="12167" y="15500"/>
                  </a:cubicBezTo>
                  <a:cubicBezTo>
                    <a:pt x="12655" y="15873"/>
                    <a:pt x="13171" y="16000"/>
                    <a:pt x="13701" y="16000"/>
                  </a:cubicBezTo>
                  <a:cubicBezTo>
                    <a:pt x="14266" y="16000"/>
                    <a:pt x="14847" y="15856"/>
                    <a:pt x="15429" y="15711"/>
                  </a:cubicBezTo>
                  <a:cubicBezTo>
                    <a:pt x="15632" y="15661"/>
                    <a:pt x="15775" y="15639"/>
                    <a:pt x="15881" y="15639"/>
                  </a:cubicBezTo>
                  <a:cubicBezTo>
                    <a:pt x="16362" y="15639"/>
                    <a:pt x="16053" y="16086"/>
                    <a:pt x="16929" y="16287"/>
                  </a:cubicBezTo>
                  <a:cubicBezTo>
                    <a:pt x="17995" y="16532"/>
                    <a:pt x="19334" y="16870"/>
                    <a:pt x="19334" y="16870"/>
                  </a:cubicBezTo>
                  <a:cubicBezTo>
                    <a:pt x="19334" y="16870"/>
                    <a:pt x="20993" y="13803"/>
                    <a:pt x="21839" y="12397"/>
                  </a:cubicBezTo>
                  <a:cubicBezTo>
                    <a:pt x="22687" y="10991"/>
                    <a:pt x="22965" y="4358"/>
                    <a:pt x="20643" y="2470"/>
                  </a:cubicBezTo>
                  <a:cubicBezTo>
                    <a:pt x="19854" y="1828"/>
                    <a:pt x="18854" y="1618"/>
                    <a:pt x="17817" y="1618"/>
                  </a:cubicBezTo>
                  <a:cubicBezTo>
                    <a:pt x="15841" y="1618"/>
                    <a:pt x="13729" y="2381"/>
                    <a:pt x="12677" y="2381"/>
                  </a:cubicBezTo>
                  <a:cubicBezTo>
                    <a:pt x="12655" y="2381"/>
                    <a:pt x="12634" y="2380"/>
                    <a:pt x="12613" y="2380"/>
                  </a:cubicBezTo>
                  <a:cubicBezTo>
                    <a:pt x="11066" y="2329"/>
                    <a:pt x="10360" y="0"/>
                    <a:pt x="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4390400" y="1736300"/>
              <a:ext cx="572000" cy="437150"/>
            </a:xfrm>
            <a:custGeom>
              <a:avLst/>
              <a:gdLst/>
              <a:ahLst/>
              <a:cxnLst/>
              <a:rect l="l" t="t" r="r" b="b"/>
              <a:pathLst>
                <a:path w="22880" h="17486" extrusionOk="0">
                  <a:moveTo>
                    <a:pt x="7855" y="570"/>
                  </a:moveTo>
                  <a:cubicBezTo>
                    <a:pt x="8921" y="570"/>
                    <a:pt x="9606" y="1208"/>
                    <a:pt x="10268" y="1826"/>
                  </a:cubicBezTo>
                  <a:cubicBezTo>
                    <a:pt x="10847" y="2365"/>
                    <a:pt x="11445" y="2922"/>
                    <a:pt x="12256" y="2949"/>
                  </a:cubicBezTo>
                  <a:cubicBezTo>
                    <a:pt x="12279" y="2950"/>
                    <a:pt x="12302" y="2950"/>
                    <a:pt x="12326" y="2950"/>
                  </a:cubicBezTo>
                  <a:cubicBezTo>
                    <a:pt x="12810" y="2950"/>
                    <a:pt x="13452" y="2811"/>
                    <a:pt x="14198" y="2651"/>
                  </a:cubicBezTo>
                  <a:cubicBezTo>
                    <a:pt x="15178" y="2441"/>
                    <a:pt x="16351" y="2190"/>
                    <a:pt x="17467" y="2190"/>
                  </a:cubicBezTo>
                  <a:cubicBezTo>
                    <a:pt x="18450" y="2190"/>
                    <a:pt x="19389" y="2385"/>
                    <a:pt x="20116" y="2975"/>
                  </a:cubicBezTo>
                  <a:cubicBezTo>
                    <a:pt x="22227" y="4693"/>
                    <a:pt x="22076" y="11161"/>
                    <a:pt x="21249" y="12535"/>
                  </a:cubicBezTo>
                  <a:cubicBezTo>
                    <a:pt x="20532" y="13725"/>
                    <a:pt x="19222" y="16126"/>
                    <a:pt x="18843" y="16825"/>
                  </a:cubicBezTo>
                  <a:cubicBezTo>
                    <a:pt x="18420" y="16720"/>
                    <a:pt x="17454" y="16479"/>
                    <a:pt x="16645" y="16293"/>
                  </a:cubicBezTo>
                  <a:cubicBezTo>
                    <a:pt x="16271" y="16208"/>
                    <a:pt x="16198" y="16094"/>
                    <a:pt x="16120" y="15974"/>
                  </a:cubicBezTo>
                  <a:cubicBezTo>
                    <a:pt x="15970" y="15743"/>
                    <a:pt x="15808" y="15638"/>
                    <a:pt x="15534" y="15638"/>
                  </a:cubicBezTo>
                  <a:cubicBezTo>
                    <a:pt x="15393" y="15638"/>
                    <a:pt x="15223" y="15667"/>
                    <a:pt x="15012" y="15720"/>
                  </a:cubicBezTo>
                  <a:cubicBezTo>
                    <a:pt x="14441" y="15862"/>
                    <a:pt x="13887" y="16000"/>
                    <a:pt x="13359" y="16000"/>
                  </a:cubicBezTo>
                  <a:cubicBezTo>
                    <a:pt x="12879" y="16000"/>
                    <a:pt x="12421" y="15886"/>
                    <a:pt x="11993" y="15558"/>
                  </a:cubicBezTo>
                  <a:cubicBezTo>
                    <a:pt x="11395" y="15101"/>
                    <a:pt x="11080" y="14600"/>
                    <a:pt x="10776" y="14116"/>
                  </a:cubicBezTo>
                  <a:cubicBezTo>
                    <a:pt x="10594" y="13828"/>
                    <a:pt x="10408" y="13531"/>
                    <a:pt x="10170" y="13259"/>
                  </a:cubicBezTo>
                  <a:cubicBezTo>
                    <a:pt x="9324" y="12297"/>
                    <a:pt x="8591" y="11063"/>
                    <a:pt x="8692" y="10771"/>
                  </a:cubicBezTo>
                  <a:cubicBezTo>
                    <a:pt x="8889" y="10197"/>
                    <a:pt x="8957" y="8779"/>
                    <a:pt x="8959" y="8718"/>
                  </a:cubicBezTo>
                  <a:lnTo>
                    <a:pt x="8974" y="8425"/>
                  </a:lnTo>
                  <a:lnTo>
                    <a:pt x="5333" y="8354"/>
                  </a:lnTo>
                  <a:cubicBezTo>
                    <a:pt x="5091" y="8309"/>
                    <a:pt x="2806" y="7864"/>
                    <a:pt x="1383" y="6880"/>
                  </a:cubicBezTo>
                  <a:cubicBezTo>
                    <a:pt x="705" y="6412"/>
                    <a:pt x="581" y="5772"/>
                    <a:pt x="597" y="5318"/>
                  </a:cubicBezTo>
                  <a:cubicBezTo>
                    <a:pt x="626" y="4427"/>
                    <a:pt x="1208" y="3515"/>
                    <a:pt x="2077" y="2997"/>
                  </a:cubicBezTo>
                  <a:cubicBezTo>
                    <a:pt x="2298" y="2865"/>
                    <a:pt x="2525" y="2726"/>
                    <a:pt x="2757" y="2582"/>
                  </a:cubicBezTo>
                  <a:cubicBezTo>
                    <a:pt x="4271" y="1652"/>
                    <a:pt x="5985" y="598"/>
                    <a:pt x="7814" y="570"/>
                  </a:cubicBezTo>
                  <a:close/>
                  <a:moveTo>
                    <a:pt x="7879" y="0"/>
                  </a:moveTo>
                  <a:cubicBezTo>
                    <a:pt x="7854" y="0"/>
                    <a:pt x="7829" y="1"/>
                    <a:pt x="7805" y="1"/>
                  </a:cubicBezTo>
                  <a:cubicBezTo>
                    <a:pt x="5821" y="32"/>
                    <a:pt x="4036" y="1129"/>
                    <a:pt x="2460" y="2097"/>
                  </a:cubicBezTo>
                  <a:cubicBezTo>
                    <a:pt x="2230" y="2239"/>
                    <a:pt x="2006" y="2377"/>
                    <a:pt x="1786" y="2508"/>
                  </a:cubicBezTo>
                  <a:cubicBezTo>
                    <a:pt x="754" y="3123"/>
                    <a:pt x="64" y="4219"/>
                    <a:pt x="28" y="5299"/>
                  </a:cubicBezTo>
                  <a:cubicBezTo>
                    <a:pt x="0" y="6142"/>
                    <a:pt x="366" y="6869"/>
                    <a:pt x="1060" y="7349"/>
                  </a:cubicBezTo>
                  <a:cubicBezTo>
                    <a:pt x="2660" y="8456"/>
                    <a:pt x="5151" y="8900"/>
                    <a:pt x="5256" y="8920"/>
                  </a:cubicBezTo>
                  <a:lnTo>
                    <a:pt x="8373" y="8984"/>
                  </a:lnTo>
                  <a:cubicBezTo>
                    <a:pt x="8339" y="9475"/>
                    <a:pt x="8267" y="10253"/>
                    <a:pt x="8152" y="10587"/>
                  </a:cubicBezTo>
                  <a:cubicBezTo>
                    <a:pt x="7850" y="11468"/>
                    <a:pt x="9723" y="13615"/>
                    <a:pt x="9741" y="13636"/>
                  </a:cubicBezTo>
                  <a:cubicBezTo>
                    <a:pt x="9950" y="13873"/>
                    <a:pt x="10116" y="14138"/>
                    <a:pt x="10293" y="14418"/>
                  </a:cubicBezTo>
                  <a:cubicBezTo>
                    <a:pt x="10609" y="14922"/>
                    <a:pt x="10967" y="15492"/>
                    <a:pt x="11647" y="16012"/>
                  </a:cubicBezTo>
                  <a:cubicBezTo>
                    <a:pt x="12197" y="16431"/>
                    <a:pt x="12768" y="16572"/>
                    <a:pt x="13346" y="16572"/>
                  </a:cubicBezTo>
                  <a:cubicBezTo>
                    <a:pt x="13946" y="16572"/>
                    <a:pt x="14553" y="16421"/>
                    <a:pt x="15150" y="16273"/>
                  </a:cubicBezTo>
                  <a:cubicBezTo>
                    <a:pt x="15366" y="16219"/>
                    <a:pt x="15481" y="16208"/>
                    <a:pt x="15539" y="16208"/>
                  </a:cubicBezTo>
                  <a:cubicBezTo>
                    <a:pt x="15577" y="16208"/>
                    <a:pt x="15590" y="16212"/>
                    <a:pt x="15592" y="16213"/>
                  </a:cubicBezTo>
                  <a:cubicBezTo>
                    <a:pt x="15610" y="16235"/>
                    <a:pt x="15627" y="16259"/>
                    <a:pt x="15643" y="16284"/>
                  </a:cubicBezTo>
                  <a:cubicBezTo>
                    <a:pt x="15783" y="16500"/>
                    <a:pt x="15966" y="16722"/>
                    <a:pt x="16518" y="16848"/>
                  </a:cubicBezTo>
                  <a:cubicBezTo>
                    <a:pt x="17582" y="17093"/>
                    <a:pt x="18917" y="17431"/>
                    <a:pt x="18917" y="17431"/>
                  </a:cubicBezTo>
                  <a:lnTo>
                    <a:pt x="19133" y="17486"/>
                  </a:lnTo>
                  <a:lnTo>
                    <a:pt x="19238" y="17291"/>
                  </a:lnTo>
                  <a:cubicBezTo>
                    <a:pt x="19254" y="17260"/>
                    <a:pt x="20903" y="14214"/>
                    <a:pt x="21737" y="12829"/>
                  </a:cubicBezTo>
                  <a:cubicBezTo>
                    <a:pt x="22674" y="11272"/>
                    <a:pt x="22880" y="4490"/>
                    <a:pt x="20476" y="2534"/>
                  </a:cubicBezTo>
                  <a:cubicBezTo>
                    <a:pt x="19626" y="1843"/>
                    <a:pt x="18564" y="1619"/>
                    <a:pt x="17472" y="1619"/>
                  </a:cubicBezTo>
                  <a:cubicBezTo>
                    <a:pt x="16299" y="1619"/>
                    <a:pt x="15092" y="1878"/>
                    <a:pt x="14080" y="2095"/>
                  </a:cubicBezTo>
                  <a:cubicBezTo>
                    <a:pt x="13359" y="2248"/>
                    <a:pt x="12737" y="2381"/>
                    <a:pt x="12320" y="2381"/>
                  </a:cubicBezTo>
                  <a:cubicBezTo>
                    <a:pt x="12305" y="2381"/>
                    <a:pt x="12290" y="2381"/>
                    <a:pt x="12275" y="2380"/>
                  </a:cubicBezTo>
                  <a:cubicBezTo>
                    <a:pt x="11679" y="2360"/>
                    <a:pt x="11205" y="1920"/>
                    <a:pt x="10658" y="1410"/>
                  </a:cubicBezTo>
                  <a:cubicBezTo>
                    <a:pt x="9953" y="752"/>
                    <a:pt x="9130" y="0"/>
                    <a:pt x="7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4680525" y="1916950"/>
              <a:ext cx="222250" cy="84725"/>
            </a:xfrm>
            <a:custGeom>
              <a:avLst/>
              <a:gdLst/>
              <a:ahLst/>
              <a:cxnLst/>
              <a:rect l="l" t="t" r="r" b="b"/>
              <a:pathLst>
                <a:path w="8890" h="3389" extrusionOk="0">
                  <a:moveTo>
                    <a:pt x="299" y="0"/>
                  </a:moveTo>
                  <a:cubicBezTo>
                    <a:pt x="163" y="0"/>
                    <a:pt x="28" y="113"/>
                    <a:pt x="15" y="259"/>
                  </a:cubicBezTo>
                  <a:cubicBezTo>
                    <a:pt x="1" y="416"/>
                    <a:pt x="116" y="555"/>
                    <a:pt x="273" y="570"/>
                  </a:cubicBezTo>
                  <a:cubicBezTo>
                    <a:pt x="330" y="574"/>
                    <a:pt x="6014" y="1114"/>
                    <a:pt x="8310" y="3310"/>
                  </a:cubicBezTo>
                  <a:cubicBezTo>
                    <a:pt x="8362" y="3360"/>
                    <a:pt x="8431" y="3389"/>
                    <a:pt x="8503" y="3389"/>
                  </a:cubicBezTo>
                  <a:cubicBezTo>
                    <a:pt x="8505" y="3389"/>
                    <a:pt x="8506" y="3389"/>
                    <a:pt x="8507" y="3389"/>
                  </a:cubicBezTo>
                  <a:cubicBezTo>
                    <a:pt x="8508" y="3389"/>
                    <a:pt x="8508" y="3389"/>
                    <a:pt x="8509" y="3389"/>
                  </a:cubicBezTo>
                  <a:cubicBezTo>
                    <a:pt x="8764" y="3389"/>
                    <a:pt x="8890" y="3076"/>
                    <a:pt x="8705" y="2899"/>
                  </a:cubicBezTo>
                  <a:cubicBezTo>
                    <a:pt x="6265" y="566"/>
                    <a:pt x="566" y="24"/>
                    <a:pt x="325" y="2"/>
                  </a:cubicBez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6"/>
            <p:cNvSpPr/>
            <p:nvPr/>
          </p:nvSpPr>
          <p:spPr>
            <a:xfrm>
              <a:off x="4852375" y="2018125"/>
              <a:ext cx="47700" cy="36150"/>
            </a:xfrm>
            <a:custGeom>
              <a:avLst/>
              <a:gdLst/>
              <a:ahLst/>
              <a:cxnLst/>
              <a:rect l="l" t="t" r="r" b="b"/>
              <a:pathLst>
                <a:path w="1908" h="1446" extrusionOk="0">
                  <a:moveTo>
                    <a:pt x="326" y="0"/>
                  </a:moveTo>
                  <a:cubicBezTo>
                    <a:pt x="230" y="0"/>
                    <a:pt x="136" y="48"/>
                    <a:pt x="82" y="136"/>
                  </a:cubicBezTo>
                  <a:cubicBezTo>
                    <a:pt x="0" y="271"/>
                    <a:pt x="43" y="446"/>
                    <a:pt x="177" y="528"/>
                  </a:cubicBezTo>
                  <a:cubicBezTo>
                    <a:pt x="586" y="776"/>
                    <a:pt x="974" y="1060"/>
                    <a:pt x="1335" y="1375"/>
                  </a:cubicBezTo>
                  <a:cubicBezTo>
                    <a:pt x="1387" y="1421"/>
                    <a:pt x="1454" y="1446"/>
                    <a:pt x="1523" y="1446"/>
                  </a:cubicBezTo>
                  <a:cubicBezTo>
                    <a:pt x="1786" y="1446"/>
                    <a:pt x="1907" y="1121"/>
                    <a:pt x="1711" y="947"/>
                  </a:cubicBezTo>
                  <a:cubicBezTo>
                    <a:pt x="1325" y="610"/>
                    <a:pt x="911" y="308"/>
                    <a:pt x="474" y="42"/>
                  </a:cubicBezTo>
                  <a:cubicBezTo>
                    <a:pt x="428" y="14"/>
                    <a:pt x="376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4680650" y="1965900"/>
              <a:ext cx="142675" cy="44250"/>
            </a:xfrm>
            <a:custGeom>
              <a:avLst/>
              <a:gdLst/>
              <a:ahLst/>
              <a:cxnLst/>
              <a:rect l="l" t="t" r="r" b="b"/>
              <a:pathLst>
                <a:path w="5707" h="1770" extrusionOk="0">
                  <a:moveTo>
                    <a:pt x="301" y="1"/>
                  </a:moveTo>
                  <a:cubicBezTo>
                    <a:pt x="137" y="1"/>
                    <a:pt x="21" y="114"/>
                    <a:pt x="10" y="266"/>
                  </a:cubicBezTo>
                  <a:cubicBezTo>
                    <a:pt x="0" y="422"/>
                    <a:pt x="118" y="558"/>
                    <a:pt x="275" y="570"/>
                  </a:cubicBezTo>
                  <a:cubicBezTo>
                    <a:pt x="302" y="571"/>
                    <a:pt x="2823" y="757"/>
                    <a:pt x="5296" y="1749"/>
                  </a:cubicBezTo>
                  <a:cubicBezTo>
                    <a:pt x="5329" y="1763"/>
                    <a:pt x="5365" y="1769"/>
                    <a:pt x="5402" y="1769"/>
                  </a:cubicBezTo>
                  <a:cubicBezTo>
                    <a:pt x="5537" y="1769"/>
                    <a:pt x="5655" y="1672"/>
                    <a:pt x="5681" y="1539"/>
                  </a:cubicBezTo>
                  <a:cubicBezTo>
                    <a:pt x="5707" y="1405"/>
                    <a:pt x="5634" y="1272"/>
                    <a:pt x="5508" y="1221"/>
                  </a:cubicBezTo>
                  <a:cubicBezTo>
                    <a:pt x="2949" y="194"/>
                    <a:pt x="421" y="9"/>
                    <a:pt x="315" y="1"/>
                  </a:cubicBezTo>
                  <a:cubicBezTo>
                    <a:pt x="310" y="1"/>
                    <a:pt x="306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4828150" y="1903275"/>
              <a:ext cx="57725" cy="48375"/>
            </a:xfrm>
            <a:custGeom>
              <a:avLst/>
              <a:gdLst/>
              <a:ahLst/>
              <a:cxnLst/>
              <a:rect l="l" t="t" r="r" b="b"/>
              <a:pathLst>
                <a:path w="2309" h="1935" extrusionOk="0">
                  <a:moveTo>
                    <a:pt x="325" y="0"/>
                  </a:moveTo>
                  <a:cubicBezTo>
                    <a:pt x="229" y="0"/>
                    <a:pt x="134" y="49"/>
                    <a:pt x="81" y="138"/>
                  </a:cubicBezTo>
                  <a:cubicBezTo>
                    <a:pt x="1" y="273"/>
                    <a:pt x="44" y="448"/>
                    <a:pt x="179" y="529"/>
                  </a:cubicBezTo>
                  <a:cubicBezTo>
                    <a:pt x="1240" y="1165"/>
                    <a:pt x="1706" y="1810"/>
                    <a:pt x="1711" y="1816"/>
                  </a:cubicBezTo>
                  <a:cubicBezTo>
                    <a:pt x="1764" y="1890"/>
                    <a:pt x="1848" y="1935"/>
                    <a:pt x="1940" y="1935"/>
                  </a:cubicBezTo>
                  <a:cubicBezTo>
                    <a:pt x="1941" y="1935"/>
                    <a:pt x="1942" y="1935"/>
                    <a:pt x="1943" y="1935"/>
                  </a:cubicBezTo>
                  <a:cubicBezTo>
                    <a:pt x="1944" y="1935"/>
                    <a:pt x="1944" y="1935"/>
                    <a:pt x="1945" y="1935"/>
                  </a:cubicBezTo>
                  <a:cubicBezTo>
                    <a:pt x="2175" y="1935"/>
                    <a:pt x="2308" y="1675"/>
                    <a:pt x="2177" y="1487"/>
                  </a:cubicBezTo>
                  <a:cubicBezTo>
                    <a:pt x="2155" y="1457"/>
                    <a:pt x="1645" y="744"/>
                    <a:pt x="471" y="41"/>
                  </a:cubicBezTo>
                  <a:cubicBezTo>
                    <a:pt x="426" y="13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4463300" y="1820250"/>
              <a:ext cx="356425" cy="99725"/>
            </a:xfrm>
            <a:custGeom>
              <a:avLst/>
              <a:gdLst/>
              <a:ahLst/>
              <a:cxnLst/>
              <a:rect l="l" t="t" r="r" b="b"/>
              <a:pathLst>
                <a:path w="14257" h="3989" extrusionOk="0">
                  <a:moveTo>
                    <a:pt x="1812" y="1"/>
                  </a:moveTo>
                  <a:cubicBezTo>
                    <a:pt x="1751" y="1"/>
                    <a:pt x="1691" y="20"/>
                    <a:pt x="1639" y="60"/>
                  </a:cubicBezTo>
                  <a:cubicBezTo>
                    <a:pt x="1471" y="192"/>
                    <a:pt x="0" y="1382"/>
                    <a:pt x="61" y="2543"/>
                  </a:cubicBezTo>
                  <a:cubicBezTo>
                    <a:pt x="85" y="2991"/>
                    <a:pt x="325" y="3361"/>
                    <a:pt x="776" y="3645"/>
                  </a:cubicBezTo>
                  <a:cubicBezTo>
                    <a:pt x="1167" y="3891"/>
                    <a:pt x="1551" y="3988"/>
                    <a:pt x="1953" y="3988"/>
                  </a:cubicBezTo>
                  <a:cubicBezTo>
                    <a:pt x="2539" y="3988"/>
                    <a:pt x="3164" y="3782"/>
                    <a:pt x="3914" y="3536"/>
                  </a:cubicBezTo>
                  <a:cubicBezTo>
                    <a:pt x="5139" y="3132"/>
                    <a:pt x="6816" y="2580"/>
                    <a:pt x="9393" y="2557"/>
                  </a:cubicBezTo>
                  <a:cubicBezTo>
                    <a:pt x="9414" y="2557"/>
                    <a:pt x="9435" y="2557"/>
                    <a:pt x="9455" y="2557"/>
                  </a:cubicBezTo>
                  <a:cubicBezTo>
                    <a:pt x="11108" y="2557"/>
                    <a:pt x="12561" y="2823"/>
                    <a:pt x="13825" y="3366"/>
                  </a:cubicBezTo>
                  <a:cubicBezTo>
                    <a:pt x="13860" y="3381"/>
                    <a:pt x="13897" y="3388"/>
                    <a:pt x="13933" y="3388"/>
                  </a:cubicBezTo>
                  <a:cubicBezTo>
                    <a:pt x="14043" y="3388"/>
                    <a:pt x="14148" y="3323"/>
                    <a:pt x="14195" y="3215"/>
                  </a:cubicBezTo>
                  <a:cubicBezTo>
                    <a:pt x="14256" y="3072"/>
                    <a:pt x="14192" y="2906"/>
                    <a:pt x="14050" y="2843"/>
                  </a:cubicBezTo>
                  <a:cubicBezTo>
                    <a:pt x="12713" y="2267"/>
                    <a:pt x="11167" y="1987"/>
                    <a:pt x="9450" y="1987"/>
                  </a:cubicBezTo>
                  <a:cubicBezTo>
                    <a:pt x="9429" y="1987"/>
                    <a:pt x="9409" y="1987"/>
                    <a:pt x="9388" y="1987"/>
                  </a:cubicBezTo>
                  <a:cubicBezTo>
                    <a:pt x="6723" y="2011"/>
                    <a:pt x="4997" y="2579"/>
                    <a:pt x="3736" y="2994"/>
                  </a:cubicBezTo>
                  <a:cubicBezTo>
                    <a:pt x="3006" y="3235"/>
                    <a:pt x="2451" y="3417"/>
                    <a:pt x="1963" y="3417"/>
                  </a:cubicBezTo>
                  <a:cubicBezTo>
                    <a:pt x="1651" y="3417"/>
                    <a:pt x="1366" y="3343"/>
                    <a:pt x="1079" y="3162"/>
                  </a:cubicBezTo>
                  <a:cubicBezTo>
                    <a:pt x="790" y="2982"/>
                    <a:pt x="644" y="2768"/>
                    <a:pt x="630" y="2512"/>
                  </a:cubicBezTo>
                  <a:cubicBezTo>
                    <a:pt x="592" y="1778"/>
                    <a:pt x="1600" y="816"/>
                    <a:pt x="1991" y="506"/>
                  </a:cubicBezTo>
                  <a:cubicBezTo>
                    <a:pt x="2112" y="408"/>
                    <a:pt x="2132" y="231"/>
                    <a:pt x="2035" y="109"/>
                  </a:cubicBezTo>
                  <a:cubicBezTo>
                    <a:pt x="1979" y="38"/>
                    <a:pt x="1896" y="1"/>
                    <a:pt x="1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4448100" y="1917275"/>
              <a:ext cx="401275" cy="454200"/>
            </a:xfrm>
            <a:custGeom>
              <a:avLst/>
              <a:gdLst/>
              <a:ahLst/>
              <a:cxnLst/>
              <a:rect l="l" t="t" r="r" b="b"/>
              <a:pathLst>
                <a:path w="16051" h="18168" extrusionOk="0">
                  <a:moveTo>
                    <a:pt x="8628" y="0"/>
                  </a:moveTo>
                  <a:lnTo>
                    <a:pt x="1988" y="629"/>
                  </a:lnTo>
                  <a:cubicBezTo>
                    <a:pt x="1988" y="629"/>
                    <a:pt x="825" y="4682"/>
                    <a:pt x="1058" y="5279"/>
                  </a:cubicBezTo>
                  <a:cubicBezTo>
                    <a:pt x="1366" y="6071"/>
                    <a:pt x="1582" y="7278"/>
                    <a:pt x="1582" y="7278"/>
                  </a:cubicBezTo>
                  <a:lnTo>
                    <a:pt x="0" y="9947"/>
                  </a:lnTo>
                  <a:cubicBezTo>
                    <a:pt x="0" y="9947"/>
                    <a:pt x="263" y="10946"/>
                    <a:pt x="788" y="11004"/>
                  </a:cubicBezTo>
                  <a:cubicBezTo>
                    <a:pt x="1313" y="11063"/>
                    <a:pt x="2576" y="11800"/>
                    <a:pt x="2576" y="11800"/>
                  </a:cubicBezTo>
                  <a:cubicBezTo>
                    <a:pt x="2576" y="11800"/>
                    <a:pt x="4102" y="17415"/>
                    <a:pt x="4644" y="17602"/>
                  </a:cubicBezTo>
                  <a:cubicBezTo>
                    <a:pt x="5076" y="17751"/>
                    <a:pt x="5954" y="18168"/>
                    <a:pt x="6534" y="18168"/>
                  </a:cubicBezTo>
                  <a:cubicBezTo>
                    <a:pt x="6681" y="18168"/>
                    <a:pt x="6810" y="18141"/>
                    <a:pt x="6906" y="18075"/>
                  </a:cubicBezTo>
                  <a:cubicBezTo>
                    <a:pt x="7380" y="17754"/>
                    <a:pt x="13164" y="13617"/>
                    <a:pt x="13859" y="13008"/>
                  </a:cubicBezTo>
                  <a:cubicBezTo>
                    <a:pt x="14553" y="12399"/>
                    <a:pt x="14273" y="9332"/>
                    <a:pt x="14273" y="9332"/>
                  </a:cubicBezTo>
                  <a:cubicBezTo>
                    <a:pt x="14273" y="9332"/>
                    <a:pt x="16050" y="7155"/>
                    <a:pt x="15338" y="5697"/>
                  </a:cubicBezTo>
                  <a:cubicBezTo>
                    <a:pt x="15023" y="5052"/>
                    <a:pt x="14529" y="4786"/>
                    <a:pt x="14033" y="4786"/>
                  </a:cubicBezTo>
                  <a:cubicBezTo>
                    <a:pt x="13412" y="4786"/>
                    <a:pt x="12787" y="5204"/>
                    <a:pt x="12510" y="5817"/>
                  </a:cubicBezTo>
                  <a:cubicBezTo>
                    <a:pt x="12010" y="6919"/>
                    <a:pt x="11824" y="7460"/>
                    <a:pt x="11824" y="7460"/>
                  </a:cubicBezTo>
                  <a:cubicBezTo>
                    <a:pt x="11824" y="7460"/>
                    <a:pt x="11474" y="7580"/>
                    <a:pt x="11112" y="7580"/>
                  </a:cubicBezTo>
                  <a:cubicBezTo>
                    <a:pt x="10793" y="7580"/>
                    <a:pt x="10465" y="7487"/>
                    <a:pt x="10359" y="7139"/>
                  </a:cubicBezTo>
                  <a:lnTo>
                    <a:pt x="10130" y="6394"/>
                  </a:lnTo>
                  <a:cubicBezTo>
                    <a:pt x="10130" y="6394"/>
                    <a:pt x="7969" y="4743"/>
                    <a:pt x="7917" y="4362"/>
                  </a:cubicBezTo>
                  <a:cubicBezTo>
                    <a:pt x="7867" y="3981"/>
                    <a:pt x="8628" y="0"/>
                    <a:pt x="8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4440450" y="1909250"/>
              <a:ext cx="415100" cy="469425"/>
            </a:xfrm>
            <a:custGeom>
              <a:avLst/>
              <a:gdLst/>
              <a:ahLst/>
              <a:cxnLst/>
              <a:rect l="l" t="t" r="r" b="b"/>
              <a:pathLst>
                <a:path w="16604" h="18777" extrusionOk="0">
                  <a:moveTo>
                    <a:pt x="8583" y="639"/>
                  </a:moveTo>
                  <a:lnTo>
                    <a:pt x="8583" y="639"/>
                  </a:lnTo>
                  <a:cubicBezTo>
                    <a:pt x="8355" y="1848"/>
                    <a:pt x="7894" y="4367"/>
                    <a:pt x="7941" y="4721"/>
                  </a:cubicBezTo>
                  <a:cubicBezTo>
                    <a:pt x="7985" y="5046"/>
                    <a:pt x="8741" y="5775"/>
                    <a:pt x="10189" y="6885"/>
                  </a:cubicBezTo>
                  <a:lnTo>
                    <a:pt x="10392" y="7544"/>
                  </a:lnTo>
                  <a:cubicBezTo>
                    <a:pt x="10458" y="7769"/>
                    <a:pt x="10615" y="7957"/>
                    <a:pt x="10825" y="8062"/>
                  </a:cubicBezTo>
                  <a:cubicBezTo>
                    <a:pt x="11007" y="8155"/>
                    <a:pt x="11218" y="8187"/>
                    <a:pt x="11420" y="8187"/>
                  </a:cubicBezTo>
                  <a:cubicBezTo>
                    <a:pt x="11808" y="8187"/>
                    <a:pt x="12164" y="8070"/>
                    <a:pt x="12222" y="8051"/>
                  </a:cubicBezTo>
                  <a:lnTo>
                    <a:pt x="12354" y="8006"/>
                  </a:lnTo>
                  <a:lnTo>
                    <a:pt x="12399" y="7875"/>
                  </a:lnTo>
                  <a:cubicBezTo>
                    <a:pt x="12400" y="7869"/>
                    <a:pt x="12589" y="7328"/>
                    <a:pt x="13074" y="6255"/>
                  </a:cubicBezTo>
                  <a:cubicBezTo>
                    <a:pt x="13301" y="5754"/>
                    <a:pt x="13815" y="5399"/>
                    <a:pt x="14323" y="5392"/>
                  </a:cubicBezTo>
                  <a:cubicBezTo>
                    <a:pt x="14334" y="5392"/>
                    <a:pt x="14347" y="5391"/>
                    <a:pt x="14359" y="5391"/>
                  </a:cubicBezTo>
                  <a:cubicBezTo>
                    <a:pt x="14654" y="5391"/>
                    <a:pt x="15093" y="5539"/>
                    <a:pt x="15388" y="6144"/>
                  </a:cubicBezTo>
                  <a:cubicBezTo>
                    <a:pt x="16011" y="7419"/>
                    <a:pt x="14374" y="9453"/>
                    <a:pt x="14358" y="9473"/>
                  </a:cubicBezTo>
                  <a:lnTo>
                    <a:pt x="14284" y="9563"/>
                  </a:lnTo>
                  <a:lnTo>
                    <a:pt x="14294" y="9680"/>
                  </a:lnTo>
                  <a:cubicBezTo>
                    <a:pt x="14406" y="10893"/>
                    <a:pt x="14380" y="12761"/>
                    <a:pt x="13976" y="13116"/>
                  </a:cubicBezTo>
                  <a:cubicBezTo>
                    <a:pt x="13306" y="13706"/>
                    <a:pt x="7525" y="17840"/>
                    <a:pt x="7052" y="18161"/>
                  </a:cubicBezTo>
                  <a:cubicBezTo>
                    <a:pt x="7003" y="18195"/>
                    <a:pt x="6930" y="18209"/>
                    <a:pt x="6842" y="18209"/>
                  </a:cubicBezTo>
                  <a:cubicBezTo>
                    <a:pt x="6461" y="18209"/>
                    <a:pt x="5786" y="17942"/>
                    <a:pt x="5427" y="17800"/>
                  </a:cubicBezTo>
                  <a:cubicBezTo>
                    <a:pt x="5280" y="17743"/>
                    <a:pt x="5148" y="17691"/>
                    <a:pt x="5081" y="17674"/>
                  </a:cubicBezTo>
                  <a:cubicBezTo>
                    <a:pt x="4760" y="17400"/>
                    <a:pt x="3849" y="14597"/>
                    <a:pt x="3156" y="12048"/>
                  </a:cubicBezTo>
                  <a:lnTo>
                    <a:pt x="3125" y="11935"/>
                  </a:lnTo>
                  <a:lnTo>
                    <a:pt x="3025" y="11876"/>
                  </a:lnTo>
                  <a:cubicBezTo>
                    <a:pt x="2890" y="11798"/>
                    <a:pt x="1694" y="11107"/>
                    <a:pt x="1125" y="11043"/>
                  </a:cubicBezTo>
                  <a:cubicBezTo>
                    <a:pt x="934" y="11022"/>
                    <a:pt x="721" y="10632"/>
                    <a:pt x="614" y="10306"/>
                  </a:cubicBezTo>
                  <a:lnTo>
                    <a:pt x="2189" y="7653"/>
                  </a:lnTo>
                  <a:lnTo>
                    <a:pt x="2169" y="7549"/>
                  </a:lnTo>
                  <a:cubicBezTo>
                    <a:pt x="2160" y="7498"/>
                    <a:pt x="1944" y="6305"/>
                    <a:pt x="1629" y="5498"/>
                  </a:cubicBezTo>
                  <a:cubicBezTo>
                    <a:pt x="1518" y="5169"/>
                    <a:pt x="1993" y="3058"/>
                    <a:pt x="2515" y="1215"/>
                  </a:cubicBezTo>
                  <a:lnTo>
                    <a:pt x="8583" y="639"/>
                  </a:lnTo>
                  <a:close/>
                  <a:moveTo>
                    <a:pt x="9285" y="1"/>
                  </a:moveTo>
                  <a:lnTo>
                    <a:pt x="2074" y="683"/>
                  </a:lnTo>
                  <a:lnTo>
                    <a:pt x="2019" y="871"/>
                  </a:lnTo>
                  <a:cubicBezTo>
                    <a:pt x="1741" y="1843"/>
                    <a:pt x="850" y="5066"/>
                    <a:pt x="1098" y="5702"/>
                  </a:cubicBezTo>
                  <a:cubicBezTo>
                    <a:pt x="1341" y="6329"/>
                    <a:pt x="1530" y="7241"/>
                    <a:pt x="1589" y="7547"/>
                  </a:cubicBezTo>
                  <a:lnTo>
                    <a:pt x="0" y="10225"/>
                  </a:lnTo>
                  <a:lnTo>
                    <a:pt x="31" y="10340"/>
                  </a:lnTo>
                  <a:cubicBezTo>
                    <a:pt x="62" y="10462"/>
                    <a:pt x="363" y="11531"/>
                    <a:pt x="1062" y="11610"/>
                  </a:cubicBezTo>
                  <a:cubicBezTo>
                    <a:pt x="1377" y="11645"/>
                    <a:pt x="2154" y="12036"/>
                    <a:pt x="2638" y="12311"/>
                  </a:cubicBezTo>
                  <a:cubicBezTo>
                    <a:pt x="3660" y="16060"/>
                    <a:pt x="4408" y="18038"/>
                    <a:pt x="4858" y="18193"/>
                  </a:cubicBezTo>
                  <a:cubicBezTo>
                    <a:pt x="4956" y="18227"/>
                    <a:pt x="5079" y="18277"/>
                    <a:pt x="5218" y="18331"/>
                  </a:cubicBezTo>
                  <a:cubicBezTo>
                    <a:pt x="5835" y="18573"/>
                    <a:pt x="6397" y="18777"/>
                    <a:pt x="6841" y="18777"/>
                  </a:cubicBezTo>
                  <a:cubicBezTo>
                    <a:pt x="7045" y="18777"/>
                    <a:pt x="7225" y="18734"/>
                    <a:pt x="7372" y="18632"/>
                  </a:cubicBezTo>
                  <a:cubicBezTo>
                    <a:pt x="7853" y="18306"/>
                    <a:pt x="13645" y="14165"/>
                    <a:pt x="14353" y="13543"/>
                  </a:cubicBezTo>
                  <a:cubicBezTo>
                    <a:pt x="15073" y="12911"/>
                    <a:pt x="14932" y="10469"/>
                    <a:pt x="14873" y="9741"/>
                  </a:cubicBezTo>
                  <a:cubicBezTo>
                    <a:pt x="15219" y="9289"/>
                    <a:pt x="16604" y="7333"/>
                    <a:pt x="15900" y="5894"/>
                  </a:cubicBezTo>
                  <a:cubicBezTo>
                    <a:pt x="15563" y="5202"/>
                    <a:pt x="14974" y="4823"/>
                    <a:pt x="14316" y="4822"/>
                  </a:cubicBezTo>
                  <a:cubicBezTo>
                    <a:pt x="13584" y="4832"/>
                    <a:pt x="12877" y="5314"/>
                    <a:pt x="12556" y="6020"/>
                  </a:cubicBezTo>
                  <a:cubicBezTo>
                    <a:pt x="12196" y="6815"/>
                    <a:pt x="11998" y="7321"/>
                    <a:pt x="11913" y="7549"/>
                  </a:cubicBezTo>
                  <a:cubicBezTo>
                    <a:pt x="11780" y="7582"/>
                    <a:pt x="11592" y="7617"/>
                    <a:pt x="11415" y="7617"/>
                  </a:cubicBezTo>
                  <a:cubicBezTo>
                    <a:pt x="11291" y="7617"/>
                    <a:pt x="11174" y="7600"/>
                    <a:pt x="11083" y="7553"/>
                  </a:cubicBezTo>
                  <a:cubicBezTo>
                    <a:pt x="11011" y="7518"/>
                    <a:pt x="10957" y="7454"/>
                    <a:pt x="10937" y="7376"/>
                  </a:cubicBezTo>
                  <a:lnTo>
                    <a:pt x="10682" y="6544"/>
                  </a:lnTo>
                  <a:lnTo>
                    <a:pt x="10609" y="6488"/>
                  </a:lnTo>
                  <a:cubicBezTo>
                    <a:pt x="9671" y="5772"/>
                    <a:pt x="8599" y="4854"/>
                    <a:pt x="8507" y="4648"/>
                  </a:cubicBezTo>
                  <a:cubicBezTo>
                    <a:pt x="8485" y="4368"/>
                    <a:pt x="8907" y="1980"/>
                    <a:pt x="9214" y="374"/>
                  </a:cubicBezTo>
                  <a:lnTo>
                    <a:pt x="9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3300175" y="2296875"/>
              <a:ext cx="228725" cy="80525"/>
            </a:xfrm>
            <a:custGeom>
              <a:avLst/>
              <a:gdLst/>
              <a:ahLst/>
              <a:cxnLst/>
              <a:rect l="l" t="t" r="r" b="b"/>
              <a:pathLst>
                <a:path w="9149" h="3221" extrusionOk="0">
                  <a:moveTo>
                    <a:pt x="5751" y="1"/>
                  </a:moveTo>
                  <a:cubicBezTo>
                    <a:pt x="5751" y="1"/>
                    <a:pt x="3347" y="1357"/>
                    <a:pt x="2381" y="1874"/>
                  </a:cubicBezTo>
                  <a:cubicBezTo>
                    <a:pt x="1415" y="2391"/>
                    <a:pt x="1" y="2451"/>
                    <a:pt x="467" y="3036"/>
                  </a:cubicBezTo>
                  <a:cubicBezTo>
                    <a:pt x="573" y="3169"/>
                    <a:pt x="789" y="3220"/>
                    <a:pt x="1059" y="3220"/>
                  </a:cubicBezTo>
                  <a:cubicBezTo>
                    <a:pt x="1975" y="3220"/>
                    <a:pt x="3517" y="2628"/>
                    <a:pt x="3517" y="2628"/>
                  </a:cubicBezTo>
                  <a:cubicBezTo>
                    <a:pt x="3517" y="2628"/>
                    <a:pt x="6489" y="2618"/>
                    <a:pt x="7633" y="2466"/>
                  </a:cubicBezTo>
                  <a:cubicBezTo>
                    <a:pt x="8776" y="2312"/>
                    <a:pt x="9149" y="1229"/>
                    <a:pt x="9149" y="1229"/>
                  </a:cubicBezTo>
                  <a:lnTo>
                    <a:pt x="5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3301875" y="2289825"/>
              <a:ext cx="235050" cy="94600"/>
            </a:xfrm>
            <a:custGeom>
              <a:avLst/>
              <a:gdLst/>
              <a:ahLst/>
              <a:cxnLst/>
              <a:rect l="l" t="t" r="r" b="b"/>
              <a:pathLst>
                <a:path w="9402" h="3784" extrusionOk="0">
                  <a:moveTo>
                    <a:pt x="5680" y="1"/>
                  </a:moveTo>
                  <a:cubicBezTo>
                    <a:pt x="5634" y="1"/>
                    <a:pt x="5587" y="12"/>
                    <a:pt x="5543" y="36"/>
                  </a:cubicBezTo>
                  <a:cubicBezTo>
                    <a:pt x="5520" y="49"/>
                    <a:pt x="3129" y="1396"/>
                    <a:pt x="2178" y="1905"/>
                  </a:cubicBezTo>
                  <a:cubicBezTo>
                    <a:pt x="1865" y="2073"/>
                    <a:pt x="1487" y="2194"/>
                    <a:pt x="1153" y="2300"/>
                  </a:cubicBezTo>
                  <a:cubicBezTo>
                    <a:pt x="591" y="2479"/>
                    <a:pt x="149" y="2620"/>
                    <a:pt x="44" y="2967"/>
                  </a:cubicBezTo>
                  <a:cubicBezTo>
                    <a:pt x="6" y="3086"/>
                    <a:pt x="1" y="3275"/>
                    <a:pt x="176" y="3495"/>
                  </a:cubicBezTo>
                  <a:cubicBezTo>
                    <a:pt x="344" y="3705"/>
                    <a:pt x="653" y="3784"/>
                    <a:pt x="1025" y="3784"/>
                  </a:cubicBezTo>
                  <a:cubicBezTo>
                    <a:pt x="1825" y="3784"/>
                    <a:pt x="2913" y="3417"/>
                    <a:pt x="3501" y="3195"/>
                  </a:cubicBezTo>
                  <a:cubicBezTo>
                    <a:pt x="3916" y="3192"/>
                    <a:pt x="6523" y="3174"/>
                    <a:pt x="7602" y="3030"/>
                  </a:cubicBezTo>
                  <a:cubicBezTo>
                    <a:pt x="8906" y="2856"/>
                    <a:pt x="9332" y="1654"/>
                    <a:pt x="9350" y="1603"/>
                  </a:cubicBezTo>
                  <a:cubicBezTo>
                    <a:pt x="9401" y="1455"/>
                    <a:pt x="9322" y="1293"/>
                    <a:pt x="9174" y="1242"/>
                  </a:cubicBezTo>
                  <a:cubicBezTo>
                    <a:pt x="9144" y="1232"/>
                    <a:pt x="9112" y="1227"/>
                    <a:pt x="9082" y="1227"/>
                  </a:cubicBezTo>
                  <a:cubicBezTo>
                    <a:pt x="8964" y="1227"/>
                    <a:pt x="8854" y="1300"/>
                    <a:pt x="8812" y="1417"/>
                  </a:cubicBezTo>
                  <a:cubicBezTo>
                    <a:pt x="8798" y="1454"/>
                    <a:pt x="8476" y="2338"/>
                    <a:pt x="7526" y="2466"/>
                  </a:cubicBezTo>
                  <a:cubicBezTo>
                    <a:pt x="6415" y="2615"/>
                    <a:pt x="3477" y="2625"/>
                    <a:pt x="3448" y="2625"/>
                  </a:cubicBezTo>
                  <a:cubicBezTo>
                    <a:pt x="3413" y="2625"/>
                    <a:pt x="3379" y="2631"/>
                    <a:pt x="3346" y="2644"/>
                  </a:cubicBezTo>
                  <a:cubicBezTo>
                    <a:pt x="2415" y="3001"/>
                    <a:pt x="1458" y="3223"/>
                    <a:pt x="957" y="3223"/>
                  </a:cubicBezTo>
                  <a:cubicBezTo>
                    <a:pt x="785" y="3223"/>
                    <a:pt x="666" y="3196"/>
                    <a:pt x="621" y="3140"/>
                  </a:cubicBezTo>
                  <a:cubicBezTo>
                    <a:pt x="616" y="3134"/>
                    <a:pt x="611" y="3128"/>
                    <a:pt x="608" y="3122"/>
                  </a:cubicBezTo>
                  <a:cubicBezTo>
                    <a:pt x="723" y="3035"/>
                    <a:pt x="1081" y="2921"/>
                    <a:pt x="1326" y="2842"/>
                  </a:cubicBezTo>
                  <a:cubicBezTo>
                    <a:pt x="1683" y="2730"/>
                    <a:pt x="2088" y="2600"/>
                    <a:pt x="2446" y="2408"/>
                  </a:cubicBezTo>
                  <a:cubicBezTo>
                    <a:pt x="3404" y="1894"/>
                    <a:pt x="5800" y="546"/>
                    <a:pt x="5823" y="531"/>
                  </a:cubicBezTo>
                  <a:cubicBezTo>
                    <a:pt x="5958" y="453"/>
                    <a:pt x="6004" y="280"/>
                    <a:pt x="5927" y="145"/>
                  </a:cubicBezTo>
                  <a:cubicBezTo>
                    <a:pt x="5876" y="53"/>
                    <a:pt x="5779" y="1"/>
                    <a:pt x="5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5773650" y="4668100"/>
              <a:ext cx="327150" cy="426050"/>
            </a:xfrm>
            <a:custGeom>
              <a:avLst/>
              <a:gdLst/>
              <a:ahLst/>
              <a:cxnLst/>
              <a:rect l="l" t="t" r="r" b="b"/>
              <a:pathLst>
                <a:path w="13086" h="17042" extrusionOk="0">
                  <a:moveTo>
                    <a:pt x="6675" y="1"/>
                  </a:moveTo>
                  <a:lnTo>
                    <a:pt x="3947" y="3239"/>
                  </a:lnTo>
                  <a:lnTo>
                    <a:pt x="3676" y="8734"/>
                  </a:lnTo>
                  <a:cubicBezTo>
                    <a:pt x="3676" y="8734"/>
                    <a:pt x="412" y="15493"/>
                    <a:pt x="186" y="15953"/>
                  </a:cubicBezTo>
                  <a:cubicBezTo>
                    <a:pt x="1" y="16333"/>
                    <a:pt x="248" y="17042"/>
                    <a:pt x="949" y="17042"/>
                  </a:cubicBezTo>
                  <a:cubicBezTo>
                    <a:pt x="1100" y="17042"/>
                    <a:pt x="1273" y="17008"/>
                    <a:pt x="1467" y="16932"/>
                  </a:cubicBezTo>
                  <a:cubicBezTo>
                    <a:pt x="2559" y="16499"/>
                    <a:pt x="4853" y="14323"/>
                    <a:pt x="6152" y="13288"/>
                  </a:cubicBezTo>
                  <a:cubicBezTo>
                    <a:pt x="7450" y="12252"/>
                    <a:pt x="9407" y="9693"/>
                    <a:pt x="10583" y="8817"/>
                  </a:cubicBezTo>
                  <a:cubicBezTo>
                    <a:pt x="11759" y="7942"/>
                    <a:pt x="13085" y="6040"/>
                    <a:pt x="13029" y="5617"/>
                  </a:cubicBezTo>
                  <a:cubicBezTo>
                    <a:pt x="12971" y="5194"/>
                    <a:pt x="6675" y="1"/>
                    <a:pt x="6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5767575" y="4661000"/>
              <a:ext cx="340850" cy="440275"/>
            </a:xfrm>
            <a:custGeom>
              <a:avLst/>
              <a:gdLst/>
              <a:ahLst/>
              <a:cxnLst/>
              <a:rect l="l" t="t" r="r" b="b"/>
              <a:pathLst>
                <a:path w="13634" h="17611" extrusionOk="0">
                  <a:moveTo>
                    <a:pt x="6953" y="685"/>
                  </a:moveTo>
                  <a:cubicBezTo>
                    <a:pt x="9206" y="2547"/>
                    <a:pt x="12607" y="5437"/>
                    <a:pt x="12983" y="5964"/>
                  </a:cubicBezTo>
                  <a:cubicBezTo>
                    <a:pt x="12906" y="6365"/>
                    <a:pt x="11775" y="8040"/>
                    <a:pt x="10656" y="8873"/>
                  </a:cubicBezTo>
                  <a:cubicBezTo>
                    <a:pt x="10036" y="9334"/>
                    <a:pt x="9245" y="10205"/>
                    <a:pt x="8408" y="11127"/>
                  </a:cubicBezTo>
                  <a:cubicBezTo>
                    <a:pt x="7636" y="11976"/>
                    <a:pt x="6838" y="12855"/>
                    <a:pt x="6217" y="13350"/>
                  </a:cubicBezTo>
                  <a:cubicBezTo>
                    <a:pt x="5844" y="13647"/>
                    <a:pt x="5391" y="14037"/>
                    <a:pt x="4907" y="14453"/>
                  </a:cubicBezTo>
                  <a:cubicBezTo>
                    <a:pt x="3763" y="15436"/>
                    <a:pt x="2340" y="16658"/>
                    <a:pt x="1604" y="16950"/>
                  </a:cubicBezTo>
                  <a:cubicBezTo>
                    <a:pt x="1452" y="17011"/>
                    <a:pt x="1313" y="17042"/>
                    <a:pt x="1191" y="17042"/>
                  </a:cubicBezTo>
                  <a:cubicBezTo>
                    <a:pt x="1028" y="17042"/>
                    <a:pt x="896" y="16988"/>
                    <a:pt x="798" y="16883"/>
                  </a:cubicBezTo>
                  <a:cubicBezTo>
                    <a:pt x="655" y="16728"/>
                    <a:pt x="623" y="16488"/>
                    <a:pt x="685" y="16362"/>
                  </a:cubicBezTo>
                  <a:cubicBezTo>
                    <a:pt x="911" y="15901"/>
                    <a:pt x="4175" y="9143"/>
                    <a:pt x="4175" y="9143"/>
                  </a:cubicBezTo>
                  <a:cubicBezTo>
                    <a:pt x="4192" y="9109"/>
                    <a:pt x="4201" y="9070"/>
                    <a:pt x="4203" y="9033"/>
                  </a:cubicBezTo>
                  <a:lnTo>
                    <a:pt x="4470" y="3633"/>
                  </a:lnTo>
                  <a:lnTo>
                    <a:pt x="6953" y="685"/>
                  </a:lnTo>
                  <a:close/>
                  <a:moveTo>
                    <a:pt x="6918" y="1"/>
                  </a:moveTo>
                  <a:cubicBezTo>
                    <a:pt x="6837" y="1"/>
                    <a:pt x="6756" y="35"/>
                    <a:pt x="6700" y="102"/>
                  </a:cubicBezTo>
                  <a:lnTo>
                    <a:pt x="3972" y="3340"/>
                  </a:lnTo>
                  <a:cubicBezTo>
                    <a:pt x="3931" y="3388"/>
                    <a:pt x="3909" y="3446"/>
                    <a:pt x="3905" y="3509"/>
                  </a:cubicBezTo>
                  <a:lnTo>
                    <a:pt x="3638" y="8947"/>
                  </a:lnTo>
                  <a:cubicBezTo>
                    <a:pt x="3333" y="9575"/>
                    <a:pt x="388" y="15675"/>
                    <a:pt x="173" y="16112"/>
                  </a:cubicBezTo>
                  <a:cubicBezTo>
                    <a:pt x="0" y="16467"/>
                    <a:pt x="87" y="16954"/>
                    <a:pt x="381" y="17270"/>
                  </a:cubicBezTo>
                  <a:cubicBezTo>
                    <a:pt x="494" y="17392"/>
                    <a:pt x="757" y="17611"/>
                    <a:pt x="1193" y="17611"/>
                  </a:cubicBezTo>
                  <a:cubicBezTo>
                    <a:pt x="1372" y="17611"/>
                    <a:pt x="1578" y="17575"/>
                    <a:pt x="1815" y="17481"/>
                  </a:cubicBezTo>
                  <a:cubicBezTo>
                    <a:pt x="2640" y="17154"/>
                    <a:pt x="4042" y="15948"/>
                    <a:pt x="5279" y="14885"/>
                  </a:cubicBezTo>
                  <a:cubicBezTo>
                    <a:pt x="5756" y="14474"/>
                    <a:pt x="6204" y="14089"/>
                    <a:pt x="6572" y="13796"/>
                  </a:cubicBezTo>
                  <a:cubicBezTo>
                    <a:pt x="7229" y="13271"/>
                    <a:pt x="8043" y="12376"/>
                    <a:pt x="8830" y="11510"/>
                  </a:cubicBezTo>
                  <a:cubicBezTo>
                    <a:pt x="9612" y="10648"/>
                    <a:pt x="10421" y="9758"/>
                    <a:pt x="10997" y="9330"/>
                  </a:cubicBezTo>
                  <a:cubicBezTo>
                    <a:pt x="12151" y="8470"/>
                    <a:pt x="13633" y="6461"/>
                    <a:pt x="13554" y="5864"/>
                  </a:cubicBezTo>
                  <a:cubicBezTo>
                    <a:pt x="13536" y="5732"/>
                    <a:pt x="13483" y="5330"/>
                    <a:pt x="7099" y="66"/>
                  </a:cubicBezTo>
                  <a:cubicBezTo>
                    <a:pt x="7046" y="22"/>
                    <a:pt x="6982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5784400" y="4788475"/>
              <a:ext cx="316400" cy="305625"/>
            </a:xfrm>
            <a:custGeom>
              <a:avLst/>
              <a:gdLst/>
              <a:ahLst/>
              <a:cxnLst/>
              <a:rect l="l" t="t" r="r" b="b"/>
              <a:pathLst>
                <a:path w="12656" h="12225" extrusionOk="0">
                  <a:moveTo>
                    <a:pt x="11857" y="1"/>
                  </a:moveTo>
                  <a:cubicBezTo>
                    <a:pt x="11003" y="945"/>
                    <a:pt x="9297" y="2825"/>
                    <a:pt x="7772" y="4463"/>
                  </a:cubicBezTo>
                  <a:cubicBezTo>
                    <a:pt x="6046" y="6320"/>
                    <a:pt x="1631" y="10505"/>
                    <a:pt x="0" y="12042"/>
                  </a:cubicBezTo>
                  <a:cubicBezTo>
                    <a:pt x="133" y="12152"/>
                    <a:pt x="308" y="12224"/>
                    <a:pt x="530" y="12224"/>
                  </a:cubicBezTo>
                  <a:cubicBezTo>
                    <a:pt x="678" y="12224"/>
                    <a:pt x="847" y="12192"/>
                    <a:pt x="1037" y="12117"/>
                  </a:cubicBezTo>
                  <a:cubicBezTo>
                    <a:pt x="2129" y="11683"/>
                    <a:pt x="4423" y="9508"/>
                    <a:pt x="5722" y="8473"/>
                  </a:cubicBezTo>
                  <a:cubicBezTo>
                    <a:pt x="7020" y="7437"/>
                    <a:pt x="8977" y="4878"/>
                    <a:pt x="10153" y="4002"/>
                  </a:cubicBezTo>
                  <a:cubicBezTo>
                    <a:pt x="11329" y="3127"/>
                    <a:pt x="12655" y="1225"/>
                    <a:pt x="12599" y="802"/>
                  </a:cubicBezTo>
                  <a:cubicBezTo>
                    <a:pt x="12587" y="713"/>
                    <a:pt x="12300" y="415"/>
                    <a:pt x="1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5777225" y="4781350"/>
              <a:ext cx="331225" cy="319850"/>
            </a:xfrm>
            <a:custGeom>
              <a:avLst/>
              <a:gdLst/>
              <a:ahLst/>
              <a:cxnLst/>
              <a:rect l="l" t="t" r="r" b="b"/>
              <a:pathLst>
                <a:path w="13249" h="12794" extrusionOk="0">
                  <a:moveTo>
                    <a:pt x="12160" y="693"/>
                  </a:moveTo>
                  <a:cubicBezTo>
                    <a:pt x="12447" y="971"/>
                    <a:pt x="12556" y="1098"/>
                    <a:pt x="12598" y="1151"/>
                  </a:cubicBezTo>
                  <a:cubicBezTo>
                    <a:pt x="12518" y="1555"/>
                    <a:pt x="11388" y="3227"/>
                    <a:pt x="10270" y="4059"/>
                  </a:cubicBezTo>
                  <a:cubicBezTo>
                    <a:pt x="9651" y="4520"/>
                    <a:pt x="8860" y="5392"/>
                    <a:pt x="8023" y="6313"/>
                  </a:cubicBezTo>
                  <a:cubicBezTo>
                    <a:pt x="7251" y="7162"/>
                    <a:pt x="6453" y="8041"/>
                    <a:pt x="5832" y="8536"/>
                  </a:cubicBezTo>
                  <a:cubicBezTo>
                    <a:pt x="5460" y="8833"/>
                    <a:pt x="5006" y="9223"/>
                    <a:pt x="4522" y="9640"/>
                  </a:cubicBezTo>
                  <a:cubicBezTo>
                    <a:pt x="3377" y="10622"/>
                    <a:pt x="1955" y="11844"/>
                    <a:pt x="1219" y="12136"/>
                  </a:cubicBezTo>
                  <a:cubicBezTo>
                    <a:pt x="1087" y="12190"/>
                    <a:pt x="985" y="12228"/>
                    <a:pt x="865" y="12228"/>
                  </a:cubicBezTo>
                  <a:cubicBezTo>
                    <a:pt x="847" y="12228"/>
                    <a:pt x="829" y="12227"/>
                    <a:pt x="811" y="12226"/>
                  </a:cubicBezTo>
                  <a:cubicBezTo>
                    <a:pt x="2741" y="10403"/>
                    <a:pt x="6662" y="6670"/>
                    <a:pt x="8268" y="4944"/>
                  </a:cubicBezTo>
                  <a:cubicBezTo>
                    <a:pt x="9681" y="3424"/>
                    <a:pt x="11245" y="1704"/>
                    <a:pt x="12160" y="693"/>
                  </a:cubicBezTo>
                  <a:close/>
                  <a:moveTo>
                    <a:pt x="12134" y="0"/>
                  </a:moveTo>
                  <a:cubicBezTo>
                    <a:pt x="12058" y="4"/>
                    <a:pt x="11986" y="37"/>
                    <a:pt x="11935" y="94"/>
                  </a:cubicBezTo>
                  <a:cubicBezTo>
                    <a:pt x="11061" y="1060"/>
                    <a:pt x="9368" y="2923"/>
                    <a:pt x="7851" y="4554"/>
                  </a:cubicBezTo>
                  <a:cubicBezTo>
                    <a:pt x="6158" y="6375"/>
                    <a:pt x="1861" y="10451"/>
                    <a:pt x="92" y="12121"/>
                  </a:cubicBezTo>
                  <a:cubicBezTo>
                    <a:pt x="32" y="12176"/>
                    <a:pt x="0" y="12255"/>
                    <a:pt x="3" y="12336"/>
                  </a:cubicBezTo>
                  <a:cubicBezTo>
                    <a:pt x="5" y="12419"/>
                    <a:pt x="43" y="12495"/>
                    <a:pt x="106" y="12548"/>
                  </a:cubicBezTo>
                  <a:cubicBezTo>
                    <a:pt x="237" y="12656"/>
                    <a:pt x="473" y="12793"/>
                    <a:pt x="820" y="12793"/>
                  </a:cubicBezTo>
                  <a:cubicBezTo>
                    <a:pt x="994" y="12793"/>
                    <a:pt x="1197" y="12758"/>
                    <a:pt x="1430" y="12666"/>
                  </a:cubicBezTo>
                  <a:cubicBezTo>
                    <a:pt x="2255" y="12338"/>
                    <a:pt x="3657" y="11134"/>
                    <a:pt x="4893" y="10070"/>
                  </a:cubicBezTo>
                  <a:cubicBezTo>
                    <a:pt x="5372" y="9659"/>
                    <a:pt x="5820" y="9274"/>
                    <a:pt x="6188" y="8981"/>
                  </a:cubicBezTo>
                  <a:cubicBezTo>
                    <a:pt x="6844" y="8456"/>
                    <a:pt x="7658" y="7561"/>
                    <a:pt x="8445" y="6695"/>
                  </a:cubicBezTo>
                  <a:cubicBezTo>
                    <a:pt x="9227" y="5833"/>
                    <a:pt x="10036" y="4942"/>
                    <a:pt x="10611" y="4515"/>
                  </a:cubicBezTo>
                  <a:cubicBezTo>
                    <a:pt x="11766" y="3655"/>
                    <a:pt x="13248" y="1646"/>
                    <a:pt x="13169" y="1049"/>
                  </a:cubicBezTo>
                  <a:cubicBezTo>
                    <a:pt x="13151" y="914"/>
                    <a:pt x="13083" y="773"/>
                    <a:pt x="12341" y="77"/>
                  </a:cubicBezTo>
                  <a:cubicBezTo>
                    <a:pt x="12286" y="25"/>
                    <a:pt x="12211" y="2"/>
                    <a:pt x="12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6051875" y="4049550"/>
              <a:ext cx="250450" cy="436525"/>
            </a:xfrm>
            <a:custGeom>
              <a:avLst/>
              <a:gdLst/>
              <a:ahLst/>
              <a:cxnLst/>
              <a:rect l="l" t="t" r="r" b="b"/>
              <a:pathLst>
                <a:path w="10018" h="17461" extrusionOk="0">
                  <a:moveTo>
                    <a:pt x="7577" y="0"/>
                  </a:moveTo>
                  <a:cubicBezTo>
                    <a:pt x="5731" y="0"/>
                    <a:pt x="818" y="764"/>
                    <a:pt x="818" y="764"/>
                  </a:cubicBezTo>
                  <a:lnTo>
                    <a:pt x="0" y="4321"/>
                  </a:lnTo>
                  <a:lnTo>
                    <a:pt x="3031" y="7651"/>
                  </a:lnTo>
                  <a:lnTo>
                    <a:pt x="7777" y="17362"/>
                  </a:lnTo>
                  <a:cubicBezTo>
                    <a:pt x="7777" y="17362"/>
                    <a:pt x="8208" y="17461"/>
                    <a:pt x="8667" y="17461"/>
                  </a:cubicBezTo>
                  <a:cubicBezTo>
                    <a:pt x="8968" y="17461"/>
                    <a:pt x="9281" y="17418"/>
                    <a:pt x="9490" y="17276"/>
                  </a:cubicBezTo>
                  <a:cubicBezTo>
                    <a:pt x="10017" y="16918"/>
                    <a:pt x="9119" y="4826"/>
                    <a:pt x="8874" y="2992"/>
                  </a:cubicBezTo>
                  <a:cubicBezTo>
                    <a:pt x="8629" y="1157"/>
                    <a:pt x="8957" y="394"/>
                    <a:pt x="8195" y="65"/>
                  </a:cubicBezTo>
                  <a:cubicBezTo>
                    <a:pt x="8090" y="20"/>
                    <a:pt x="7873" y="0"/>
                    <a:pt x="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6044400" y="4042575"/>
              <a:ext cx="260700" cy="450650"/>
            </a:xfrm>
            <a:custGeom>
              <a:avLst/>
              <a:gdLst/>
              <a:ahLst/>
              <a:cxnLst/>
              <a:rect l="l" t="t" r="r" b="b"/>
              <a:pathLst>
                <a:path w="10428" h="18026" extrusionOk="0">
                  <a:moveTo>
                    <a:pt x="7915" y="561"/>
                  </a:moveTo>
                  <a:cubicBezTo>
                    <a:pt x="8148" y="561"/>
                    <a:pt x="8309" y="576"/>
                    <a:pt x="8380" y="606"/>
                  </a:cubicBezTo>
                  <a:cubicBezTo>
                    <a:pt x="8701" y="745"/>
                    <a:pt x="8738" y="945"/>
                    <a:pt x="8773" y="1815"/>
                  </a:cubicBezTo>
                  <a:cubicBezTo>
                    <a:pt x="8789" y="2210"/>
                    <a:pt x="8808" y="2702"/>
                    <a:pt x="8889" y="3309"/>
                  </a:cubicBezTo>
                  <a:cubicBezTo>
                    <a:pt x="9181" y="5482"/>
                    <a:pt x="9922" y="16312"/>
                    <a:pt x="9582" y="17347"/>
                  </a:cubicBezTo>
                  <a:cubicBezTo>
                    <a:pt x="9432" y="17425"/>
                    <a:pt x="9204" y="17454"/>
                    <a:pt x="8961" y="17454"/>
                  </a:cubicBezTo>
                  <a:cubicBezTo>
                    <a:pt x="8723" y="17454"/>
                    <a:pt x="8472" y="17426"/>
                    <a:pt x="8270" y="17389"/>
                  </a:cubicBezTo>
                  <a:lnTo>
                    <a:pt x="3586" y="7805"/>
                  </a:lnTo>
                  <a:cubicBezTo>
                    <a:pt x="3574" y="7781"/>
                    <a:pt x="3559" y="7758"/>
                    <a:pt x="3541" y="7738"/>
                  </a:cubicBezTo>
                  <a:lnTo>
                    <a:pt x="610" y="4519"/>
                  </a:lnTo>
                  <a:lnTo>
                    <a:pt x="1350" y="1296"/>
                  </a:lnTo>
                  <a:cubicBezTo>
                    <a:pt x="3969" y="894"/>
                    <a:pt x="6788" y="561"/>
                    <a:pt x="7915" y="561"/>
                  </a:cubicBezTo>
                  <a:close/>
                  <a:moveTo>
                    <a:pt x="7854" y="1"/>
                  </a:moveTo>
                  <a:cubicBezTo>
                    <a:pt x="6068" y="1"/>
                    <a:pt x="2006" y="616"/>
                    <a:pt x="1074" y="762"/>
                  </a:cubicBezTo>
                  <a:cubicBezTo>
                    <a:pt x="959" y="779"/>
                    <a:pt x="866" y="866"/>
                    <a:pt x="840" y="979"/>
                  </a:cubicBezTo>
                  <a:lnTo>
                    <a:pt x="22" y="4536"/>
                  </a:lnTo>
                  <a:cubicBezTo>
                    <a:pt x="0" y="4628"/>
                    <a:pt x="25" y="4724"/>
                    <a:pt x="88" y="4792"/>
                  </a:cubicBezTo>
                  <a:lnTo>
                    <a:pt x="3092" y="8092"/>
                  </a:lnTo>
                  <a:lnTo>
                    <a:pt x="7820" y="17765"/>
                  </a:lnTo>
                  <a:cubicBezTo>
                    <a:pt x="7858" y="17843"/>
                    <a:pt x="7928" y="17898"/>
                    <a:pt x="8011" y="17918"/>
                  </a:cubicBezTo>
                  <a:cubicBezTo>
                    <a:pt x="8087" y="17935"/>
                    <a:pt x="8500" y="18026"/>
                    <a:pt x="8955" y="18026"/>
                  </a:cubicBezTo>
                  <a:cubicBezTo>
                    <a:pt x="9306" y="18024"/>
                    <a:pt x="9682" y="17971"/>
                    <a:pt x="9948" y="17791"/>
                  </a:cubicBezTo>
                  <a:cubicBezTo>
                    <a:pt x="10139" y="17660"/>
                    <a:pt x="10428" y="17465"/>
                    <a:pt x="10054" y="10950"/>
                  </a:cubicBezTo>
                  <a:cubicBezTo>
                    <a:pt x="9869" y="7709"/>
                    <a:pt x="9585" y="4202"/>
                    <a:pt x="9455" y="3233"/>
                  </a:cubicBezTo>
                  <a:cubicBezTo>
                    <a:pt x="9377" y="2651"/>
                    <a:pt x="9359" y="2174"/>
                    <a:pt x="9343" y="1791"/>
                  </a:cubicBezTo>
                  <a:cubicBezTo>
                    <a:pt x="9309" y="939"/>
                    <a:pt x="9287" y="376"/>
                    <a:pt x="8607" y="83"/>
                  </a:cubicBezTo>
                  <a:cubicBezTo>
                    <a:pt x="8475" y="25"/>
                    <a:pt x="8209" y="1"/>
                    <a:pt x="7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6234225" y="4049550"/>
              <a:ext cx="68050" cy="436150"/>
            </a:xfrm>
            <a:custGeom>
              <a:avLst/>
              <a:gdLst/>
              <a:ahLst/>
              <a:cxnLst/>
              <a:rect l="l" t="t" r="r" b="b"/>
              <a:pathLst>
                <a:path w="2722" h="17446" extrusionOk="0">
                  <a:moveTo>
                    <a:pt x="285" y="0"/>
                  </a:moveTo>
                  <a:cubicBezTo>
                    <a:pt x="197" y="0"/>
                    <a:pt x="102" y="2"/>
                    <a:pt x="1" y="6"/>
                  </a:cubicBezTo>
                  <a:cubicBezTo>
                    <a:pt x="374" y="3361"/>
                    <a:pt x="1324" y="11824"/>
                    <a:pt x="1564" y="13625"/>
                  </a:cubicBezTo>
                  <a:cubicBezTo>
                    <a:pt x="1734" y="14904"/>
                    <a:pt x="1704" y="16392"/>
                    <a:pt x="1644" y="17445"/>
                  </a:cubicBezTo>
                  <a:cubicBezTo>
                    <a:pt x="1852" y="17423"/>
                    <a:pt x="2049" y="17375"/>
                    <a:pt x="2196" y="17276"/>
                  </a:cubicBezTo>
                  <a:cubicBezTo>
                    <a:pt x="2722" y="16918"/>
                    <a:pt x="1825" y="4826"/>
                    <a:pt x="1580" y="2991"/>
                  </a:cubicBezTo>
                  <a:cubicBezTo>
                    <a:pt x="1335" y="1156"/>
                    <a:pt x="1663" y="394"/>
                    <a:pt x="901" y="65"/>
                  </a:cubicBezTo>
                  <a:cubicBezTo>
                    <a:pt x="796" y="20"/>
                    <a:pt x="57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6"/>
            <p:cNvSpPr/>
            <p:nvPr/>
          </p:nvSpPr>
          <p:spPr>
            <a:xfrm>
              <a:off x="6226700" y="4042450"/>
              <a:ext cx="78400" cy="450350"/>
            </a:xfrm>
            <a:custGeom>
              <a:avLst/>
              <a:gdLst/>
              <a:ahLst/>
              <a:cxnLst/>
              <a:rect l="l" t="t" r="r" b="b"/>
              <a:pathLst>
                <a:path w="3136" h="18014" extrusionOk="0">
                  <a:moveTo>
                    <a:pt x="619" y="569"/>
                  </a:moveTo>
                  <a:cubicBezTo>
                    <a:pt x="986" y="572"/>
                    <a:pt x="1078" y="606"/>
                    <a:pt x="1088" y="610"/>
                  </a:cubicBezTo>
                  <a:cubicBezTo>
                    <a:pt x="1409" y="749"/>
                    <a:pt x="1446" y="949"/>
                    <a:pt x="1481" y="1819"/>
                  </a:cubicBezTo>
                  <a:cubicBezTo>
                    <a:pt x="1497" y="2214"/>
                    <a:pt x="1516" y="2705"/>
                    <a:pt x="1597" y="3313"/>
                  </a:cubicBezTo>
                  <a:cubicBezTo>
                    <a:pt x="1889" y="5486"/>
                    <a:pt x="2630" y="16314"/>
                    <a:pt x="2290" y="17351"/>
                  </a:cubicBezTo>
                  <a:cubicBezTo>
                    <a:pt x="2278" y="17358"/>
                    <a:pt x="2263" y="17365"/>
                    <a:pt x="2249" y="17370"/>
                  </a:cubicBezTo>
                  <a:cubicBezTo>
                    <a:pt x="2294" y="16358"/>
                    <a:pt x="2302" y="15032"/>
                    <a:pt x="2147" y="13872"/>
                  </a:cubicBezTo>
                  <a:cubicBezTo>
                    <a:pt x="1915" y="12129"/>
                    <a:pt x="1028" y="4224"/>
                    <a:pt x="619" y="569"/>
                  </a:cubicBezTo>
                  <a:close/>
                  <a:moveTo>
                    <a:pt x="581" y="0"/>
                  </a:moveTo>
                  <a:cubicBezTo>
                    <a:pt x="495" y="0"/>
                    <a:pt x="399" y="2"/>
                    <a:pt x="292" y="5"/>
                  </a:cubicBezTo>
                  <a:cubicBezTo>
                    <a:pt x="126" y="11"/>
                    <a:pt x="0" y="156"/>
                    <a:pt x="19" y="321"/>
                  </a:cubicBezTo>
                  <a:cubicBezTo>
                    <a:pt x="409" y="3819"/>
                    <a:pt x="1342" y="12148"/>
                    <a:pt x="1583" y="13947"/>
                  </a:cubicBezTo>
                  <a:cubicBezTo>
                    <a:pt x="1752" y="15212"/>
                    <a:pt x="1719" y="16693"/>
                    <a:pt x="1661" y="17712"/>
                  </a:cubicBezTo>
                  <a:cubicBezTo>
                    <a:pt x="1652" y="17876"/>
                    <a:pt x="1781" y="18014"/>
                    <a:pt x="1945" y="18014"/>
                  </a:cubicBezTo>
                  <a:cubicBezTo>
                    <a:pt x="1955" y="18014"/>
                    <a:pt x="1964" y="18013"/>
                    <a:pt x="1974" y="18011"/>
                  </a:cubicBezTo>
                  <a:cubicBezTo>
                    <a:pt x="2265" y="17981"/>
                    <a:pt x="2487" y="17911"/>
                    <a:pt x="2656" y="17796"/>
                  </a:cubicBezTo>
                  <a:cubicBezTo>
                    <a:pt x="2847" y="17665"/>
                    <a:pt x="3136" y="17470"/>
                    <a:pt x="2762" y="10955"/>
                  </a:cubicBezTo>
                  <a:cubicBezTo>
                    <a:pt x="2577" y="7714"/>
                    <a:pt x="2293" y="4207"/>
                    <a:pt x="2163" y="3238"/>
                  </a:cubicBezTo>
                  <a:cubicBezTo>
                    <a:pt x="2085" y="2656"/>
                    <a:pt x="2067" y="2179"/>
                    <a:pt x="2051" y="1796"/>
                  </a:cubicBezTo>
                  <a:cubicBezTo>
                    <a:pt x="2017" y="944"/>
                    <a:pt x="1995" y="381"/>
                    <a:pt x="1315" y="88"/>
                  </a:cubicBezTo>
                  <a:cubicBezTo>
                    <a:pt x="1216" y="45"/>
                    <a:pt x="1045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63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338259" y="33164"/>
            <a:ext cx="7277985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Scanning </a:t>
            </a:r>
            <a:r>
              <a:rPr lang="en" dirty="0" err="1"/>
              <a:t>delle</a:t>
            </a:r>
            <a:r>
              <a:rPr lang="en" dirty="0"/>
              <a:t> </a:t>
            </a:r>
            <a:r>
              <a:rPr lang="en" dirty="0" err="1"/>
              <a:t>porte</a:t>
            </a:r>
            <a:r>
              <a:rPr lang="en" dirty="0"/>
              <a:t> e </a:t>
            </a:r>
            <a:r>
              <a:rPr lang="en" dirty="0" err="1"/>
              <a:t>dei</a:t>
            </a:r>
            <a:r>
              <a:rPr lang="en" dirty="0"/>
              <a:t> </a:t>
            </a:r>
            <a:r>
              <a:rPr lang="en" dirty="0" err="1"/>
              <a:t>Servizi</a:t>
            </a:r>
            <a:r>
              <a:rPr lang="en" dirty="0"/>
              <a:t> con Nmap</a:t>
            </a:r>
            <a:endParaRPr dirty="0"/>
          </a:p>
        </p:txBody>
      </p:sp>
      <p:grpSp>
        <p:nvGrpSpPr>
          <p:cNvPr id="631" name="Google Shape;631;p36"/>
          <p:cNvGrpSpPr/>
          <p:nvPr/>
        </p:nvGrpSpPr>
        <p:grpSpPr>
          <a:xfrm>
            <a:off x="7055638" y="1836189"/>
            <a:ext cx="1971493" cy="1820064"/>
            <a:chOff x="1329949" y="712357"/>
            <a:chExt cx="5159625" cy="4763318"/>
          </a:xfrm>
        </p:grpSpPr>
        <p:sp>
          <p:nvSpPr>
            <p:cNvPr id="632" name="Google Shape;632;p36"/>
            <p:cNvSpPr/>
            <p:nvPr/>
          </p:nvSpPr>
          <p:spPr>
            <a:xfrm>
              <a:off x="1329949" y="712357"/>
              <a:ext cx="5159625" cy="4258099"/>
            </a:xfrm>
            <a:custGeom>
              <a:avLst/>
              <a:gdLst/>
              <a:ahLst/>
              <a:cxnLst/>
              <a:rect l="l" t="t" r="r" b="b"/>
              <a:pathLst>
                <a:path w="206385" h="170324" extrusionOk="0">
                  <a:moveTo>
                    <a:pt x="117410" y="1"/>
                  </a:moveTo>
                  <a:cubicBezTo>
                    <a:pt x="105360" y="1"/>
                    <a:pt x="93531" y="2578"/>
                    <a:pt x="83893" y="7842"/>
                  </a:cubicBezTo>
                  <a:cubicBezTo>
                    <a:pt x="62493" y="19530"/>
                    <a:pt x="58312" y="45845"/>
                    <a:pt x="40332" y="60830"/>
                  </a:cubicBezTo>
                  <a:cubicBezTo>
                    <a:pt x="23789" y="74614"/>
                    <a:pt x="8626" y="86102"/>
                    <a:pt x="5409" y="108158"/>
                  </a:cubicBezTo>
                  <a:cubicBezTo>
                    <a:pt x="0" y="145249"/>
                    <a:pt x="35926" y="170324"/>
                    <a:pt x="69990" y="170324"/>
                  </a:cubicBezTo>
                  <a:cubicBezTo>
                    <a:pt x="78722" y="170324"/>
                    <a:pt x="87331" y="168676"/>
                    <a:pt x="95091" y="165161"/>
                  </a:cubicBezTo>
                  <a:cubicBezTo>
                    <a:pt x="107093" y="159723"/>
                    <a:pt x="116570" y="150633"/>
                    <a:pt x="129934" y="148595"/>
                  </a:cubicBezTo>
                  <a:cubicBezTo>
                    <a:pt x="157045" y="144459"/>
                    <a:pt x="167155" y="146758"/>
                    <a:pt x="186915" y="128835"/>
                  </a:cubicBezTo>
                  <a:cubicBezTo>
                    <a:pt x="206384" y="111176"/>
                    <a:pt x="203086" y="81348"/>
                    <a:pt x="192211" y="55849"/>
                  </a:cubicBezTo>
                  <a:cubicBezTo>
                    <a:pt x="185999" y="41288"/>
                    <a:pt x="177317" y="28138"/>
                    <a:pt x="168992" y="19473"/>
                  </a:cubicBezTo>
                  <a:cubicBezTo>
                    <a:pt x="156664" y="6642"/>
                    <a:pt x="136753" y="1"/>
                    <a:pt x="1174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902575" y="1647075"/>
              <a:ext cx="2518250" cy="1982150"/>
            </a:xfrm>
            <a:custGeom>
              <a:avLst/>
              <a:gdLst/>
              <a:ahLst/>
              <a:cxnLst/>
              <a:rect l="l" t="t" r="r" b="b"/>
              <a:pathLst>
                <a:path w="100730" h="79286" extrusionOk="0">
                  <a:moveTo>
                    <a:pt x="48967" y="1"/>
                  </a:moveTo>
                  <a:cubicBezTo>
                    <a:pt x="47675" y="1"/>
                    <a:pt x="46533" y="845"/>
                    <a:pt x="46157" y="2083"/>
                  </a:cubicBezTo>
                  <a:lnTo>
                    <a:pt x="44517" y="7475"/>
                  </a:lnTo>
                  <a:lnTo>
                    <a:pt x="1" y="7475"/>
                  </a:lnTo>
                  <a:lnTo>
                    <a:pt x="1" y="79285"/>
                  </a:lnTo>
                  <a:lnTo>
                    <a:pt x="100730" y="79285"/>
                  </a:lnTo>
                  <a:lnTo>
                    <a:pt x="100730" y="2762"/>
                  </a:lnTo>
                  <a:cubicBezTo>
                    <a:pt x="100730" y="1237"/>
                    <a:pt x="99493" y="1"/>
                    <a:pt x="9796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895575" y="1640075"/>
              <a:ext cx="2532275" cy="1996150"/>
            </a:xfrm>
            <a:custGeom>
              <a:avLst/>
              <a:gdLst/>
              <a:ahLst/>
              <a:cxnLst/>
              <a:rect l="l" t="t" r="r" b="b"/>
              <a:pathLst>
                <a:path w="101291" h="79846" extrusionOk="0">
                  <a:moveTo>
                    <a:pt x="49235" y="562"/>
                  </a:moveTo>
                  <a:cubicBezTo>
                    <a:pt x="49239" y="562"/>
                    <a:pt x="49243" y="562"/>
                    <a:pt x="49247" y="562"/>
                  </a:cubicBezTo>
                  <a:lnTo>
                    <a:pt x="98248" y="562"/>
                  </a:lnTo>
                  <a:cubicBezTo>
                    <a:pt x="99616" y="562"/>
                    <a:pt x="100729" y="1675"/>
                    <a:pt x="100729" y="3042"/>
                  </a:cubicBezTo>
                  <a:lnTo>
                    <a:pt x="100729" y="79284"/>
                  </a:lnTo>
                  <a:lnTo>
                    <a:pt x="561" y="79284"/>
                  </a:lnTo>
                  <a:lnTo>
                    <a:pt x="561" y="8035"/>
                  </a:lnTo>
                  <a:lnTo>
                    <a:pt x="45004" y="8035"/>
                  </a:lnTo>
                  <a:lnTo>
                    <a:pt x="46707" y="2445"/>
                  </a:lnTo>
                  <a:cubicBezTo>
                    <a:pt x="47041" y="1326"/>
                    <a:pt x="48069" y="562"/>
                    <a:pt x="49235" y="562"/>
                  </a:cubicBezTo>
                  <a:close/>
                  <a:moveTo>
                    <a:pt x="49247" y="0"/>
                  </a:moveTo>
                  <a:cubicBezTo>
                    <a:pt x="47821" y="0"/>
                    <a:pt x="46584" y="916"/>
                    <a:pt x="46168" y="2282"/>
                  </a:cubicBezTo>
                  <a:lnTo>
                    <a:pt x="44589" y="7474"/>
                  </a:lnTo>
                  <a:lnTo>
                    <a:pt x="0" y="7474"/>
                  </a:lnTo>
                  <a:lnTo>
                    <a:pt x="0" y="79846"/>
                  </a:lnTo>
                  <a:lnTo>
                    <a:pt x="101290" y="79846"/>
                  </a:lnTo>
                  <a:lnTo>
                    <a:pt x="101290" y="3042"/>
                  </a:lnTo>
                  <a:cubicBezTo>
                    <a:pt x="101290" y="1366"/>
                    <a:pt x="99925" y="0"/>
                    <a:pt x="9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902575" y="2020775"/>
              <a:ext cx="2518250" cy="1795275"/>
            </a:xfrm>
            <a:custGeom>
              <a:avLst/>
              <a:gdLst/>
              <a:ahLst/>
              <a:cxnLst/>
              <a:rect l="l" t="t" r="r" b="b"/>
              <a:pathLst>
                <a:path w="100730" h="71811" extrusionOk="0">
                  <a:moveTo>
                    <a:pt x="1" y="0"/>
                  </a:moveTo>
                  <a:lnTo>
                    <a:pt x="1" y="71811"/>
                  </a:lnTo>
                  <a:lnTo>
                    <a:pt x="100730" y="71811"/>
                  </a:lnTo>
                  <a:lnTo>
                    <a:pt x="1007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895575" y="2013750"/>
              <a:ext cx="2532275" cy="1809325"/>
            </a:xfrm>
            <a:custGeom>
              <a:avLst/>
              <a:gdLst/>
              <a:ahLst/>
              <a:cxnLst/>
              <a:rect l="l" t="t" r="r" b="b"/>
              <a:pathLst>
                <a:path w="101291" h="72373" extrusionOk="0">
                  <a:moveTo>
                    <a:pt x="100729" y="562"/>
                  </a:moveTo>
                  <a:lnTo>
                    <a:pt x="100729" y="71811"/>
                  </a:lnTo>
                  <a:lnTo>
                    <a:pt x="561" y="71811"/>
                  </a:lnTo>
                  <a:lnTo>
                    <a:pt x="561" y="562"/>
                  </a:lnTo>
                  <a:close/>
                  <a:moveTo>
                    <a:pt x="0" y="0"/>
                  </a:moveTo>
                  <a:lnTo>
                    <a:pt x="0" y="72372"/>
                  </a:lnTo>
                  <a:lnTo>
                    <a:pt x="101290" y="72372"/>
                  </a:lnTo>
                  <a:lnTo>
                    <a:pt x="101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498125" y="1833075"/>
              <a:ext cx="222175" cy="1983650"/>
            </a:xfrm>
            <a:custGeom>
              <a:avLst/>
              <a:gdLst/>
              <a:ahLst/>
              <a:cxnLst/>
              <a:rect l="l" t="t" r="r" b="b"/>
              <a:pathLst>
                <a:path w="8887" h="79346" extrusionOk="0">
                  <a:moveTo>
                    <a:pt x="1" y="1"/>
                  </a:moveTo>
                  <a:lnTo>
                    <a:pt x="1" y="79346"/>
                  </a:lnTo>
                  <a:lnTo>
                    <a:pt x="8887" y="79346"/>
                  </a:lnTo>
                  <a:lnTo>
                    <a:pt x="88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3491125" y="1826075"/>
              <a:ext cx="236200" cy="1997675"/>
            </a:xfrm>
            <a:custGeom>
              <a:avLst/>
              <a:gdLst/>
              <a:ahLst/>
              <a:cxnLst/>
              <a:rect l="l" t="t" r="r" b="b"/>
              <a:pathLst>
                <a:path w="9448" h="79907" extrusionOk="0">
                  <a:moveTo>
                    <a:pt x="8886" y="561"/>
                  </a:moveTo>
                  <a:lnTo>
                    <a:pt x="8886" y="79345"/>
                  </a:lnTo>
                  <a:lnTo>
                    <a:pt x="561" y="79345"/>
                  </a:lnTo>
                  <a:lnTo>
                    <a:pt x="561" y="561"/>
                  </a:ln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lnTo>
                    <a:pt x="0" y="79626"/>
                  </a:lnTo>
                  <a:cubicBezTo>
                    <a:pt x="0" y="79781"/>
                    <a:pt x="126" y="79906"/>
                    <a:pt x="281" y="79906"/>
                  </a:cubicBezTo>
                  <a:lnTo>
                    <a:pt x="9167" y="79906"/>
                  </a:lnTo>
                  <a:cubicBezTo>
                    <a:pt x="9322" y="79906"/>
                    <a:pt x="9447" y="79781"/>
                    <a:pt x="9447" y="79626"/>
                  </a:cubicBezTo>
                  <a:lnTo>
                    <a:pt x="9447" y="281"/>
                  </a:lnTo>
                  <a:cubicBezTo>
                    <a:pt x="9447" y="126"/>
                    <a:pt x="9322" y="0"/>
                    <a:pt x="9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3410850" y="3642150"/>
              <a:ext cx="388800" cy="47625"/>
            </a:xfrm>
            <a:custGeom>
              <a:avLst/>
              <a:gdLst/>
              <a:ahLst/>
              <a:cxnLst/>
              <a:rect l="l" t="t" r="r" b="b"/>
              <a:pathLst>
                <a:path w="15552" h="1905" extrusionOk="0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lnTo>
                    <a:pt x="0" y="1879"/>
                  </a:lnTo>
                  <a:cubicBezTo>
                    <a:pt x="0" y="1894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4"/>
                    <a:pt x="15552" y="1879"/>
                  </a:cubicBezTo>
                  <a:lnTo>
                    <a:pt x="15552" y="24"/>
                  </a:lnTo>
                  <a:cubicBezTo>
                    <a:pt x="15552" y="11"/>
                    <a:pt x="15541" y="0"/>
                    <a:pt x="15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3403825" y="363512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2"/>
                  </a:moveTo>
                  <a:cubicBezTo>
                    <a:pt x="15309" y="562"/>
                    <a:pt x="15552" y="805"/>
                    <a:pt x="15552" y="1104"/>
                  </a:cubicBezTo>
                  <a:lnTo>
                    <a:pt x="15552" y="1363"/>
                  </a:lnTo>
                  <a:cubicBezTo>
                    <a:pt x="15552" y="1662"/>
                    <a:pt x="15309" y="1904"/>
                    <a:pt x="15010" y="1905"/>
                  </a:cubicBezTo>
                  <a:lnTo>
                    <a:pt x="1104" y="1905"/>
                  </a:lnTo>
                  <a:cubicBezTo>
                    <a:pt x="805" y="1904"/>
                    <a:pt x="562" y="1662"/>
                    <a:pt x="562" y="1363"/>
                  </a:cubicBezTo>
                  <a:lnTo>
                    <a:pt x="562" y="1104"/>
                  </a:lnTo>
                  <a:cubicBezTo>
                    <a:pt x="562" y="805"/>
                    <a:pt x="805" y="562"/>
                    <a:pt x="1104" y="562"/>
                  </a:cubicBezTo>
                  <a:close/>
                  <a:moveTo>
                    <a:pt x="1104" y="1"/>
                  </a:moveTo>
                  <a:cubicBezTo>
                    <a:pt x="495" y="1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1"/>
                    <a:pt x="1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3410850" y="2128175"/>
              <a:ext cx="388800" cy="47650"/>
            </a:xfrm>
            <a:custGeom>
              <a:avLst/>
              <a:gdLst/>
              <a:ahLst/>
              <a:cxnLst/>
              <a:rect l="l" t="t" r="r" b="b"/>
              <a:pathLst>
                <a:path w="15552" h="1906" extrusionOk="0">
                  <a:moveTo>
                    <a:pt x="25" y="1"/>
                  </a:moveTo>
                  <a:cubicBezTo>
                    <a:pt x="11" y="1"/>
                    <a:pt x="0" y="11"/>
                    <a:pt x="0" y="25"/>
                  </a:cubicBezTo>
                  <a:lnTo>
                    <a:pt x="0" y="1880"/>
                  </a:lnTo>
                  <a:cubicBezTo>
                    <a:pt x="0" y="1893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3"/>
                    <a:pt x="15552" y="1880"/>
                  </a:cubicBezTo>
                  <a:lnTo>
                    <a:pt x="15552" y="25"/>
                  </a:lnTo>
                  <a:cubicBezTo>
                    <a:pt x="15552" y="11"/>
                    <a:pt x="15541" y="1"/>
                    <a:pt x="15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3403825" y="212117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1"/>
                  </a:moveTo>
                  <a:cubicBezTo>
                    <a:pt x="15309" y="561"/>
                    <a:pt x="15552" y="804"/>
                    <a:pt x="15552" y="1104"/>
                  </a:cubicBezTo>
                  <a:lnTo>
                    <a:pt x="15552" y="1363"/>
                  </a:lnTo>
                  <a:cubicBezTo>
                    <a:pt x="15552" y="1661"/>
                    <a:pt x="15309" y="1903"/>
                    <a:pt x="15010" y="1903"/>
                  </a:cubicBezTo>
                  <a:lnTo>
                    <a:pt x="1104" y="1903"/>
                  </a:lnTo>
                  <a:cubicBezTo>
                    <a:pt x="805" y="1903"/>
                    <a:pt x="562" y="1661"/>
                    <a:pt x="562" y="1363"/>
                  </a:cubicBezTo>
                  <a:lnTo>
                    <a:pt x="562" y="1104"/>
                  </a:lnTo>
                  <a:cubicBezTo>
                    <a:pt x="562" y="804"/>
                    <a:pt x="805" y="561"/>
                    <a:pt x="1104" y="561"/>
                  </a:cubicBezTo>
                  <a:close/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0"/>
                    <a:pt x="15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3349275" y="2591025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9"/>
                  </a:cubicBezTo>
                  <a:cubicBezTo>
                    <a:pt x="0" y="13156"/>
                    <a:pt x="1096" y="15800"/>
                    <a:pt x="3045" y="17751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1"/>
                  </a:cubicBezTo>
                  <a:cubicBezTo>
                    <a:pt x="19700" y="15800"/>
                    <a:pt x="20795" y="13156"/>
                    <a:pt x="20795" y="10399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3342250" y="2584000"/>
              <a:ext cx="533975" cy="533950"/>
            </a:xfrm>
            <a:custGeom>
              <a:avLst/>
              <a:gdLst/>
              <a:ahLst/>
              <a:cxnLst/>
              <a:rect l="l" t="t" r="r" b="b"/>
              <a:pathLst>
                <a:path w="21359" h="21358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80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80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80"/>
                  </a:cubicBezTo>
                  <a:cubicBezTo>
                    <a:pt x="1" y="16568"/>
                    <a:pt x="4791" y="21357"/>
                    <a:pt x="10679" y="21357"/>
                  </a:cubicBezTo>
                  <a:cubicBezTo>
                    <a:pt x="16566" y="21357"/>
                    <a:pt x="21358" y="16568"/>
                    <a:pt x="21358" y="10680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3349275" y="2615450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7"/>
                  </a:cubicBezTo>
                  <a:cubicBezTo>
                    <a:pt x="0" y="13156"/>
                    <a:pt x="1096" y="15800"/>
                    <a:pt x="3045" y="17750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0"/>
                  </a:cubicBezTo>
                  <a:cubicBezTo>
                    <a:pt x="19700" y="15800"/>
                    <a:pt x="20795" y="13156"/>
                    <a:pt x="20795" y="10397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3342250" y="2608425"/>
              <a:ext cx="533975" cy="533925"/>
            </a:xfrm>
            <a:custGeom>
              <a:avLst/>
              <a:gdLst/>
              <a:ahLst/>
              <a:cxnLst/>
              <a:rect l="l" t="t" r="r" b="b"/>
              <a:pathLst>
                <a:path w="21359" h="21357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79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79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79"/>
                  </a:cubicBezTo>
                  <a:cubicBezTo>
                    <a:pt x="1" y="16566"/>
                    <a:pt x="4791" y="21357"/>
                    <a:pt x="10679" y="21357"/>
                  </a:cubicBezTo>
                  <a:cubicBezTo>
                    <a:pt x="16566" y="21357"/>
                    <a:pt x="21358" y="16566"/>
                    <a:pt x="21358" y="10679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3437425" y="2703600"/>
              <a:ext cx="343575" cy="343575"/>
            </a:xfrm>
            <a:custGeom>
              <a:avLst/>
              <a:gdLst/>
              <a:ahLst/>
              <a:cxnLst/>
              <a:rect l="l" t="t" r="r" b="b"/>
              <a:pathLst>
                <a:path w="13743" h="13743" extrusionOk="0">
                  <a:moveTo>
                    <a:pt x="6872" y="0"/>
                  </a:moveTo>
                  <a:cubicBezTo>
                    <a:pt x="5050" y="0"/>
                    <a:pt x="3302" y="725"/>
                    <a:pt x="2013" y="2013"/>
                  </a:cubicBezTo>
                  <a:cubicBezTo>
                    <a:pt x="725" y="3301"/>
                    <a:pt x="1" y="5050"/>
                    <a:pt x="1" y="6871"/>
                  </a:cubicBezTo>
                  <a:cubicBezTo>
                    <a:pt x="1" y="8693"/>
                    <a:pt x="725" y="10442"/>
                    <a:pt x="2013" y="11730"/>
                  </a:cubicBezTo>
                  <a:cubicBezTo>
                    <a:pt x="3302" y="13018"/>
                    <a:pt x="5050" y="13743"/>
                    <a:pt x="6872" y="13743"/>
                  </a:cubicBezTo>
                  <a:cubicBezTo>
                    <a:pt x="8694" y="13743"/>
                    <a:pt x="10442" y="13018"/>
                    <a:pt x="11730" y="11730"/>
                  </a:cubicBezTo>
                  <a:cubicBezTo>
                    <a:pt x="13018" y="10442"/>
                    <a:pt x="13743" y="8693"/>
                    <a:pt x="13743" y="6871"/>
                  </a:cubicBezTo>
                  <a:cubicBezTo>
                    <a:pt x="13743" y="5050"/>
                    <a:pt x="13018" y="3301"/>
                    <a:pt x="11730" y="2013"/>
                  </a:cubicBezTo>
                  <a:cubicBezTo>
                    <a:pt x="10442" y="725"/>
                    <a:pt x="8694" y="0"/>
                    <a:pt x="6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3430400" y="2696575"/>
              <a:ext cx="357625" cy="357625"/>
            </a:xfrm>
            <a:custGeom>
              <a:avLst/>
              <a:gdLst/>
              <a:ahLst/>
              <a:cxnLst/>
              <a:rect l="l" t="t" r="r" b="b"/>
              <a:pathLst>
                <a:path w="14305" h="14305" extrusionOk="0">
                  <a:moveTo>
                    <a:pt x="7153" y="562"/>
                  </a:moveTo>
                  <a:cubicBezTo>
                    <a:pt x="10786" y="562"/>
                    <a:pt x="13743" y="3518"/>
                    <a:pt x="13743" y="7152"/>
                  </a:cubicBezTo>
                  <a:cubicBezTo>
                    <a:pt x="13743" y="10786"/>
                    <a:pt x="10788" y="13743"/>
                    <a:pt x="7153" y="13743"/>
                  </a:cubicBezTo>
                  <a:cubicBezTo>
                    <a:pt x="3519" y="13743"/>
                    <a:pt x="562" y="10786"/>
                    <a:pt x="562" y="7152"/>
                  </a:cubicBezTo>
                  <a:cubicBezTo>
                    <a:pt x="562" y="3518"/>
                    <a:pt x="3519" y="562"/>
                    <a:pt x="7153" y="562"/>
                  </a:cubicBezTo>
                  <a:close/>
                  <a:moveTo>
                    <a:pt x="7153" y="1"/>
                  </a:moveTo>
                  <a:cubicBezTo>
                    <a:pt x="3209" y="1"/>
                    <a:pt x="1" y="3209"/>
                    <a:pt x="1" y="7152"/>
                  </a:cubicBezTo>
                  <a:cubicBezTo>
                    <a:pt x="1" y="11096"/>
                    <a:pt x="3209" y="14304"/>
                    <a:pt x="7153" y="14304"/>
                  </a:cubicBezTo>
                  <a:cubicBezTo>
                    <a:pt x="11097" y="14304"/>
                    <a:pt x="14304" y="11096"/>
                    <a:pt x="14304" y="7152"/>
                  </a:cubicBezTo>
                  <a:cubicBezTo>
                    <a:pt x="14304" y="3209"/>
                    <a:pt x="11097" y="1"/>
                    <a:pt x="7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3437425" y="2723925"/>
              <a:ext cx="343575" cy="343600"/>
            </a:xfrm>
            <a:custGeom>
              <a:avLst/>
              <a:gdLst/>
              <a:ahLst/>
              <a:cxnLst/>
              <a:rect l="l" t="t" r="r" b="b"/>
              <a:pathLst>
                <a:path w="13743" h="13744" extrusionOk="0">
                  <a:moveTo>
                    <a:pt x="6872" y="1"/>
                  </a:moveTo>
                  <a:cubicBezTo>
                    <a:pt x="5050" y="1"/>
                    <a:pt x="3302" y="725"/>
                    <a:pt x="2013" y="2014"/>
                  </a:cubicBezTo>
                  <a:cubicBezTo>
                    <a:pt x="725" y="3302"/>
                    <a:pt x="1" y="5050"/>
                    <a:pt x="1" y="6873"/>
                  </a:cubicBezTo>
                  <a:cubicBezTo>
                    <a:pt x="1" y="8695"/>
                    <a:pt x="725" y="10442"/>
                    <a:pt x="2013" y="11731"/>
                  </a:cubicBezTo>
                  <a:cubicBezTo>
                    <a:pt x="3302" y="13020"/>
                    <a:pt x="5050" y="13743"/>
                    <a:pt x="6872" y="13743"/>
                  </a:cubicBezTo>
                  <a:cubicBezTo>
                    <a:pt x="8694" y="13743"/>
                    <a:pt x="10442" y="13020"/>
                    <a:pt x="11730" y="11731"/>
                  </a:cubicBezTo>
                  <a:cubicBezTo>
                    <a:pt x="13018" y="10442"/>
                    <a:pt x="13743" y="8695"/>
                    <a:pt x="13743" y="6873"/>
                  </a:cubicBezTo>
                  <a:cubicBezTo>
                    <a:pt x="13743" y="5050"/>
                    <a:pt x="13018" y="3302"/>
                    <a:pt x="11730" y="2014"/>
                  </a:cubicBezTo>
                  <a:cubicBezTo>
                    <a:pt x="10442" y="725"/>
                    <a:pt x="8694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3430400" y="2716925"/>
              <a:ext cx="357625" cy="357650"/>
            </a:xfrm>
            <a:custGeom>
              <a:avLst/>
              <a:gdLst/>
              <a:ahLst/>
              <a:cxnLst/>
              <a:rect l="l" t="t" r="r" b="b"/>
              <a:pathLst>
                <a:path w="14305" h="14306" extrusionOk="0">
                  <a:moveTo>
                    <a:pt x="7153" y="562"/>
                  </a:moveTo>
                  <a:cubicBezTo>
                    <a:pt x="10786" y="562"/>
                    <a:pt x="13743" y="3519"/>
                    <a:pt x="13743" y="7153"/>
                  </a:cubicBezTo>
                  <a:cubicBezTo>
                    <a:pt x="13743" y="10787"/>
                    <a:pt x="10788" y="13744"/>
                    <a:pt x="7153" y="13744"/>
                  </a:cubicBezTo>
                  <a:cubicBezTo>
                    <a:pt x="3519" y="13744"/>
                    <a:pt x="562" y="10787"/>
                    <a:pt x="562" y="7153"/>
                  </a:cubicBezTo>
                  <a:cubicBezTo>
                    <a:pt x="562" y="3519"/>
                    <a:pt x="3519" y="562"/>
                    <a:pt x="7153" y="562"/>
                  </a:cubicBezTo>
                  <a:close/>
                  <a:moveTo>
                    <a:pt x="7153" y="0"/>
                  </a:moveTo>
                  <a:cubicBezTo>
                    <a:pt x="3209" y="0"/>
                    <a:pt x="1" y="3210"/>
                    <a:pt x="1" y="7153"/>
                  </a:cubicBezTo>
                  <a:cubicBezTo>
                    <a:pt x="1" y="11096"/>
                    <a:pt x="3209" y="14305"/>
                    <a:pt x="7153" y="14305"/>
                  </a:cubicBezTo>
                  <a:cubicBezTo>
                    <a:pt x="11097" y="14305"/>
                    <a:pt x="14304" y="11096"/>
                    <a:pt x="14304" y="7153"/>
                  </a:cubicBezTo>
                  <a:cubicBezTo>
                    <a:pt x="14304" y="3208"/>
                    <a:pt x="11097" y="0"/>
                    <a:pt x="7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3503525" y="2832675"/>
              <a:ext cx="254375" cy="215275"/>
            </a:xfrm>
            <a:custGeom>
              <a:avLst/>
              <a:gdLst/>
              <a:ahLst/>
              <a:cxnLst/>
              <a:rect l="l" t="t" r="r" b="b"/>
              <a:pathLst>
                <a:path w="10175" h="8611" extrusionOk="0">
                  <a:moveTo>
                    <a:pt x="9457" y="0"/>
                  </a:moveTo>
                  <a:lnTo>
                    <a:pt x="1" y="6635"/>
                  </a:lnTo>
                  <a:cubicBezTo>
                    <a:pt x="1066" y="7845"/>
                    <a:pt x="2622" y="8611"/>
                    <a:pt x="4361" y="8611"/>
                  </a:cubicBezTo>
                  <a:cubicBezTo>
                    <a:pt x="7573" y="8611"/>
                    <a:pt x="10175" y="6009"/>
                    <a:pt x="10175" y="2797"/>
                  </a:cubicBezTo>
                  <a:cubicBezTo>
                    <a:pt x="10175" y="1819"/>
                    <a:pt x="9929" y="857"/>
                    <a:pt x="94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3601500" y="2610950"/>
              <a:ext cx="14250" cy="58925"/>
            </a:xfrm>
            <a:custGeom>
              <a:avLst/>
              <a:gdLst/>
              <a:ahLst/>
              <a:cxnLst/>
              <a:rect l="l" t="t" r="r" b="b"/>
              <a:pathLst>
                <a:path w="570" h="2357" extrusionOk="0">
                  <a:moveTo>
                    <a:pt x="285" y="1"/>
                  </a:moveTo>
                  <a:cubicBezTo>
                    <a:pt x="127" y="1"/>
                    <a:pt x="0" y="130"/>
                    <a:pt x="4" y="288"/>
                  </a:cubicBezTo>
                  <a:lnTo>
                    <a:pt x="4" y="2076"/>
                  </a:lnTo>
                  <a:cubicBezTo>
                    <a:pt x="4" y="2231"/>
                    <a:pt x="130" y="2356"/>
                    <a:pt x="285" y="2356"/>
                  </a:cubicBezTo>
                  <a:cubicBezTo>
                    <a:pt x="440" y="2356"/>
                    <a:pt x="566" y="2231"/>
                    <a:pt x="566" y="2076"/>
                  </a:cubicBezTo>
                  <a:lnTo>
                    <a:pt x="566" y="288"/>
                  </a:lnTo>
                  <a:cubicBezTo>
                    <a:pt x="570" y="130"/>
                    <a:pt x="443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3472050" y="2645875"/>
              <a:ext cx="39200" cy="52800"/>
            </a:xfrm>
            <a:custGeom>
              <a:avLst/>
              <a:gdLst/>
              <a:ahLst/>
              <a:cxnLst/>
              <a:rect l="l" t="t" r="r" b="b"/>
              <a:pathLst>
                <a:path w="1568" h="2112" extrusionOk="0">
                  <a:moveTo>
                    <a:pt x="321" y="1"/>
                  </a:moveTo>
                  <a:cubicBezTo>
                    <a:pt x="274" y="1"/>
                    <a:pt x="225" y="13"/>
                    <a:pt x="180" y="39"/>
                  </a:cubicBezTo>
                  <a:cubicBezTo>
                    <a:pt x="47" y="116"/>
                    <a:pt x="1" y="289"/>
                    <a:pt x="78" y="422"/>
                  </a:cubicBezTo>
                  <a:lnTo>
                    <a:pt x="972" y="1970"/>
                  </a:lnTo>
                  <a:cubicBezTo>
                    <a:pt x="1022" y="2057"/>
                    <a:pt x="1115" y="2110"/>
                    <a:pt x="1215" y="2110"/>
                  </a:cubicBezTo>
                  <a:lnTo>
                    <a:pt x="1215" y="2111"/>
                  </a:lnTo>
                  <a:cubicBezTo>
                    <a:pt x="1431" y="2111"/>
                    <a:pt x="1567" y="1876"/>
                    <a:pt x="1458" y="1689"/>
                  </a:cubicBezTo>
                  <a:lnTo>
                    <a:pt x="565" y="142"/>
                  </a:lnTo>
                  <a:cubicBezTo>
                    <a:pt x="512" y="51"/>
                    <a:pt x="418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3378125" y="2740250"/>
              <a:ext cx="54325" cy="36425"/>
            </a:xfrm>
            <a:custGeom>
              <a:avLst/>
              <a:gdLst/>
              <a:ahLst/>
              <a:cxnLst/>
              <a:rect l="l" t="t" r="r" b="b"/>
              <a:pathLst>
                <a:path w="2173" h="1457" extrusionOk="0">
                  <a:moveTo>
                    <a:pt x="322" y="1"/>
                  </a:moveTo>
                  <a:cubicBezTo>
                    <a:pt x="225" y="1"/>
                    <a:pt x="130" y="51"/>
                    <a:pt x="78" y="141"/>
                  </a:cubicBezTo>
                  <a:cubicBezTo>
                    <a:pt x="1" y="276"/>
                    <a:pt x="47" y="447"/>
                    <a:pt x="180" y="524"/>
                  </a:cubicBezTo>
                  <a:lnTo>
                    <a:pt x="1728" y="1419"/>
                  </a:lnTo>
                  <a:cubicBezTo>
                    <a:pt x="1771" y="1443"/>
                    <a:pt x="1819" y="1456"/>
                    <a:pt x="1868" y="1456"/>
                  </a:cubicBezTo>
                  <a:cubicBezTo>
                    <a:pt x="1995" y="1456"/>
                    <a:pt x="2107" y="1371"/>
                    <a:pt x="2139" y="1249"/>
                  </a:cubicBezTo>
                  <a:cubicBezTo>
                    <a:pt x="2173" y="1126"/>
                    <a:pt x="2119" y="995"/>
                    <a:pt x="2008" y="932"/>
                  </a:cubicBezTo>
                  <a:lnTo>
                    <a:pt x="461" y="39"/>
                  </a:lnTo>
                  <a:cubicBezTo>
                    <a:pt x="417" y="13"/>
                    <a:pt x="369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3345125" y="2869000"/>
              <a:ext cx="58400" cy="14050"/>
            </a:xfrm>
            <a:custGeom>
              <a:avLst/>
              <a:gdLst/>
              <a:ahLst/>
              <a:cxnLst/>
              <a:rect l="l" t="t" r="r" b="b"/>
              <a:pathLst>
                <a:path w="2336" h="562" extrusionOk="0">
                  <a:moveTo>
                    <a:pt x="274" y="0"/>
                  </a:moveTo>
                  <a:cubicBezTo>
                    <a:pt x="122" y="4"/>
                    <a:pt x="0" y="128"/>
                    <a:pt x="0" y="281"/>
                  </a:cubicBezTo>
                  <a:cubicBezTo>
                    <a:pt x="0" y="433"/>
                    <a:pt x="122" y="557"/>
                    <a:pt x="274" y="561"/>
                  </a:cubicBezTo>
                  <a:lnTo>
                    <a:pt x="2062" y="561"/>
                  </a:lnTo>
                  <a:cubicBezTo>
                    <a:pt x="2214" y="557"/>
                    <a:pt x="2335" y="433"/>
                    <a:pt x="2335" y="281"/>
                  </a:cubicBezTo>
                  <a:cubicBezTo>
                    <a:pt x="2335" y="128"/>
                    <a:pt x="2214" y="4"/>
                    <a:pt x="2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3379175" y="2975125"/>
              <a:ext cx="54425" cy="36450"/>
            </a:xfrm>
            <a:custGeom>
              <a:avLst/>
              <a:gdLst/>
              <a:ahLst/>
              <a:cxnLst/>
              <a:rect l="l" t="t" r="r" b="b"/>
              <a:pathLst>
                <a:path w="2177" h="1458" extrusionOk="0">
                  <a:moveTo>
                    <a:pt x="1855" y="0"/>
                  </a:moveTo>
                  <a:cubicBezTo>
                    <a:pt x="1806" y="0"/>
                    <a:pt x="1756" y="13"/>
                    <a:pt x="1710" y="41"/>
                  </a:cubicBezTo>
                  <a:lnTo>
                    <a:pt x="163" y="934"/>
                  </a:lnTo>
                  <a:cubicBezTo>
                    <a:pt x="53" y="999"/>
                    <a:pt x="1" y="1127"/>
                    <a:pt x="33" y="1250"/>
                  </a:cubicBezTo>
                  <a:cubicBezTo>
                    <a:pt x="67" y="1371"/>
                    <a:pt x="177" y="1456"/>
                    <a:pt x="304" y="1457"/>
                  </a:cubicBezTo>
                  <a:cubicBezTo>
                    <a:pt x="353" y="1457"/>
                    <a:pt x="401" y="1445"/>
                    <a:pt x="443" y="1420"/>
                  </a:cubicBezTo>
                  <a:lnTo>
                    <a:pt x="1991" y="526"/>
                  </a:lnTo>
                  <a:cubicBezTo>
                    <a:pt x="2128" y="450"/>
                    <a:pt x="2177" y="277"/>
                    <a:pt x="2097" y="141"/>
                  </a:cubicBezTo>
                  <a:cubicBezTo>
                    <a:pt x="2045" y="50"/>
                    <a:pt x="1952" y="0"/>
                    <a:pt x="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3473100" y="3052750"/>
              <a:ext cx="38400" cy="52750"/>
            </a:xfrm>
            <a:custGeom>
              <a:avLst/>
              <a:gdLst/>
              <a:ahLst/>
              <a:cxnLst/>
              <a:rect l="l" t="t" r="r" b="b"/>
              <a:pathLst>
                <a:path w="1536" h="2110" extrusionOk="0">
                  <a:moveTo>
                    <a:pt x="1214" y="0"/>
                  </a:moveTo>
                  <a:cubicBezTo>
                    <a:pt x="1117" y="0"/>
                    <a:pt x="1024" y="51"/>
                    <a:pt x="972" y="141"/>
                  </a:cubicBezTo>
                  <a:lnTo>
                    <a:pt x="78" y="1688"/>
                  </a:lnTo>
                  <a:cubicBezTo>
                    <a:pt x="1" y="1822"/>
                    <a:pt x="47" y="1995"/>
                    <a:pt x="180" y="2072"/>
                  </a:cubicBezTo>
                  <a:cubicBezTo>
                    <a:pt x="223" y="2096"/>
                    <a:pt x="272" y="2109"/>
                    <a:pt x="320" y="2109"/>
                  </a:cubicBezTo>
                  <a:cubicBezTo>
                    <a:pt x="422" y="2109"/>
                    <a:pt x="513" y="2055"/>
                    <a:pt x="565" y="1969"/>
                  </a:cubicBezTo>
                  <a:lnTo>
                    <a:pt x="1458" y="422"/>
                  </a:lnTo>
                  <a:cubicBezTo>
                    <a:pt x="1536" y="287"/>
                    <a:pt x="1489" y="115"/>
                    <a:pt x="1355" y="39"/>
                  </a:cubicBezTo>
                  <a:cubicBezTo>
                    <a:pt x="1311" y="13"/>
                    <a:pt x="1262" y="0"/>
                    <a:pt x="1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3602775" y="3080925"/>
              <a:ext cx="14100" cy="58725"/>
            </a:xfrm>
            <a:custGeom>
              <a:avLst/>
              <a:gdLst/>
              <a:ahLst/>
              <a:cxnLst/>
              <a:rect l="l" t="t" r="r" b="b"/>
              <a:pathLst>
                <a:path w="564" h="2349" extrusionOk="0">
                  <a:moveTo>
                    <a:pt x="283" y="0"/>
                  </a:moveTo>
                  <a:cubicBezTo>
                    <a:pt x="128" y="0"/>
                    <a:pt x="1" y="126"/>
                    <a:pt x="1" y="281"/>
                  </a:cubicBezTo>
                  <a:lnTo>
                    <a:pt x="1" y="2068"/>
                  </a:lnTo>
                  <a:cubicBezTo>
                    <a:pt x="1" y="2223"/>
                    <a:pt x="128" y="2349"/>
                    <a:pt x="283" y="2349"/>
                  </a:cubicBezTo>
                  <a:cubicBezTo>
                    <a:pt x="436" y="2349"/>
                    <a:pt x="563" y="2223"/>
                    <a:pt x="563" y="2068"/>
                  </a:cubicBezTo>
                  <a:lnTo>
                    <a:pt x="563" y="281"/>
                  </a:lnTo>
                  <a:cubicBezTo>
                    <a:pt x="563" y="126"/>
                    <a:pt x="436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3707975" y="3052150"/>
              <a:ext cx="38400" cy="52725"/>
            </a:xfrm>
            <a:custGeom>
              <a:avLst/>
              <a:gdLst/>
              <a:ahLst/>
              <a:cxnLst/>
              <a:rect l="l" t="t" r="r" b="b"/>
              <a:pathLst>
                <a:path w="1536" h="2109" extrusionOk="0">
                  <a:moveTo>
                    <a:pt x="321" y="0"/>
                  </a:moveTo>
                  <a:cubicBezTo>
                    <a:pt x="274" y="0"/>
                    <a:pt x="225" y="12"/>
                    <a:pt x="181" y="38"/>
                  </a:cubicBezTo>
                  <a:cubicBezTo>
                    <a:pt x="46" y="115"/>
                    <a:pt x="0" y="288"/>
                    <a:pt x="79" y="421"/>
                  </a:cubicBezTo>
                  <a:lnTo>
                    <a:pt x="972" y="1969"/>
                  </a:lnTo>
                  <a:cubicBezTo>
                    <a:pt x="1021" y="2055"/>
                    <a:pt x="1115" y="2109"/>
                    <a:pt x="1216" y="2109"/>
                  </a:cubicBezTo>
                  <a:cubicBezTo>
                    <a:pt x="1264" y="2109"/>
                    <a:pt x="1313" y="2096"/>
                    <a:pt x="1355" y="2071"/>
                  </a:cubicBezTo>
                  <a:cubicBezTo>
                    <a:pt x="1490" y="1994"/>
                    <a:pt x="1535" y="1822"/>
                    <a:pt x="1459" y="1688"/>
                  </a:cubicBezTo>
                  <a:lnTo>
                    <a:pt x="564" y="141"/>
                  </a:lnTo>
                  <a:cubicBezTo>
                    <a:pt x="513" y="50"/>
                    <a:pt x="41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3785575" y="2974125"/>
              <a:ext cx="54325" cy="36400"/>
            </a:xfrm>
            <a:custGeom>
              <a:avLst/>
              <a:gdLst/>
              <a:ahLst/>
              <a:cxnLst/>
              <a:rect l="l" t="t" r="r" b="b"/>
              <a:pathLst>
                <a:path w="2173" h="1456" extrusionOk="0">
                  <a:moveTo>
                    <a:pt x="322" y="0"/>
                  </a:moveTo>
                  <a:cubicBezTo>
                    <a:pt x="224" y="0"/>
                    <a:pt x="130" y="51"/>
                    <a:pt x="79" y="140"/>
                  </a:cubicBezTo>
                  <a:cubicBezTo>
                    <a:pt x="0" y="275"/>
                    <a:pt x="46" y="446"/>
                    <a:pt x="181" y="523"/>
                  </a:cubicBezTo>
                  <a:lnTo>
                    <a:pt x="1728" y="1418"/>
                  </a:lnTo>
                  <a:cubicBezTo>
                    <a:pt x="1770" y="1442"/>
                    <a:pt x="1819" y="1455"/>
                    <a:pt x="1869" y="1455"/>
                  </a:cubicBezTo>
                  <a:cubicBezTo>
                    <a:pt x="1996" y="1455"/>
                    <a:pt x="2106" y="1370"/>
                    <a:pt x="2140" y="1248"/>
                  </a:cubicBezTo>
                  <a:cubicBezTo>
                    <a:pt x="2172" y="1125"/>
                    <a:pt x="2118" y="995"/>
                    <a:pt x="2009" y="932"/>
                  </a:cubicBezTo>
                  <a:lnTo>
                    <a:pt x="462" y="38"/>
                  </a:lnTo>
                  <a:cubicBezTo>
                    <a:pt x="417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3814750" y="2867775"/>
              <a:ext cx="58725" cy="14050"/>
            </a:xfrm>
            <a:custGeom>
              <a:avLst/>
              <a:gdLst/>
              <a:ahLst/>
              <a:cxnLst/>
              <a:rect l="l" t="t" r="r" b="b"/>
              <a:pathLst>
                <a:path w="2349" h="562" extrusionOk="0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2"/>
                    <a:pt x="281" y="562"/>
                  </a:cubicBezTo>
                  <a:lnTo>
                    <a:pt x="2068" y="562"/>
                  </a:lnTo>
                  <a:cubicBezTo>
                    <a:pt x="2223" y="562"/>
                    <a:pt x="2349" y="436"/>
                    <a:pt x="2349" y="281"/>
                  </a:cubicBezTo>
                  <a:cubicBezTo>
                    <a:pt x="2349" y="126"/>
                    <a:pt x="2223" y="0"/>
                    <a:pt x="2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3785375" y="2739200"/>
              <a:ext cx="54350" cy="36425"/>
            </a:xfrm>
            <a:custGeom>
              <a:avLst/>
              <a:gdLst/>
              <a:ahLst/>
              <a:cxnLst/>
              <a:rect l="l" t="t" r="r" b="b"/>
              <a:pathLst>
                <a:path w="2174" h="1457" extrusionOk="0">
                  <a:moveTo>
                    <a:pt x="1852" y="1"/>
                  </a:moveTo>
                  <a:cubicBezTo>
                    <a:pt x="1805" y="1"/>
                    <a:pt x="1756" y="13"/>
                    <a:pt x="1712" y="39"/>
                  </a:cubicBezTo>
                  <a:lnTo>
                    <a:pt x="165" y="932"/>
                  </a:lnTo>
                  <a:cubicBezTo>
                    <a:pt x="54" y="995"/>
                    <a:pt x="0" y="1126"/>
                    <a:pt x="34" y="1249"/>
                  </a:cubicBezTo>
                  <a:cubicBezTo>
                    <a:pt x="66" y="1372"/>
                    <a:pt x="178" y="1457"/>
                    <a:pt x="305" y="1457"/>
                  </a:cubicBezTo>
                  <a:cubicBezTo>
                    <a:pt x="355" y="1457"/>
                    <a:pt x="404" y="1444"/>
                    <a:pt x="447" y="1420"/>
                  </a:cubicBezTo>
                  <a:lnTo>
                    <a:pt x="1993" y="524"/>
                  </a:lnTo>
                  <a:cubicBezTo>
                    <a:pt x="2128" y="448"/>
                    <a:pt x="2173" y="276"/>
                    <a:pt x="2095" y="141"/>
                  </a:cubicBezTo>
                  <a:cubicBezTo>
                    <a:pt x="2044" y="52"/>
                    <a:pt x="1949" y="1"/>
                    <a:pt x="1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3706175" y="2645275"/>
              <a:ext cx="39175" cy="52750"/>
            </a:xfrm>
            <a:custGeom>
              <a:avLst/>
              <a:gdLst/>
              <a:ahLst/>
              <a:cxnLst/>
              <a:rect l="l" t="t" r="r" b="b"/>
              <a:pathLst>
                <a:path w="1567" h="2110" extrusionOk="0">
                  <a:moveTo>
                    <a:pt x="1245" y="1"/>
                  </a:moveTo>
                  <a:cubicBezTo>
                    <a:pt x="1148" y="1"/>
                    <a:pt x="1055" y="51"/>
                    <a:pt x="1003" y="141"/>
                  </a:cubicBezTo>
                  <a:lnTo>
                    <a:pt x="109" y="1689"/>
                  </a:lnTo>
                  <a:cubicBezTo>
                    <a:pt x="1" y="1875"/>
                    <a:pt x="136" y="2110"/>
                    <a:pt x="352" y="2110"/>
                  </a:cubicBezTo>
                  <a:cubicBezTo>
                    <a:pt x="453" y="2110"/>
                    <a:pt x="546" y="2056"/>
                    <a:pt x="596" y="1969"/>
                  </a:cubicBezTo>
                  <a:lnTo>
                    <a:pt x="1489" y="422"/>
                  </a:lnTo>
                  <a:cubicBezTo>
                    <a:pt x="1567" y="287"/>
                    <a:pt x="1520" y="116"/>
                    <a:pt x="1386" y="39"/>
                  </a:cubicBezTo>
                  <a:cubicBezTo>
                    <a:pt x="1342" y="13"/>
                    <a:pt x="129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161700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470400" y="2433350"/>
              <a:ext cx="219325" cy="219350"/>
            </a:xfrm>
            <a:custGeom>
              <a:avLst/>
              <a:gdLst/>
              <a:ahLst/>
              <a:cxnLst/>
              <a:rect l="l" t="t" r="r" b="b"/>
              <a:pathLst>
                <a:path w="8773" h="8774" extrusionOk="0">
                  <a:moveTo>
                    <a:pt x="0" y="1"/>
                  </a:moveTo>
                  <a:lnTo>
                    <a:pt x="0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779075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161700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4470400" y="2725800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4779075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4161700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4470400" y="3018225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779075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4827875" y="2266900"/>
              <a:ext cx="1404750" cy="3201750"/>
            </a:xfrm>
            <a:custGeom>
              <a:avLst/>
              <a:gdLst/>
              <a:ahLst/>
              <a:cxnLst/>
              <a:rect l="l" t="t" r="r" b="b"/>
              <a:pathLst>
                <a:path w="56190" h="128070" extrusionOk="0">
                  <a:moveTo>
                    <a:pt x="15950" y="0"/>
                  </a:moveTo>
                  <a:cubicBezTo>
                    <a:pt x="12296" y="0"/>
                    <a:pt x="10963" y="8469"/>
                    <a:pt x="10963" y="16691"/>
                  </a:cubicBezTo>
                  <a:cubicBezTo>
                    <a:pt x="10963" y="24914"/>
                    <a:pt x="9136" y="30396"/>
                    <a:pt x="4569" y="37705"/>
                  </a:cubicBezTo>
                  <a:cubicBezTo>
                    <a:pt x="1" y="45014"/>
                    <a:pt x="5482" y="61001"/>
                    <a:pt x="5482" y="61001"/>
                  </a:cubicBezTo>
                  <a:cubicBezTo>
                    <a:pt x="5482" y="61001"/>
                    <a:pt x="8223" y="70594"/>
                    <a:pt x="11420" y="75162"/>
                  </a:cubicBezTo>
                  <a:cubicBezTo>
                    <a:pt x="14617" y="79729"/>
                    <a:pt x="21016" y="128070"/>
                    <a:pt x="21016" y="128070"/>
                  </a:cubicBezTo>
                  <a:lnTo>
                    <a:pt x="56190" y="115280"/>
                  </a:lnTo>
                  <a:cubicBezTo>
                    <a:pt x="56190" y="115280"/>
                    <a:pt x="38986" y="82055"/>
                    <a:pt x="38986" y="79771"/>
                  </a:cubicBezTo>
                  <a:cubicBezTo>
                    <a:pt x="38986" y="77487"/>
                    <a:pt x="44309" y="61458"/>
                    <a:pt x="47963" y="55976"/>
                  </a:cubicBezTo>
                  <a:cubicBezTo>
                    <a:pt x="48750" y="54796"/>
                    <a:pt x="49388" y="53892"/>
                    <a:pt x="49906" y="53198"/>
                  </a:cubicBezTo>
                  <a:cubicBezTo>
                    <a:pt x="51304" y="51326"/>
                    <a:pt x="52075" y="49062"/>
                    <a:pt x="52075" y="46727"/>
                  </a:cubicBezTo>
                  <a:lnTo>
                    <a:pt x="52075" y="45471"/>
                  </a:lnTo>
                  <a:cubicBezTo>
                    <a:pt x="52075" y="42273"/>
                    <a:pt x="52075" y="37705"/>
                    <a:pt x="51161" y="33595"/>
                  </a:cubicBezTo>
                  <a:cubicBezTo>
                    <a:pt x="50247" y="29483"/>
                    <a:pt x="46135" y="28112"/>
                    <a:pt x="46135" y="28112"/>
                  </a:cubicBezTo>
                  <a:cubicBezTo>
                    <a:pt x="46135" y="28112"/>
                    <a:pt x="45020" y="24011"/>
                    <a:pt x="41364" y="21727"/>
                  </a:cubicBezTo>
                  <a:cubicBezTo>
                    <a:pt x="39855" y="20783"/>
                    <a:pt x="38190" y="20373"/>
                    <a:pt x="37140" y="18981"/>
                  </a:cubicBezTo>
                  <a:cubicBezTo>
                    <a:pt x="36137" y="17648"/>
                    <a:pt x="35652" y="15371"/>
                    <a:pt x="35134" y="13815"/>
                  </a:cubicBezTo>
                  <a:cubicBezTo>
                    <a:pt x="33901" y="10116"/>
                    <a:pt x="31414" y="6503"/>
                    <a:pt x="28153" y="6503"/>
                  </a:cubicBezTo>
                  <a:cubicBezTo>
                    <a:pt x="26807" y="6503"/>
                    <a:pt x="25329" y="7118"/>
                    <a:pt x="23753" y="8597"/>
                  </a:cubicBezTo>
                  <a:lnTo>
                    <a:pt x="23753" y="24002"/>
                  </a:lnTo>
                  <a:lnTo>
                    <a:pt x="20100" y="31767"/>
                  </a:lnTo>
                  <a:cubicBezTo>
                    <a:pt x="20100" y="31767"/>
                    <a:pt x="20556" y="14865"/>
                    <a:pt x="20556" y="8469"/>
                  </a:cubicBezTo>
                  <a:cubicBezTo>
                    <a:pt x="20556" y="2074"/>
                    <a:pt x="19605" y="0"/>
                    <a:pt x="15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4821475" y="2259875"/>
              <a:ext cx="1419150" cy="3215800"/>
            </a:xfrm>
            <a:custGeom>
              <a:avLst/>
              <a:gdLst/>
              <a:ahLst/>
              <a:cxnLst/>
              <a:rect l="l" t="t" r="r" b="b"/>
              <a:pathLst>
                <a:path w="56766" h="128632" extrusionOk="0">
                  <a:moveTo>
                    <a:pt x="16206" y="1"/>
                  </a:moveTo>
                  <a:cubicBezTo>
                    <a:pt x="11319" y="1"/>
                    <a:pt x="10940" y="12992"/>
                    <a:pt x="10940" y="16972"/>
                  </a:cubicBezTo>
                  <a:cubicBezTo>
                    <a:pt x="10940" y="24872"/>
                    <a:pt x="9276" y="30332"/>
                    <a:pt x="4586" y="37836"/>
                  </a:cubicBezTo>
                  <a:cubicBezTo>
                    <a:pt x="0" y="45175"/>
                    <a:pt x="5247" y="60715"/>
                    <a:pt x="5468" y="61359"/>
                  </a:cubicBezTo>
                  <a:cubicBezTo>
                    <a:pt x="5580" y="61753"/>
                    <a:pt x="8258" y="71050"/>
                    <a:pt x="11447" y="75603"/>
                  </a:cubicBezTo>
                  <a:cubicBezTo>
                    <a:pt x="14568" y="80064"/>
                    <a:pt x="20930" y="127906"/>
                    <a:pt x="20994" y="128387"/>
                  </a:cubicBezTo>
                  <a:cubicBezTo>
                    <a:pt x="21011" y="128526"/>
                    <a:pt x="21130" y="128631"/>
                    <a:pt x="21272" y="128631"/>
                  </a:cubicBezTo>
                  <a:cubicBezTo>
                    <a:pt x="21284" y="128631"/>
                    <a:pt x="21296" y="128631"/>
                    <a:pt x="21309" y="128630"/>
                  </a:cubicBezTo>
                  <a:cubicBezTo>
                    <a:pt x="21463" y="128609"/>
                    <a:pt x="21571" y="128468"/>
                    <a:pt x="21551" y="128314"/>
                  </a:cubicBezTo>
                  <a:cubicBezTo>
                    <a:pt x="21288" y="126338"/>
                    <a:pt x="15105" y="79853"/>
                    <a:pt x="11905" y="75281"/>
                  </a:cubicBezTo>
                  <a:cubicBezTo>
                    <a:pt x="8773" y="70805"/>
                    <a:pt x="6036" y="61300"/>
                    <a:pt x="6004" y="61190"/>
                  </a:cubicBezTo>
                  <a:cubicBezTo>
                    <a:pt x="5950" y="61032"/>
                    <a:pt x="618" y="45245"/>
                    <a:pt x="5063" y="38134"/>
                  </a:cubicBezTo>
                  <a:cubicBezTo>
                    <a:pt x="9816" y="30529"/>
                    <a:pt x="11501" y="24991"/>
                    <a:pt x="11501" y="16972"/>
                  </a:cubicBezTo>
                  <a:cubicBezTo>
                    <a:pt x="11501" y="9402"/>
                    <a:pt x="12732" y="562"/>
                    <a:pt x="16206" y="562"/>
                  </a:cubicBezTo>
                  <a:cubicBezTo>
                    <a:pt x="19602" y="562"/>
                    <a:pt x="20531" y="2322"/>
                    <a:pt x="20531" y="8750"/>
                  </a:cubicBezTo>
                  <a:cubicBezTo>
                    <a:pt x="20531" y="15069"/>
                    <a:pt x="20079" y="31871"/>
                    <a:pt x="20075" y="32040"/>
                  </a:cubicBezTo>
                  <a:cubicBezTo>
                    <a:pt x="20071" y="32172"/>
                    <a:pt x="20161" y="32289"/>
                    <a:pt x="20291" y="32320"/>
                  </a:cubicBezTo>
                  <a:cubicBezTo>
                    <a:pt x="20312" y="32325"/>
                    <a:pt x="20334" y="32328"/>
                    <a:pt x="20356" y="32328"/>
                  </a:cubicBezTo>
                  <a:cubicBezTo>
                    <a:pt x="20462" y="32328"/>
                    <a:pt x="20562" y="32266"/>
                    <a:pt x="20609" y="32166"/>
                  </a:cubicBezTo>
                  <a:lnTo>
                    <a:pt x="24264" y="24401"/>
                  </a:lnTo>
                  <a:cubicBezTo>
                    <a:pt x="24281" y="24364"/>
                    <a:pt x="24291" y="24323"/>
                    <a:pt x="24291" y="24281"/>
                  </a:cubicBezTo>
                  <a:lnTo>
                    <a:pt x="24291" y="9000"/>
                  </a:lnTo>
                  <a:cubicBezTo>
                    <a:pt x="25692" y="7712"/>
                    <a:pt x="27072" y="7064"/>
                    <a:pt x="28410" y="7064"/>
                  </a:cubicBezTo>
                  <a:cubicBezTo>
                    <a:pt x="28752" y="7064"/>
                    <a:pt x="29091" y="7106"/>
                    <a:pt x="29426" y="7191"/>
                  </a:cubicBezTo>
                  <a:cubicBezTo>
                    <a:pt x="31729" y="7774"/>
                    <a:pt x="33859" y="10388"/>
                    <a:pt x="35125" y="14184"/>
                  </a:cubicBezTo>
                  <a:cubicBezTo>
                    <a:pt x="35246" y="14550"/>
                    <a:pt x="35366" y="14956"/>
                    <a:pt x="35492" y="15379"/>
                  </a:cubicBezTo>
                  <a:cubicBezTo>
                    <a:pt x="35906" y="16782"/>
                    <a:pt x="36376" y="18371"/>
                    <a:pt x="37172" y="19429"/>
                  </a:cubicBezTo>
                  <a:cubicBezTo>
                    <a:pt x="37925" y="20427"/>
                    <a:pt x="38941" y="20930"/>
                    <a:pt x="40017" y="21463"/>
                  </a:cubicBezTo>
                  <a:cubicBezTo>
                    <a:pt x="40499" y="21702"/>
                    <a:pt x="40998" y="21949"/>
                    <a:pt x="41472" y="22244"/>
                  </a:cubicBezTo>
                  <a:cubicBezTo>
                    <a:pt x="44987" y="24443"/>
                    <a:pt x="46111" y="28427"/>
                    <a:pt x="46122" y="28467"/>
                  </a:cubicBezTo>
                  <a:cubicBezTo>
                    <a:pt x="46146" y="28558"/>
                    <a:pt x="46215" y="28629"/>
                    <a:pt x="46304" y="28659"/>
                  </a:cubicBezTo>
                  <a:cubicBezTo>
                    <a:pt x="46343" y="28672"/>
                    <a:pt x="50274" y="30025"/>
                    <a:pt x="51143" y="33935"/>
                  </a:cubicBezTo>
                  <a:cubicBezTo>
                    <a:pt x="52051" y="38017"/>
                    <a:pt x="52051" y="42488"/>
                    <a:pt x="52051" y="45752"/>
                  </a:cubicBezTo>
                  <a:lnTo>
                    <a:pt x="52051" y="47010"/>
                  </a:lnTo>
                  <a:cubicBezTo>
                    <a:pt x="52051" y="49281"/>
                    <a:pt x="51321" y="51460"/>
                    <a:pt x="49938" y="53312"/>
                  </a:cubicBezTo>
                  <a:cubicBezTo>
                    <a:pt x="49375" y="54065"/>
                    <a:pt x="48719" y="55004"/>
                    <a:pt x="47986" y="56102"/>
                  </a:cubicBezTo>
                  <a:cubicBezTo>
                    <a:pt x="44333" y="61582"/>
                    <a:pt x="38961" y="77562"/>
                    <a:pt x="38961" y="80052"/>
                  </a:cubicBezTo>
                  <a:cubicBezTo>
                    <a:pt x="38961" y="82378"/>
                    <a:pt x="55493" y="114332"/>
                    <a:pt x="56196" y="115690"/>
                  </a:cubicBezTo>
                  <a:cubicBezTo>
                    <a:pt x="56246" y="115787"/>
                    <a:pt x="56344" y="115842"/>
                    <a:pt x="56445" y="115842"/>
                  </a:cubicBezTo>
                  <a:cubicBezTo>
                    <a:pt x="56488" y="115842"/>
                    <a:pt x="56533" y="115832"/>
                    <a:pt x="56574" y="115810"/>
                  </a:cubicBezTo>
                  <a:cubicBezTo>
                    <a:pt x="56711" y="115740"/>
                    <a:pt x="56765" y="115570"/>
                    <a:pt x="56695" y="115433"/>
                  </a:cubicBezTo>
                  <a:cubicBezTo>
                    <a:pt x="51918" y="106208"/>
                    <a:pt x="39522" y="81871"/>
                    <a:pt x="39522" y="80052"/>
                  </a:cubicBezTo>
                  <a:cubicBezTo>
                    <a:pt x="39522" y="77971"/>
                    <a:pt x="44747" y="61974"/>
                    <a:pt x="48454" y="56413"/>
                  </a:cubicBezTo>
                  <a:cubicBezTo>
                    <a:pt x="49180" y="55323"/>
                    <a:pt x="49831" y="54394"/>
                    <a:pt x="50387" y="53648"/>
                  </a:cubicBezTo>
                  <a:cubicBezTo>
                    <a:pt x="51843" y="51699"/>
                    <a:pt x="52612" y="49403"/>
                    <a:pt x="52612" y="47010"/>
                  </a:cubicBezTo>
                  <a:lnTo>
                    <a:pt x="52612" y="45752"/>
                  </a:lnTo>
                  <a:cubicBezTo>
                    <a:pt x="52612" y="42462"/>
                    <a:pt x="52612" y="37955"/>
                    <a:pt x="51692" y="33813"/>
                  </a:cubicBezTo>
                  <a:cubicBezTo>
                    <a:pt x="50841" y="29981"/>
                    <a:pt x="47378" y="28465"/>
                    <a:pt x="46622" y="28177"/>
                  </a:cubicBezTo>
                  <a:cubicBezTo>
                    <a:pt x="46385" y="27415"/>
                    <a:pt x="45134" y="23874"/>
                    <a:pt x="41768" y="21770"/>
                  </a:cubicBezTo>
                  <a:cubicBezTo>
                    <a:pt x="41272" y="21458"/>
                    <a:pt x="40761" y="21206"/>
                    <a:pt x="40266" y="20960"/>
                  </a:cubicBezTo>
                  <a:cubicBezTo>
                    <a:pt x="39251" y="20458"/>
                    <a:pt x="38292" y="19983"/>
                    <a:pt x="37620" y="19092"/>
                  </a:cubicBezTo>
                  <a:cubicBezTo>
                    <a:pt x="36885" y="18115"/>
                    <a:pt x="36432" y="16577"/>
                    <a:pt x="36030" y="15220"/>
                  </a:cubicBezTo>
                  <a:cubicBezTo>
                    <a:pt x="35903" y="14790"/>
                    <a:pt x="35780" y="14377"/>
                    <a:pt x="35657" y="14006"/>
                  </a:cubicBezTo>
                  <a:cubicBezTo>
                    <a:pt x="34331" y="10028"/>
                    <a:pt x="32053" y="7276"/>
                    <a:pt x="29564" y="6647"/>
                  </a:cubicBezTo>
                  <a:cubicBezTo>
                    <a:pt x="29178" y="6550"/>
                    <a:pt x="28791" y="6501"/>
                    <a:pt x="28401" y="6501"/>
                  </a:cubicBezTo>
                  <a:cubicBezTo>
                    <a:pt x="26893" y="6501"/>
                    <a:pt x="25358" y="7228"/>
                    <a:pt x="23819" y="8673"/>
                  </a:cubicBezTo>
                  <a:cubicBezTo>
                    <a:pt x="23762" y="8726"/>
                    <a:pt x="23730" y="8800"/>
                    <a:pt x="23730" y="8878"/>
                  </a:cubicBezTo>
                  <a:lnTo>
                    <a:pt x="23730" y="24219"/>
                  </a:lnTo>
                  <a:lnTo>
                    <a:pt x="20671" y="30718"/>
                  </a:lnTo>
                  <a:cubicBezTo>
                    <a:pt x="20778" y="26590"/>
                    <a:pt x="21092" y="14025"/>
                    <a:pt x="21092" y="8750"/>
                  </a:cubicBezTo>
                  <a:cubicBezTo>
                    <a:pt x="21092" y="2823"/>
                    <a:pt x="20361" y="1"/>
                    <a:pt x="16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5306375" y="3054025"/>
              <a:ext cx="33275" cy="193425"/>
            </a:xfrm>
            <a:custGeom>
              <a:avLst/>
              <a:gdLst/>
              <a:ahLst/>
              <a:cxnLst/>
              <a:rect l="l" t="t" r="r" b="b"/>
              <a:pathLst>
                <a:path w="1331" h="7737" extrusionOk="0">
                  <a:moveTo>
                    <a:pt x="975" y="0"/>
                  </a:moveTo>
                  <a:cubicBezTo>
                    <a:pt x="968" y="0"/>
                    <a:pt x="961" y="1"/>
                    <a:pt x="954" y="1"/>
                  </a:cubicBezTo>
                  <a:cubicBezTo>
                    <a:pt x="799" y="4"/>
                    <a:pt x="675" y="131"/>
                    <a:pt x="678" y="286"/>
                  </a:cubicBezTo>
                  <a:cubicBezTo>
                    <a:pt x="679" y="340"/>
                    <a:pt x="767" y="5618"/>
                    <a:pt x="75" y="7352"/>
                  </a:cubicBezTo>
                  <a:cubicBezTo>
                    <a:pt x="0" y="7535"/>
                    <a:pt x="137" y="7736"/>
                    <a:pt x="335" y="7736"/>
                  </a:cubicBezTo>
                  <a:cubicBezTo>
                    <a:pt x="450" y="7736"/>
                    <a:pt x="552" y="7666"/>
                    <a:pt x="595" y="7560"/>
                  </a:cubicBezTo>
                  <a:cubicBezTo>
                    <a:pt x="1331" y="5724"/>
                    <a:pt x="1244" y="497"/>
                    <a:pt x="1240" y="276"/>
                  </a:cubicBezTo>
                  <a:cubicBezTo>
                    <a:pt x="1238" y="128"/>
                    <a:pt x="1131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5160000" y="2266900"/>
              <a:ext cx="170925" cy="242125"/>
            </a:xfrm>
            <a:custGeom>
              <a:avLst/>
              <a:gdLst/>
              <a:ahLst/>
              <a:cxnLst/>
              <a:rect l="l" t="t" r="r" b="b"/>
              <a:pathLst>
                <a:path w="6837" h="9685" extrusionOk="0">
                  <a:moveTo>
                    <a:pt x="2665" y="0"/>
                  </a:moveTo>
                  <a:cubicBezTo>
                    <a:pt x="1791" y="0"/>
                    <a:pt x="1052" y="488"/>
                    <a:pt x="430" y="1337"/>
                  </a:cubicBezTo>
                  <a:lnTo>
                    <a:pt x="616" y="1641"/>
                  </a:lnTo>
                  <a:cubicBezTo>
                    <a:pt x="616" y="1641"/>
                    <a:pt x="1" y="5535"/>
                    <a:pt x="1" y="6765"/>
                  </a:cubicBezTo>
                  <a:cubicBezTo>
                    <a:pt x="1" y="7994"/>
                    <a:pt x="206" y="8610"/>
                    <a:pt x="1845" y="9223"/>
                  </a:cubicBezTo>
                  <a:cubicBezTo>
                    <a:pt x="2664" y="9531"/>
                    <a:pt x="3587" y="9685"/>
                    <a:pt x="4356" y="9685"/>
                  </a:cubicBezTo>
                  <a:cubicBezTo>
                    <a:pt x="5124" y="9685"/>
                    <a:pt x="5739" y="9531"/>
                    <a:pt x="5945" y="9223"/>
                  </a:cubicBezTo>
                  <a:cubicBezTo>
                    <a:pt x="6355" y="8610"/>
                    <a:pt x="6560" y="6149"/>
                    <a:pt x="6765" y="4305"/>
                  </a:cubicBezTo>
                  <a:cubicBezTo>
                    <a:pt x="6802" y="3965"/>
                    <a:pt x="6823" y="3601"/>
                    <a:pt x="6836" y="3232"/>
                  </a:cubicBezTo>
                  <a:cubicBezTo>
                    <a:pt x="6262" y="880"/>
                    <a:pt x="5031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5152950" y="2259875"/>
              <a:ext cx="185025" cy="256225"/>
            </a:xfrm>
            <a:custGeom>
              <a:avLst/>
              <a:gdLst/>
              <a:ahLst/>
              <a:cxnLst/>
              <a:rect l="l" t="t" r="r" b="b"/>
              <a:pathLst>
                <a:path w="7401" h="10249" extrusionOk="0">
                  <a:moveTo>
                    <a:pt x="2947" y="562"/>
                  </a:moveTo>
                  <a:cubicBezTo>
                    <a:pt x="5208" y="562"/>
                    <a:pt x="6301" y="1398"/>
                    <a:pt x="6836" y="3542"/>
                  </a:cubicBezTo>
                  <a:cubicBezTo>
                    <a:pt x="6820" y="3953"/>
                    <a:pt x="6799" y="4277"/>
                    <a:pt x="6766" y="4555"/>
                  </a:cubicBezTo>
                  <a:lnTo>
                    <a:pt x="6680" y="5361"/>
                  </a:lnTo>
                  <a:cubicBezTo>
                    <a:pt x="6514" y="6929"/>
                    <a:pt x="6306" y="8878"/>
                    <a:pt x="5993" y="9349"/>
                  </a:cubicBezTo>
                  <a:cubicBezTo>
                    <a:pt x="5855" y="9557"/>
                    <a:pt x="5333" y="9689"/>
                    <a:pt x="4632" y="9689"/>
                  </a:cubicBezTo>
                  <a:cubicBezTo>
                    <a:pt x="3938" y="9689"/>
                    <a:pt x="3069" y="9559"/>
                    <a:pt x="2225" y="9243"/>
                  </a:cubicBezTo>
                  <a:cubicBezTo>
                    <a:pt x="713" y="8675"/>
                    <a:pt x="562" y="8163"/>
                    <a:pt x="562" y="7045"/>
                  </a:cubicBezTo>
                  <a:cubicBezTo>
                    <a:pt x="562" y="5851"/>
                    <a:pt x="1169" y="2004"/>
                    <a:pt x="1174" y="1965"/>
                  </a:cubicBezTo>
                  <a:cubicBezTo>
                    <a:pt x="1185" y="1899"/>
                    <a:pt x="1172" y="1831"/>
                    <a:pt x="1137" y="1774"/>
                  </a:cubicBezTo>
                  <a:lnTo>
                    <a:pt x="1053" y="1636"/>
                  </a:lnTo>
                  <a:cubicBezTo>
                    <a:pt x="1618" y="923"/>
                    <a:pt x="2255" y="562"/>
                    <a:pt x="2947" y="562"/>
                  </a:cubicBezTo>
                  <a:close/>
                  <a:moveTo>
                    <a:pt x="2947" y="1"/>
                  </a:moveTo>
                  <a:cubicBezTo>
                    <a:pt x="2019" y="1"/>
                    <a:pt x="1191" y="489"/>
                    <a:pt x="485" y="1452"/>
                  </a:cubicBezTo>
                  <a:cubicBezTo>
                    <a:pt x="418" y="1544"/>
                    <a:pt x="414" y="1668"/>
                    <a:pt x="473" y="1765"/>
                  </a:cubicBezTo>
                  <a:lnTo>
                    <a:pt x="604" y="1980"/>
                  </a:lnTo>
                  <a:cubicBezTo>
                    <a:pt x="505" y="2616"/>
                    <a:pt x="1" y="5905"/>
                    <a:pt x="1" y="7045"/>
                  </a:cubicBezTo>
                  <a:cubicBezTo>
                    <a:pt x="1" y="8402"/>
                    <a:pt x="294" y="9117"/>
                    <a:pt x="2028" y="9767"/>
                  </a:cubicBezTo>
                  <a:cubicBezTo>
                    <a:pt x="2846" y="10075"/>
                    <a:pt x="3809" y="10249"/>
                    <a:pt x="4640" y="10249"/>
                  </a:cubicBezTo>
                  <a:cubicBezTo>
                    <a:pt x="5483" y="10249"/>
                    <a:pt x="6189" y="10068"/>
                    <a:pt x="6461" y="9661"/>
                  </a:cubicBezTo>
                  <a:cubicBezTo>
                    <a:pt x="6823" y="9117"/>
                    <a:pt x="7012" y="7560"/>
                    <a:pt x="7240" y="5421"/>
                  </a:cubicBezTo>
                  <a:lnTo>
                    <a:pt x="7326" y="4617"/>
                  </a:lnTo>
                  <a:cubicBezTo>
                    <a:pt x="7360" y="4316"/>
                    <a:pt x="7383" y="3968"/>
                    <a:pt x="7399" y="3524"/>
                  </a:cubicBezTo>
                  <a:cubicBezTo>
                    <a:pt x="7400" y="3497"/>
                    <a:pt x="7397" y="3472"/>
                    <a:pt x="7391" y="3447"/>
                  </a:cubicBezTo>
                  <a:cubicBezTo>
                    <a:pt x="6792" y="999"/>
                    <a:pt x="5505" y="1"/>
                    <a:pt x="2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5413550" y="2751800"/>
              <a:ext cx="158475" cy="122125"/>
            </a:xfrm>
            <a:custGeom>
              <a:avLst/>
              <a:gdLst/>
              <a:ahLst/>
              <a:cxnLst/>
              <a:rect l="l" t="t" r="r" b="b"/>
              <a:pathLst>
                <a:path w="6339" h="4885" extrusionOk="0">
                  <a:moveTo>
                    <a:pt x="6058" y="0"/>
                  </a:moveTo>
                  <a:cubicBezTo>
                    <a:pt x="6056" y="0"/>
                    <a:pt x="6053" y="0"/>
                    <a:pt x="6051" y="0"/>
                  </a:cubicBezTo>
                  <a:cubicBezTo>
                    <a:pt x="1595" y="0"/>
                    <a:pt x="75" y="4472"/>
                    <a:pt x="60" y="4517"/>
                  </a:cubicBezTo>
                  <a:cubicBezTo>
                    <a:pt x="1" y="4699"/>
                    <a:pt x="136" y="4885"/>
                    <a:pt x="327" y="4885"/>
                  </a:cubicBezTo>
                  <a:cubicBezTo>
                    <a:pt x="449" y="4885"/>
                    <a:pt x="555" y="4807"/>
                    <a:pt x="593" y="4692"/>
                  </a:cubicBezTo>
                  <a:cubicBezTo>
                    <a:pt x="606" y="4652"/>
                    <a:pt x="1996" y="561"/>
                    <a:pt x="6051" y="561"/>
                  </a:cubicBezTo>
                  <a:cubicBezTo>
                    <a:pt x="6053" y="561"/>
                    <a:pt x="6056" y="561"/>
                    <a:pt x="6058" y="561"/>
                  </a:cubicBezTo>
                  <a:cubicBezTo>
                    <a:pt x="6213" y="561"/>
                    <a:pt x="6338" y="436"/>
                    <a:pt x="6338" y="281"/>
                  </a:cubicBezTo>
                  <a:cubicBezTo>
                    <a:pt x="6338" y="125"/>
                    <a:pt x="6213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5710750" y="2765075"/>
              <a:ext cx="221125" cy="186625"/>
            </a:xfrm>
            <a:custGeom>
              <a:avLst/>
              <a:gdLst/>
              <a:ahLst/>
              <a:cxnLst/>
              <a:rect l="l" t="t" r="r" b="b"/>
              <a:pathLst>
                <a:path w="8845" h="7465" extrusionOk="0">
                  <a:moveTo>
                    <a:pt x="585" y="0"/>
                  </a:moveTo>
                  <a:cubicBezTo>
                    <a:pt x="406" y="0"/>
                    <a:pt x="290" y="10"/>
                    <a:pt x="269" y="12"/>
                  </a:cubicBezTo>
                  <a:cubicBezTo>
                    <a:pt x="113" y="26"/>
                    <a:pt x="0" y="163"/>
                    <a:pt x="14" y="316"/>
                  </a:cubicBezTo>
                  <a:cubicBezTo>
                    <a:pt x="26" y="464"/>
                    <a:pt x="162" y="572"/>
                    <a:pt x="297" y="572"/>
                  </a:cubicBezTo>
                  <a:cubicBezTo>
                    <a:pt x="304" y="572"/>
                    <a:pt x="311" y="572"/>
                    <a:pt x="318" y="571"/>
                  </a:cubicBezTo>
                  <a:cubicBezTo>
                    <a:pt x="324" y="571"/>
                    <a:pt x="416" y="563"/>
                    <a:pt x="569" y="563"/>
                  </a:cubicBezTo>
                  <a:cubicBezTo>
                    <a:pt x="1211" y="563"/>
                    <a:pt x="2912" y="699"/>
                    <a:pt x="3601" y="2077"/>
                  </a:cubicBezTo>
                  <a:cubicBezTo>
                    <a:pt x="4514" y="3905"/>
                    <a:pt x="4755" y="5994"/>
                    <a:pt x="4758" y="6015"/>
                  </a:cubicBezTo>
                  <a:cubicBezTo>
                    <a:pt x="4772" y="6143"/>
                    <a:pt x="4871" y="6245"/>
                    <a:pt x="5000" y="6261"/>
                  </a:cubicBezTo>
                  <a:cubicBezTo>
                    <a:pt x="5020" y="6264"/>
                    <a:pt x="6961" y="6533"/>
                    <a:pt x="8391" y="7423"/>
                  </a:cubicBezTo>
                  <a:cubicBezTo>
                    <a:pt x="8435" y="7450"/>
                    <a:pt x="8487" y="7465"/>
                    <a:pt x="8539" y="7465"/>
                  </a:cubicBezTo>
                  <a:cubicBezTo>
                    <a:pt x="8665" y="7465"/>
                    <a:pt x="8775" y="7381"/>
                    <a:pt x="8809" y="7261"/>
                  </a:cubicBezTo>
                  <a:cubicBezTo>
                    <a:pt x="8844" y="7140"/>
                    <a:pt x="8794" y="7012"/>
                    <a:pt x="8688" y="6945"/>
                  </a:cubicBezTo>
                  <a:cubicBezTo>
                    <a:pt x="7426" y="6160"/>
                    <a:pt x="5855" y="5835"/>
                    <a:pt x="5288" y="5738"/>
                  </a:cubicBezTo>
                  <a:cubicBezTo>
                    <a:pt x="5202" y="5143"/>
                    <a:pt x="4897" y="3416"/>
                    <a:pt x="4102" y="1826"/>
                  </a:cubicBezTo>
                  <a:cubicBezTo>
                    <a:pt x="3274" y="171"/>
                    <a:pt x="1348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5933675" y="3011225"/>
              <a:ext cx="92075" cy="266975"/>
            </a:xfrm>
            <a:custGeom>
              <a:avLst/>
              <a:gdLst/>
              <a:ahLst/>
              <a:cxnLst/>
              <a:rect l="l" t="t" r="r" b="b"/>
              <a:pathLst>
                <a:path w="3683" h="10679" extrusionOk="0">
                  <a:moveTo>
                    <a:pt x="1607" y="1"/>
                  </a:moveTo>
                  <a:cubicBezTo>
                    <a:pt x="1528" y="1"/>
                    <a:pt x="1450" y="34"/>
                    <a:pt x="1395" y="100"/>
                  </a:cubicBezTo>
                  <a:cubicBezTo>
                    <a:pt x="1295" y="216"/>
                    <a:pt x="1306" y="390"/>
                    <a:pt x="1421" y="492"/>
                  </a:cubicBezTo>
                  <a:cubicBezTo>
                    <a:pt x="1437" y="506"/>
                    <a:pt x="3053" y="1925"/>
                    <a:pt x="2596" y="3753"/>
                  </a:cubicBezTo>
                  <a:cubicBezTo>
                    <a:pt x="2103" y="5729"/>
                    <a:pt x="103" y="10239"/>
                    <a:pt x="82" y="10285"/>
                  </a:cubicBezTo>
                  <a:cubicBezTo>
                    <a:pt x="0" y="10469"/>
                    <a:pt x="136" y="10679"/>
                    <a:pt x="339" y="10679"/>
                  </a:cubicBezTo>
                  <a:cubicBezTo>
                    <a:pt x="449" y="10679"/>
                    <a:pt x="550" y="10614"/>
                    <a:pt x="595" y="10513"/>
                  </a:cubicBezTo>
                  <a:cubicBezTo>
                    <a:pt x="679" y="10325"/>
                    <a:pt x="2635" y="5913"/>
                    <a:pt x="3141" y="3888"/>
                  </a:cubicBezTo>
                  <a:cubicBezTo>
                    <a:pt x="3683" y="1721"/>
                    <a:pt x="1864" y="133"/>
                    <a:pt x="1786" y="66"/>
                  </a:cubicBezTo>
                  <a:cubicBezTo>
                    <a:pt x="1734" y="22"/>
                    <a:pt x="1670" y="1"/>
                    <a:pt x="1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1333925" y="2122500"/>
              <a:ext cx="2569675" cy="3130075"/>
            </a:xfrm>
            <a:custGeom>
              <a:avLst/>
              <a:gdLst/>
              <a:ahLst/>
              <a:cxnLst/>
              <a:rect l="l" t="t" r="r" b="b"/>
              <a:pathLst>
                <a:path w="102787" h="125203" extrusionOk="0">
                  <a:moveTo>
                    <a:pt x="45550" y="0"/>
                  </a:moveTo>
                  <a:cubicBezTo>
                    <a:pt x="45231" y="0"/>
                    <a:pt x="44915" y="119"/>
                    <a:pt x="44633" y="376"/>
                  </a:cubicBezTo>
                  <a:cubicBezTo>
                    <a:pt x="43282" y="1608"/>
                    <a:pt x="37053" y="8243"/>
                    <a:pt x="35248" y="11303"/>
                  </a:cubicBezTo>
                  <a:cubicBezTo>
                    <a:pt x="33689" y="13949"/>
                    <a:pt x="30021" y="20447"/>
                    <a:pt x="29058" y="22157"/>
                  </a:cubicBezTo>
                  <a:lnTo>
                    <a:pt x="29058" y="22157"/>
                  </a:lnTo>
                  <a:cubicBezTo>
                    <a:pt x="29484" y="21343"/>
                    <a:pt x="30309" y="19462"/>
                    <a:pt x="29974" y="17635"/>
                  </a:cubicBezTo>
                  <a:cubicBezTo>
                    <a:pt x="29615" y="15678"/>
                    <a:pt x="28399" y="14042"/>
                    <a:pt x="27335" y="14042"/>
                  </a:cubicBezTo>
                  <a:cubicBezTo>
                    <a:pt x="27081" y="14042"/>
                    <a:pt x="26836" y="14135"/>
                    <a:pt x="26613" y="14338"/>
                  </a:cubicBezTo>
                  <a:cubicBezTo>
                    <a:pt x="25456" y="15395"/>
                    <a:pt x="25042" y="20367"/>
                    <a:pt x="23447" y="22882"/>
                  </a:cubicBezTo>
                  <a:cubicBezTo>
                    <a:pt x="21853" y="25396"/>
                    <a:pt x="22293" y="35955"/>
                    <a:pt x="22753" y="38009"/>
                  </a:cubicBezTo>
                  <a:cubicBezTo>
                    <a:pt x="23213" y="40064"/>
                    <a:pt x="32426" y="44740"/>
                    <a:pt x="34873" y="47810"/>
                  </a:cubicBezTo>
                  <a:cubicBezTo>
                    <a:pt x="37320" y="50880"/>
                    <a:pt x="36991" y="74159"/>
                    <a:pt x="35641" y="75392"/>
                  </a:cubicBezTo>
                  <a:cubicBezTo>
                    <a:pt x="34289" y="76625"/>
                    <a:pt x="0" y="100286"/>
                    <a:pt x="0" y="100286"/>
                  </a:cubicBezTo>
                  <a:lnTo>
                    <a:pt x="20712" y="125081"/>
                  </a:lnTo>
                  <a:cubicBezTo>
                    <a:pt x="20712" y="125081"/>
                    <a:pt x="20668" y="125202"/>
                    <a:pt x="20764" y="125202"/>
                  </a:cubicBezTo>
                  <a:cubicBezTo>
                    <a:pt x="21009" y="125202"/>
                    <a:pt x="22174" y="124398"/>
                    <a:pt x="27368" y="118642"/>
                  </a:cubicBezTo>
                  <a:cubicBezTo>
                    <a:pt x="34575" y="110655"/>
                    <a:pt x="50591" y="96045"/>
                    <a:pt x="55415" y="91645"/>
                  </a:cubicBezTo>
                  <a:cubicBezTo>
                    <a:pt x="60239" y="87244"/>
                    <a:pt x="68292" y="80959"/>
                    <a:pt x="72152" y="77440"/>
                  </a:cubicBezTo>
                  <a:cubicBezTo>
                    <a:pt x="76011" y="73919"/>
                    <a:pt x="79853" y="70767"/>
                    <a:pt x="83253" y="65192"/>
                  </a:cubicBezTo>
                  <a:cubicBezTo>
                    <a:pt x="86651" y="59618"/>
                    <a:pt x="91861" y="54865"/>
                    <a:pt x="95227" y="50028"/>
                  </a:cubicBezTo>
                  <a:cubicBezTo>
                    <a:pt x="98591" y="45192"/>
                    <a:pt x="100856" y="44187"/>
                    <a:pt x="101821" y="43306"/>
                  </a:cubicBezTo>
                  <a:cubicBezTo>
                    <a:pt x="102787" y="42426"/>
                    <a:pt x="101957" y="40354"/>
                    <a:pt x="98846" y="39657"/>
                  </a:cubicBezTo>
                  <a:cubicBezTo>
                    <a:pt x="98287" y="39531"/>
                    <a:pt x="97713" y="39477"/>
                    <a:pt x="97137" y="39477"/>
                  </a:cubicBezTo>
                  <a:cubicBezTo>
                    <a:pt x="94509" y="39477"/>
                    <a:pt x="91848" y="40610"/>
                    <a:pt x="90451" y="41305"/>
                  </a:cubicBezTo>
                  <a:cubicBezTo>
                    <a:pt x="88749" y="42151"/>
                    <a:pt x="86240" y="44439"/>
                    <a:pt x="84452" y="47130"/>
                  </a:cubicBezTo>
                  <a:cubicBezTo>
                    <a:pt x="82665" y="49821"/>
                    <a:pt x="75876" y="56719"/>
                    <a:pt x="74208" y="56828"/>
                  </a:cubicBezTo>
                  <a:cubicBezTo>
                    <a:pt x="74187" y="56829"/>
                    <a:pt x="74165" y="56830"/>
                    <a:pt x="74142" y="56830"/>
                  </a:cubicBezTo>
                  <a:cubicBezTo>
                    <a:pt x="72320" y="56830"/>
                    <a:pt x="63650" y="52640"/>
                    <a:pt x="61480" y="52175"/>
                  </a:cubicBezTo>
                  <a:cubicBezTo>
                    <a:pt x="59284" y="51705"/>
                    <a:pt x="56837" y="48634"/>
                    <a:pt x="57324" y="46068"/>
                  </a:cubicBezTo>
                  <a:cubicBezTo>
                    <a:pt x="57812" y="43503"/>
                    <a:pt x="56881" y="43644"/>
                    <a:pt x="61421" y="37382"/>
                  </a:cubicBezTo>
                  <a:cubicBezTo>
                    <a:pt x="64943" y="32522"/>
                    <a:pt x="65151" y="31965"/>
                    <a:pt x="65068" y="31958"/>
                  </a:cubicBezTo>
                  <a:lnTo>
                    <a:pt x="65068" y="31958"/>
                  </a:lnTo>
                  <a:cubicBezTo>
                    <a:pt x="65349" y="31797"/>
                    <a:pt x="66438" y="31192"/>
                    <a:pt x="68207" y="30485"/>
                  </a:cubicBezTo>
                  <a:cubicBezTo>
                    <a:pt x="70279" y="29655"/>
                    <a:pt x="73912" y="27049"/>
                    <a:pt x="73912" y="27049"/>
                  </a:cubicBezTo>
                  <a:cubicBezTo>
                    <a:pt x="73912" y="27049"/>
                    <a:pt x="81182" y="25720"/>
                    <a:pt x="83339" y="23046"/>
                  </a:cubicBezTo>
                  <a:cubicBezTo>
                    <a:pt x="85347" y="20556"/>
                    <a:pt x="83960" y="18712"/>
                    <a:pt x="82555" y="18712"/>
                  </a:cubicBezTo>
                  <a:cubicBezTo>
                    <a:pt x="82451" y="18712"/>
                    <a:pt x="82347" y="18722"/>
                    <a:pt x="82244" y="18743"/>
                  </a:cubicBezTo>
                  <a:cubicBezTo>
                    <a:pt x="80750" y="19045"/>
                    <a:pt x="74268" y="19301"/>
                    <a:pt x="69965" y="20398"/>
                  </a:cubicBezTo>
                  <a:cubicBezTo>
                    <a:pt x="65663" y="21495"/>
                    <a:pt x="59852" y="23261"/>
                    <a:pt x="59272" y="23788"/>
                  </a:cubicBezTo>
                  <a:cubicBezTo>
                    <a:pt x="58693" y="24317"/>
                    <a:pt x="50503" y="33554"/>
                    <a:pt x="50503" y="33554"/>
                  </a:cubicBezTo>
                  <a:lnTo>
                    <a:pt x="50236" y="31324"/>
                  </a:lnTo>
                  <a:lnTo>
                    <a:pt x="51307" y="20095"/>
                  </a:lnTo>
                  <a:lnTo>
                    <a:pt x="57533" y="13356"/>
                  </a:lnTo>
                  <a:cubicBezTo>
                    <a:pt x="57533" y="13356"/>
                    <a:pt x="63696" y="11975"/>
                    <a:pt x="66046" y="9126"/>
                  </a:cubicBezTo>
                  <a:cubicBezTo>
                    <a:pt x="68375" y="6301"/>
                    <a:pt x="68103" y="3254"/>
                    <a:pt x="67083" y="3254"/>
                  </a:cubicBezTo>
                  <a:cubicBezTo>
                    <a:pt x="67074" y="3254"/>
                    <a:pt x="67065" y="3254"/>
                    <a:pt x="67055" y="3255"/>
                  </a:cubicBezTo>
                  <a:cubicBezTo>
                    <a:pt x="65381" y="3345"/>
                    <a:pt x="57151" y="5574"/>
                    <a:pt x="55254" y="6596"/>
                  </a:cubicBezTo>
                  <a:cubicBezTo>
                    <a:pt x="53359" y="7618"/>
                    <a:pt x="43392" y="15295"/>
                    <a:pt x="42024" y="16896"/>
                  </a:cubicBezTo>
                  <a:cubicBezTo>
                    <a:pt x="40658" y="18496"/>
                    <a:pt x="38416" y="23015"/>
                    <a:pt x="38416" y="23015"/>
                  </a:cubicBezTo>
                  <a:cubicBezTo>
                    <a:pt x="38416" y="23015"/>
                    <a:pt x="39357" y="18621"/>
                    <a:pt x="39812" y="16793"/>
                  </a:cubicBezTo>
                  <a:cubicBezTo>
                    <a:pt x="40265" y="14966"/>
                    <a:pt x="47103" y="6961"/>
                    <a:pt x="47608" y="4025"/>
                  </a:cubicBezTo>
                  <a:cubicBezTo>
                    <a:pt x="48007" y="1703"/>
                    <a:pt x="46758" y="0"/>
                    <a:pt x="45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1329950" y="2115525"/>
              <a:ext cx="2568500" cy="3144175"/>
            </a:xfrm>
            <a:custGeom>
              <a:avLst/>
              <a:gdLst/>
              <a:ahLst/>
              <a:cxnLst/>
              <a:rect l="l" t="t" r="r" b="b"/>
              <a:pathLst>
                <a:path w="102740" h="125767" extrusionOk="0">
                  <a:moveTo>
                    <a:pt x="65176" y="32355"/>
                  </a:moveTo>
                  <a:lnTo>
                    <a:pt x="65292" y="32509"/>
                  </a:lnTo>
                  <a:cubicBezTo>
                    <a:pt x="65270" y="32515"/>
                    <a:pt x="65247" y="32518"/>
                    <a:pt x="65225" y="32518"/>
                  </a:cubicBezTo>
                  <a:cubicBezTo>
                    <a:pt x="65170" y="32518"/>
                    <a:pt x="65117" y="32501"/>
                    <a:pt x="65072" y="32469"/>
                  </a:cubicBezTo>
                  <a:lnTo>
                    <a:pt x="65176" y="32355"/>
                  </a:lnTo>
                  <a:close/>
                  <a:moveTo>
                    <a:pt x="45712" y="0"/>
                  </a:moveTo>
                  <a:cubicBezTo>
                    <a:pt x="45314" y="0"/>
                    <a:pt x="44928" y="151"/>
                    <a:pt x="44602" y="447"/>
                  </a:cubicBezTo>
                  <a:cubicBezTo>
                    <a:pt x="43323" y="1616"/>
                    <a:pt x="37030" y="8278"/>
                    <a:pt x="35166" y="11440"/>
                  </a:cubicBezTo>
                  <a:cubicBezTo>
                    <a:pt x="34075" y="13290"/>
                    <a:pt x="31934" y="17059"/>
                    <a:pt x="30423" y="19730"/>
                  </a:cubicBezTo>
                  <a:cubicBezTo>
                    <a:pt x="30511" y="19132"/>
                    <a:pt x="30525" y="18498"/>
                    <a:pt x="30409" y="17864"/>
                  </a:cubicBezTo>
                  <a:cubicBezTo>
                    <a:pt x="30080" y="16062"/>
                    <a:pt x="29051" y="14488"/>
                    <a:pt x="27964" y="14121"/>
                  </a:cubicBezTo>
                  <a:cubicBezTo>
                    <a:pt x="27806" y="14068"/>
                    <a:pt x="27649" y="14042"/>
                    <a:pt x="27497" y="14042"/>
                  </a:cubicBezTo>
                  <a:cubicBezTo>
                    <a:pt x="27164" y="14042"/>
                    <a:pt x="26850" y="14166"/>
                    <a:pt x="26584" y="14410"/>
                  </a:cubicBezTo>
                  <a:cubicBezTo>
                    <a:pt x="25951" y="14986"/>
                    <a:pt x="25557" y="16475"/>
                    <a:pt x="25101" y="18199"/>
                  </a:cubicBezTo>
                  <a:cubicBezTo>
                    <a:pt x="24657" y="19873"/>
                    <a:pt x="24155" y="21771"/>
                    <a:pt x="23369" y="23009"/>
                  </a:cubicBezTo>
                  <a:cubicBezTo>
                    <a:pt x="21710" y="25627"/>
                    <a:pt x="22191" y="36359"/>
                    <a:pt x="22638" y="38350"/>
                  </a:cubicBezTo>
                  <a:cubicBezTo>
                    <a:pt x="22905" y="39540"/>
                    <a:pt x="25494" y="41295"/>
                    <a:pt x="28492" y="43327"/>
                  </a:cubicBezTo>
                  <a:cubicBezTo>
                    <a:pt x="31043" y="45055"/>
                    <a:pt x="33681" y="46842"/>
                    <a:pt x="34814" y="48264"/>
                  </a:cubicBezTo>
                  <a:cubicBezTo>
                    <a:pt x="35826" y="49535"/>
                    <a:pt x="36495" y="55017"/>
                    <a:pt x="36559" y="62572"/>
                  </a:cubicBezTo>
                  <a:cubicBezTo>
                    <a:pt x="36620" y="69604"/>
                    <a:pt x="36108" y="75010"/>
                    <a:pt x="35610" y="75463"/>
                  </a:cubicBezTo>
                  <a:cubicBezTo>
                    <a:pt x="34289" y="76669"/>
                    <a:pt x="343" y="100099"/>
                    <a:pt x="0" y="100335"/>
                  </a:cubicBezTo>
                  <a:lnTo>
                    <a:pt x="321" y="100796"/>
                  </a:lnTo>
                  <a:cubicBezTo>
                    <a:pt x="1721" y="99829"/>
                    <a:pt x="34641" y="77109"/>
                    <a:pt x="35990" y="75879"/>
                  </a:cubicBezTo>
                  <a:cubicBezTo>
                    <a:pt x="37631" y="74383"/>
                    <a:pt x="37687" y="50968"/>
                    <a:pt x="35254" y="47915"/>
                  </a:cubicBezTo>
                  <a:cubicBezTo>
                    <a:pt x="34068" y="46427"/>
                    <a:pt x="31394" y="44615"/>
                    <a:pt x="28809" y="42863"/>
                  </a:cubicBezTo>
                  <a:cubicBezTo>
                    <a:pt x="26152" y="41062"/>
                    <a:pt x="23405" y="39200"/>
                    <a:pt x="23187" y="38228"/>
                  </a:cubicBezTo>
                  <a:cubicBezTo>
                    <a:pt x="22686" y="35996"/>
                    <a:pt x="22356" y="25659"/>
                    <a:pt x="23845" y="23310"/>
                  </a:cubicBezTo>
                  <a:cubicBezTo>
                    <a:pt x="24676" y="21999"/>
                    <a:pt x="25190" y="20057"/>
                    <a:pt x="25645" y="18342"/>
                  </a:cubicBezTo>
                  <a:cubicBezTo>
                    <a:pt x="26060" y="16772"/>
                    <a:pt x="26453" y="15289"/>
                    <a:pt x="26963" y="14825"/>
                  </a:cubicBezTo>
                  <a:cubicBezTo>
                    <a:pt x="27126" y="14676"/>
                    <a:pt x="27301" y="14601"/>
                    <a:pt x="27494" y="14601"/>
                  </a:cubicBezTo>
                  <a:cubicBezTo>
                    <a:pt x="27587" y="14601"/>
                    <a:pt x="27683" y="14618"/>
                    <a:pt x="27784" y="14652"/>
                  </a:cubicBezTo>
                  <a:cubicBezTo>
                    <a:pt x="28554" y="14913"/>
                    <a:pt x="29541" y="16223"/>
                    <a:pt x="29859" y="17964"/>
                  </a:cubicBezTo>
                  <a:cubicBezTo>
                    <a:pt x="30180" y="19719"/>
                    <a:pt x="29361" y="21561"/>
                    <a:pt x="28956" y="22330"/>
                  </a:cubicBezTo>
                  <a:cubicBezTo>
                    <a:pt x="28822" y="22568"/>
                    <a:pt x="28745" y="22705"/>
                    <a:pt x="28739" y="22715"/>
                  </a:cubicBezTo>
                  <a:lnTo>
                    <a:pt x="29221" y="23003"/>
                  </a:lnTo>
                  <a:cubicBezTo>
                    <a:pt x="29237" y="22977"/>
                    <a:pt x="29344" y="22807"/>
                    <a:pt x="29488" y="22531"/>
                  </a:cubicBezTo>
                  <a:cubicBezTo>
                    <a:pt x="30489" y="20754"/>
                    <a:pt x="34115" y="14330"/>
                    <a:pt x="35652" y="11725"/>
                  </a:cubicBezTo>
                  <a:cubicBezTo>
                    <a:pt x="37454" y="8668"/>
                    <a:pt x="43758" y="1980"/>
                    <a:pt x="44983" y="863"/>
                  </a:cubicBezTo>
                  <a:cubicBezTo>
                    <a:pt x="45203" y="661"/>
                    <a:pt x="45452" y="560"/>
                    <a:pt x="45712" y="560"/>
                  </a:cubicBezTo>
                  <a:cubicBezTo>
                    <a:pt x="45900" y="560"/>
                    <a:pt x="46093" y="612"/>
                    <a:pt x="46287" y="718"/>
                  </a:cubicBezTo>
                  <a:cubicBezTo>
                    <a:pt x="47111" y="1169"/>
                    <a:pt x="47789" y="2529"/>
                    <a:pt x="47492" y="4257"/>
                  </a:cubicBezTo>
                  <a:cubicBezTo>
                    <a:pt x="47211" y="5889"/>
                    <a:pt x="44752" y="9353"/>
                    <a:pt x="42777" y="12135"/>
                  </a:cubicBezTo>
                  <a:cubicBezTo>
                    <a:pt x="41172" y="14396"/>
                    <a:pt x="39904" y="16181"/>
                    <a:pt x="39700" y="17004"/>
                  </a:cubicBezTo>
                  <a:cubicBezTo>
                    <a:pt x="39249" y="18815"/>
                    <a:pt x="38312" y="23192"/>
                    <a:pt x="38302" y="23235"/>
                  </a:cubicBezTo>
                  <a:lnTo>
                    <a:pt x="37833" y="25426"/>
                  </a:lnTo>
                  <a:lnTo>
                    <a:pt x="38829" y="23418"/>
                  </a:lnTo>
                  <a:cubicBezTo>
                    <a:pt x="38850" y="23374"/>
                    <a:pt x="41069" y="18913"/>
                    <a:pt x="42399" y="17356"/>
                  </a:cubicBezTo>
                  <a:cubicBezTo>
                    <a:pt x="43786" y="15733"/>
                    <a:pt x="53712" y="8111"/>
                    <a:pt x="55548" y="7121"/>
                  </a:cubicBezTo>
                  <a:cubicBezTo>
                    <a:pt x="57346" y="6152"/>
                    <a:pt x="65559" y="3903"/>
                    <a:pt x="67231" y="3814"/>
                  </a:cubicBezTo>
                  <a:cubicBezTo>
                    <a:pt x="67236" y="3814"/>
                    <a:pt x="67242" y="3814"/>
                    <a:pt x="67247" y="3814"/>
                  </a:cubicBezTo>
                  <a:cubicBezTo>
                    <a:pt x="67355" y="3814"/>
                    <a:pt x="67455" y="3902"/>
                    <a:pt x="67539" y="4071"/>
                  </a:cubicBezTo>
                  <a:cubicBezTo>
                    <a:pt x="67954" y="4890"/>
                    <a:pt x="67747" y="7094"/>
                    <a:pt x="65991" y="9225"/>
                  </a:cubicBezTo>
                  <a:cubicBezTo>
                    <a:pt x="63730" y="11966"/>
                    <a:pt x="57693" y="13347"/>
                    <a:pt x="57631" y="13360"/>
                  </a:cubicBezTo>
                  <a:lnTo>
                    <a:pt x="57546" y="13379"/>
                  </a:lnTo>
                  <a:lnTo>
                    <a:pt x="51196" y="20252"/>
                  </a:lnTo>
                  <a:lnTo>
                    <a:pt x="50117" y="31574"/>
                  </a:lnTo>
                  <a:lnTo>
                    <a:pt x="50114" y="31605"/>
                  </a:lnTo>
                  <a:lnTo>
                    <a:pt x="50460" y="34486"/>
                  </a:lnTo>
                  <a:lnTo>
                    <a:pt x="50874" y="34019"/>
                  </a:lnTo>
                  <a:cubicBezTo>
                    <a:pt x="53703" y="30827"/>
                    <a:pt x="59172" y="24685"/>
                    <a:pt x="59622" y="24275"/>
                  </a:cubicBezTo>
                  <a:cubicBezTo>
                    <a:pt x="60098" y="23840"/>
                    <a:pt x="65434" y="22162"/>
                    <a:pt x="70196" y="20948"/>
                  </a:cubicBezTo>
                  <a:cubicBezTo>
                    <a:pt x="73073" y="20214"/>
                    <a:pt x="77018" y="19851"/>
                    <a:pt x="79627" y="19613"/>
                  </a:cubicBezTo>
                  <a:cubicBezTo>
                    <a:pt x="80930" y="19493"/>
                    <a:pt x="81959" y="19398"/>
                    <a:pt x="82459" y="19297"/>
                  </a:cubicBezTo>
                  <a:cubicBezTo>
                    <a:pt x="82547" y="19279"/>
                    <a:pt x="82634" y="19270"/>
                    <a:pt x="82722" y="19270"/>
                  </a:cubicBezTo>
                  <a:cubicBezTo>
                    <a:pt x="83215" y="19270"/>
                    <a:pt x="83697" y="19547"/>
                    <a:pt x="83977" y="20008"/>
                  </a:cubicBezTo>
                  <a:cubicBezTo>
                    <a:pt x="84215" y="20399"/>
                    <a:pt x="84622" y="21486"/>
                    <a:pt x="83282" y="23147"/>
                  </a:cubicBezTo>
                  <a:cubicBezTo>
                    <a:pt x="81216" y="25710"/>
                    <a:pt x="74094" y="27039"/>
                    <a:pt x="74023" y="27052"/>
                  </a:cubicBezTo>
                  <a:lnTo>
                    <a:pt x="73909" y="27100"/>
                  </a:lnTo>
                  <a:cubicBezTo>
                    <a:pt x="73873" y="27125"/>
                    <a:pt x="70281" y="29695"/>
                    <a:pt x="68264" y="30503"/>
                  </a:cubicBezTo>
                  <a:cubicBezTo>
                    <a:pt x="66528" y="31198"/>
                    <a:pt x="65448" y="31788"/>
                    <a:pt x="65118" y="31976"/>
                  </a:cubicBezTo>
                  <a:cubicBezTo>
                    <a:pt x="65061" y="31998"/>
                    <a:pt x="65010" y="32030"/>
                    <a:pt x="64967" y="32072"/>
                  </a:cubicBezTo>
                  <a:lnTo>
                    <a:pt x="65102" y="32254"/>
                  </a:lnTo>
                  <a:lnTo>
                    <a:pt x="64964" y="32214"/>
                  </a:lnTo>
                  <a:cubicBezTo>
                    <a:pt x="64930" y="32333"/>
                    <a:pt x="64566" y="33064"/>
                    <a:pt x="61352" y="37497"/>
                  </a:cubicBezTo>
                  <a:cubicBezTo>
                    <a:pt x="57635" y="42623"/>
                    <a:pt x="57538" y="43548"/>
                    <a:pt x="57376" y="45081"/>
                  </a:cubicBezTo>
                  <a:cubicBezTo>
                    <a:pt x="57340" y="45425"/>
                    <a:pt x="57298" y="45816"/>
                    <a:pt x="57207" y="46295"/>
                  </a:cubicBezTo>
                  <a:cubicBezTo>
                    <a:pt x="56691" y="49016"/>
                    <a:pt x="59232" y="52226"/>
                    <a:pt x="61581" y="52730"/>
                  </a:cubicBezTo>
                  <a:cubicBezTo>
                    <a:pt x="62493" y="52925"/>
                    <a:pt x="64636" y="53818"/>
                    <a:pt x="66907" y="54764"/>
                  </a:cubicBezTo>
                  <a:cubicBezTo>
                    <a:pt x="70006" y="56054"/>
                    <a:pt x="73210" y="57390"/>
                    <a:pt x="74308" y="57390"/>
                  </a:cubicBezTo>
                  <a:cubicBezTo>
                    <a:pt x="74335" y="57390"/>
                    <a:pt x="74360" y="57389"/>
                    <a:pt x="74384" y="57388"/>
                  </a:cubicBezTo>
                  <a:cubicBezTo>
                    <a:pt x="76211" y="57269"/>
                    <a:pt x="83099" y="50192"/>
                    <a:pt x="84845" y="47564"/>
                  </a:cubicBezTo>
                  <a:cubicBezTo>
                    <a:pt x="86753" y="44691"/>
                    <a:pt x="89236" y="42580"/>
                    <a:pt x="90734" y="41835"/>
                  </a:cubicBezTo>
                  <a:cubicBezTo>
                    <a:pt x="92204" y="41105"/>
                    <a:pt x="94783" y="40038"/>
                    <a:pt x="97294" y="40038"/>
                  </a:cubicBezTo>
                  <a:cubicBezTo>
                    <a:pt x="97852" y="40038"/>
                    <a:pt x="98405" y="40090"/>
                    <a:pt x="98943" y="40211"/>
                  </a:cubicBezTo>
                  <a:cubicBezTo>
                    <a:pt x="100915" y="40652"/>
                    <a:pt x="101833" y="41622"/>
                    <a:pt x="102035" y="42383"/>
                  </a:cubicBezTo>
                  <a:cubicBezTo>
                    <a:pt x="102141" y="42783"/>
                    <a:pt x="102055" y="43137"/>
                    <a:pt x="101791" y="43378"/>
                  </a:cubicBezTo>
                  <a:cubicBezTo>
                    <a:pt x="101596" y="43555"/>
                    <a:pt x="101342" y="43741"/>
                    <a:pt x="101019" y="43976"/>
                  </a:cubicBezTo>
                  <a:cubicBezTo>
                    <a:pt x="99825" y="44847"/>
                    <a:pt x="97827" y="46304"/>
                    <a:pt x="95155" y="50148"/>
                  </a:cubicBezTo>
                  <a:cubicBezTo>
                    <a:pt x="93710" y="52224"/>
                    <a:pt x="91946" y="54259"/>
                    <a:pt x="90077" y="56414"/>
                  </a:cubicBezTo>
                  <a:cubicBezTo>
                    <a:pt x="87638" y="59228"/>
                    <a:pt x="85116" y="62138"/>
                    <a:pt x="83172" y="65325"/>
                  </a:cubicBezTo>
                  <a:cubicBezTo>
                    <a:pt x="80172" y="70246"/>
                    <a:pt x="76887" y="73209"/>
                    <a:pt x="73409" y="76345"/>
                  </a:cubicBezTo>
                  <a:cubicBezTo>
                    <a:pt x="72980" y="76731"/>
                    <a:pt x="72551" y="77118"/>
                    <a:pt x="72122" y="77511"/>
                  </a:cubicBezTo>
                  <a:cubicBezTo>
                    <a:pt x="70304" y="79169"/>
                    <a:pt x="67553" y="81442"/>
                    <a:pt x="64640" y="83849"/>
                  </a:cubicBezTo>
                  <a:cubicBezTo>
                    <a:pt x="61343" y="86574"/>
                    <a:pt x="57936" y="89390"/>
                    <a:pt x="55377" y="91723"/>
                  </a:cubicBezTo>
                  <a:cubicBezTo>
                    <a:pt x="41545" y="104341"/>
                    <a:pt x="32104" y="113428"/>
                    <a:pt x="27317" y="118734"/>
                  </a:cubicBezTo>
                  <a:cubicBezTo>
                    <a:pt x="22078" y="124541"/>
                    <a:pt x="21078" y="125154"/>
                    <a:pt x="20896" y="125204"/>
                  </a:cubicBezTo>
                  <a:cubicBezTo>
                    <a:pt x="20903" y="125202"/>
                    <a:pt x="20912" y="125201"/>
                    <a:pt x="20924" y="125201"/>
                  </a:cubicBezTo>
                  <a:cubicBezTo>
                    <a:pt x="20965" y="125201"/>
                    <a:pt x="21030" y="125216"/>
                    <a:pt x="21082" y="125274"/>
                  </a:cubicBezTo>
                  <a:cubicBezTo>
                    <a:pt x="21132" y="125327"/>
                    <a:pt x="21154" y="125403"/>
                    <a:pt x="21135" y="125455"/>
                  </a:cubicBezTo>
                  <a:lnTo>
                    <a:pt x="20606" y="125266"/>
                  </a:lnTo>
                  <a:lnTo>
                    <a:pt x="20606" y="125266"/>
                  </a:lnTo>
                  <a:cubicBezTo>
                    <a:pt x="20543" y="125447"/>
                    <a:pt x="20597" y="125627"/>
                    <a:pt x="20742" y="125714"/>
                  </a:cubicBezTo>
                  <a:cubicBezTo>
                    <a:pt x="20787" y="125739"/>
                    <a:pt x="20831" y="125766"/>
                    <a:pt x="20904" y="125766"/>
                  </a:cubicBezTo>
                  <a:cubicBezTo>
                    <a:pt x="21289" y="125766"/>
                    <a:pt x="22421" y="125000"/>
                    <a:pt x="27734" y="119110"/>
                  </a:cubicBezTo>
                  <a:cubicBezTo>
                    <a:pt x="32510" y="113820"/>
                    <a:pt x="41937" y="104743"/>
                    <a:pt x="55763" y="92131"/>
                  </a:cubicBezTo>
                  <a:cubicBezTo>
                    <a:pt x="58304" y="89814"/>
                    <a:pt x="61708" y="87001"/>
                    <a:pt x="64998" y="84282"/>
                  </a:cubicBezTo>
                  <a:cubicBezTo>
                    <a:pt x="67916" y="81871"/>
                    <a:pt x="70673" y="79592"/>
                    <a:pt x="72500" y="77925"/>
                  </a:cubicBezTo>
                  <a:cubicBezTo>
                    <a:pt x="72929" y="77535"/>
                    <a:pt x="73358" y="77148"/>
                    <a:pt x="73785" y="76762"/>
                  </a:cubicBezTo>
                  <a:cubicBezTo>
                    <a:pt x="77140" y="73736"/>
                    <a:pt x="80609" y="70608"/>
                    <a:pt x="83651" y="65618"/>
                  </a:cubicBezTo>
                  <a:cubicBezTo>
                    <a:pt x="85570" y="62471"/>
                    <a:pt x="88078" y="59578"/>
                    <a:pt x="90502" y="56782"/>
                  </a:cubicBezTo>
                  <a:cubicBezTo>
                    <a:pt x="92380" y="54615"/>
                    <a:pt x="94154" y="52569"/>
                    <a:pt x="95616" y="50469"/>
                  </a:cubicBezTo>
                  <a:cubicBezTo>
                    <a:pt x="98235" y="46704"/>
                    <a:pt x="100185" y="45280"/>
                    <a:pt x="101351" y="44430"/>
                  </a:cubicBezTo>
                  <a:cubicBezTo>
                    <a:pt x="101673" y="44194"/>
                    <a:pt x="101951" y="43992"/>
                    <a:pt x="102170" y="43792"/>
                  </a:cubicBezTo>
                  <a:cubicBezTo>
                    <a:pt x="102589" y="43409"/>
                    <a:pt x="102739" y="42843"/>
                    <a:pt x="102579" y="42238"/>
                  </a:cubicBezTo>
                  <a:cubicBezTo>
                    <a:pt x="102334" y="41320"/>
                    <a:pt x="101284" y="40159"/>
                    <a:pt x="99066" y="39662"/>
                  </a:cubicBezTo>
                  <a:cubicBezTo>
                    <a:pt x="98489" y="39532"/>
                    <a:pt x="97897" y="39476"/>
                    <a:pt x="97302" y="39476"/>
                  </a:cubicBezTo>
                  <a:cubicBezTo>
                    <a:pt x="94672" y="39476"/>
                    <a:pt x="92003" y="40578"/>
                    <a:pt x="90485" y="41333"/>
                  </a:cubicBezTo>
                  <a:cubicBezTo>
                    <a:pt x="88573" y="42283"/>
                    <a:pt x="86063" y="44718"/>
                    <a:pt x="84376" y="47254"/>
                  </a:cubicBezTo>
                  <a:cubicBezTo>
                    <a:pt x="82581" y="49959"/>
                    <a:pt x="75872" y="56728"/>
                    <a:pt x="74349" y="56827"/>
                  </a:cubicBezTo>
                  <a:cubicBezTo>
                    <a:pt x="74334" y="56827"/>
                    <a:pt x="74317" y="56828"/>
                    <a:pt x="74300" y="56828"/>
                  </a:cubicBezTo>
                  <a:cubicBezTo>
                    <a:pt x="73335" y="56828"/>
                    <a:pt x="69896" y="55401"/>
                    <a:pt x="67123" y="54246"/>
                  </a:cubicBezTo>
                  <a:cubicBezTo>
                    <a:pt x="64828" y="53289"/>
                    <a:pt x="62661" y="52387"/>
                    <a:pt x="61698" y="52181"/>
                  </a:cubicBezTo>
                  <a:cubicBezTo>
                    <a:pt x="59629" y="51737"/>
                    <a:pt x="57303" y="48799"/>
                    <a:pt x="57759" y="46400"/>
                  </a:cubicBezTo>
                  <a:cubicBezTo>
                    <a:pt x="57854" y="45898"/>
                    <a:pt x="57897" y="45495"/>
                    <a:pt x="57935" y="45140"/>
                  </a:cubicBezTo>
                  <a:cubicBezTo>
                    <a:pt x="58087" y="43701"/>
                    <a:pt x="58179" y="42832"/>
                    <a:pt x="61806" y="37827"/>
                  </a:cubicBezTo>
                  <a:cubicBezTo>
                    <a:pt x="64441" y="34193"/>
                    <a:pt x="65279" y="32926"/>
                    <a:pt x="65473" y="32422"/>
                  </a:cubicBezTo>
                  <a:cubicBezTo>
                    <a:pt x="65863" y="32204"/>
                    <a:pt x="66900" y="31653"/>
                    <a:pt x="68472" y="31024"/>
                  </a:cubicBezTo>
                  <a:cubicBezTo>
                    <a:pt x="70441" y="30236"/>
                    <a:pt x="73717" y="27925"/>
                    <a:pt x="74183" y="27593"/>
                  </a:cubicBezTo>
                  <a:cubicBezTo>
                    <a:pt x="74950" y="27448"/>
                    <a:pt x="81603" y="26123"/>
                    <a:pt x="83718" y="23501"/>
                  </a:cubicBezTo>
                  <a:cubicBezTo>
                    <a:pt x="85280" y="21562"/>
                    <a:pt x="84754" y="20209"/>
                    <a:pt x="84456" y="19717"/>
                  </a:cubicBezTo>
                  <a:cubicBezTo>
                    <a:pt x="84073" y="19086"/>
                    <a:pt x="83406" y="18710"/>
                    <a:pt x="82717" y="18710"/>
                  </a:cubicBezTo>
                  <a:cubicBezTo>
                    <a:pt x="82594" y="18710"/>
                    <a:pt x="82471" y="18722"/>
                    <a:pt x="82348" y="18747"/>
                  </a:cubicBezTo>
                  <a:cubicBezTo>
                    <a:pt x="81875" y="18842"/>
                    <a:pt x="80860" y="18935"/>
                    <a:pt x="79574" y="19053"/>
                  </a:cubicBezTo>
                  <a:cubicBezTo>
                    <a:pt x="76947" y="19294"/>
                    <a:pt x="72977" y="19660"/>
                    <a:pt x="70055" y="20405"/>
                  </a:cubicBezTo>
                  <a:cubicBezTo>
                    <a:pt x="66557" y="21296"/>
                    <a:pt x="59951" y="23213"/>
                    <a:pt x="59242" y="23859"/>
                  </a:cubicBezTo>
                  <a:cubicBezTo>
                    <a:pt x="58728" y="24329"/>
                    <a:pt x="52557" y="31275"/>
                    <a:pt x="50867" y="33180"/>
                  </a:cubicBezTo>
                  <a:lnTo>
                    <a:pt x="50678" y="31599"/>
                  </a:lnTo>
                  <a:lnTo>
                    <a:pt x="51737" y="20495"/>
                  </a:lnTo>
                  <a:lnTo>
                    <a:pt x="57839" y="13889"/>
                  </a:lnTo>
                  <a:cubicBezTo>
                    <a:pt x="58629" y="13703"/>
                    <a:pt x="64163" y="12323"/>
                    <a:pt x="66422" y="9581"/>
                  </a:cubicBezTo>
                  <a:cubicBezTo>
                    <a:pt x="68360" y="7233"/>
                    <a:pt x="68534" y="4796"/>
                    <a:pt x="68040" y="3817"/>
                  </a:cubicBezTo>
                  <a:cubicBezTo>
                    <a:pt x="67853" y="3448"/>
                    <a:pt x="67566" y="3253"/>
                    <a:pt x="67233" y="3253"/>
                  </a:cubicBezTo>
                  <a:cubicBezTo>
                    <a:pt x="67222" y="3253"/>
                    <a:pt x="67211" y="3253"/>
                    <a:pt x="67199" y="3253"/>
                  </a:cubicBezTo>
                  <a:cubicBezTo>
                    <a:pt x="65424" y="3348"/>
                    <a:pt x="57159" y="5614"/>
                    <a:pt x="55281" y="6626"/>
                  </a:cubicBezTo>
                  <a:cubicBezTo>
                    <a:pt x="53423" y="7628"/>
                    <a:pt x="43377" y="15344"/>
                    <a:pt x="41972" y="16992"/>
                  </a:cubicBezTo>
                  <a:cubicBezTo>
                    <a:pt x="41162" y="17937"/>
                    <a:pt x="40075" y="19845"/>
                    <a:pt x="39298" y="21294"/>
                  </a:cubicBezTo>
                  <a:cubicBezTo>
                    <a:pt x="39604" y="19897"/>
                    <a:pt x="39997" y="18131"/>
                    <a:pt x="40244" y="17140"/>
                  </a:cubicBezTo>
                  <a:cubicBezTo>
                    <a:pt x="40422" y="16420"/>
                    <a:pt x="41787" y="14497"/>
                    <a:pt x="43233" y="12460"/>
                  </a:cubicBezTo>
                  <a:cubicBezTo>
                    <a:pt x="45346" y="9484"/>
                    <a:pt x="47741" y="6110"/>
                    <a:pt x="48044" y="4351"/>
                  </a:cubicBezTo>
                  <a:cubicBezTo>
                    <a:pt x="48401" y="2272"/>
                    <a:pt x="47523" y="756"/>
                    <a:pt x="46556" y="226"/>
                  </a:cubicBezTo>
                  <a:cubicBezTo>
                    <a:pt x="46279" y="75"/>
                    <a:pt x="45993" y="0"/>
                    <a:pt x="45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3317625" y="2590300"/>
              <a:ext cx="123625" cy="56350"/>
            </a:xfrm>
            <a:custGeom>
              <a:avLst/>
              <a:gdLst/>
              <a:ahLst/>
              <a:cxnLst/>
              <a:rect l="l" t="t" r="r" b="b"/>
              <a:pathLst>
                <a:path w="4945" h="2254" extrusionOk="0">
                  <a:moveTo>
                    <a:pt x="3205" y="0"/>
                  </a:moveTo>
                  <a:cubicBezTo>
                    <a:pt x="3102" y="0"/>
                    <a:pt x="2998" y="10"/>
                    <a:pt x="2896" y="31"/>
                  </a:cubicBezTo>
                  <a:cubicBezTo>
                    <a:pt x="2398" y="131"/>
                    <a:pt x="1340" y="226"/>
                    <a:pt x="1" y="351"/>
                  </a:cubicBezTo>
                  <a:lnTo>
                    <a:pt x="111" y="637"/>
                  </a:lnTo>
                  <a:cubicBezTo>
                    <a:pt x="111" y="637"/>
                    <a:pt x="48" y="1992"/>
                    <a:pt x="1535" y="2197"/>
                  </a:cubicBezTo>
                  <a:cubicBezTo>
                    <a:pt x="1801" y="2234"/>
                    <a:pt x="2086" y="2254"/>
                    <a:pt x="2375" y="2254"/>
                  </a:cubicBezTo>
                  <a:cubicBezTo>
                    <a:pt x="3337" y="2254"/>
                    <a:pt x="4355" y="2036"/>
                    <a:pt x="4945" y="1494"/>
                  </a:cubicBezTo>
                  <a:cubicBezTo>
                    <a:pt x="4751" y="567"/>
                    <a:pt x="3982" y="0"/>
                    <a:pt x="3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3307775" y="2583225"/>
              <a:ext cx="141200" cy="70425"/>
            </a:xfrm>
            <a:custGeom>
              <a:avLst/>
              <a:gdLst/>
              <a:ahLst/>
              <a:cxnLst/>
              <a:rect l="l" t="t" r="r" b="b"/>
              <a:pathLst>
                <a:path w="5648" h="2817" extrusionOk="0">
                  <a:moveTo>
                    <a:pt x="3591" y="565"/>
                  </a:moveTo>
                  <a:cubicBezTo>
                    <a:pt x="4169" y="565"/>
                    <a:pt x="4800" y="946"/>
                    <a:pt x="5023" y="1675"/>
                  </a:cubicBezTo>
                  <a:cubicBezTo>
                    <a:pt x="4477" y="2087"/>
                    <a:pt x="3609" y="2256"/>
                    <a:pt x="2779" y="2256"/>
                  </a:cubicBezTo>
                  <a:cubicBezTo>
                    <a:pt x="2499" y="2256"/>
                    <a:pt x="2224" y="2236"/>
                    <a:pt x="1966" y="2201"/>
                  </a:cubicBezTo>
                  <a:cubicBezTo>
                    <a:pt x="782" y="2038"/>
                    <a:pt x="782" y="1044"/>
                    <a:pt x="786" y="932"/>
                  </a:cubicBezTo>
                  <a:lnTo>
                    <a:pt x="787" y="879"/>
                  </a:lnTo>
                  <a:cubicBezTo>
                    <a:pt x="1960" y="771"/>
                    <a:pt x="2880" y="682"/>
                    <a:pt x="3345" y="589"/>
                  </a:cubicBezTo>
                  <a:cubicBezTo>
                    <a:pt x="3425" y="573"/>
                    <a:pt x="3507" y="565"/>
                    <a:pt x="3591" y="565"/>
                  </a:cubicBezTo>
                  <a:close/>
                  <a:moveTo>
                    <a:pt x="3606" y="1"/>
                  </a:moveTo>
                  <a:cubicBezTo>
                    <a:pt x="3483" y="1"/>
                    <a:pt x="3359" y="13"/>
                    <a:pt x="3235" y="39"/>
                  </a:cubicBezTo>
                  <a:cubicBezTo>
                    <a:pt x="2761" y="133"/>
                    <a:pt x="1736" y="227"/>
                    <a:pt x="439" y="348"/>
                  </a:cubicBezTo>
                  <a:lnTo>
                    <a:pt x="1" y="387"/>
                  </a:lnTo>
                  <a:lnTo>
                    <a:pt x="224" y="968"/>
                  </a:lnTo>
                  <a:cubicBezTo>
                    <a:pt x="222" y="1541"/>
                    <a:pt x="563" y="2575"/>
                    <a:pt x="1890" y="2757"/>
                  </a:cubicBezTo>
                  <a:cubicBezTo>
                    <a:pt x="2184" y="2796"/>
                    <a:pt x="2480" y="2816"/>
                    <a:pt x="2777" y="2816"/>
                  </a:cubicBezTo>
                  <a:cubicBezTo>
                    <a:pt x="3758" y="2816"/>
                    <a:pt x="4855" y="2603"/>
                    <a:pt x="5531" y="1984"/>
                  </a:cubicBezTo>
                  <a:lnTo>
                    <a:pt x="5648" y="1876"/>
                  </a:lnTo>
                  <a:lnTo>
                    <a:pt x="5614" y="1719"/>
                  </a:lnTo>
                  <a:cubicBezTo>
                    <a:pt x="5402" y="709"/>
                    <a:pt x="4542" y="1"/>
                    <a:pt x="3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2002175" y="2679800"/>
              <a:ext cx="146400" cy="447875"/>
            </a:xfrm>
            <a:custGeom>
              <a:avLst/>
              <a:gdLst/>
              <a:ahLst/>
              <a:cxnLst/>
              <a:rect l="l" t="t" r="r" b="b"/>
              <a:pathLst>
                <a:path w="5856" h="17915" extrusionOk="0">
                  <a:moveTo>
                    <a:pt x="2093" y="0"/>
                  </a:moveTo>
                  <a:cubicBezTo>
                    <a:pt x="2008" y="0"/>
                    <a:pt x="1925" y="39"/>
                    <a:pt x="1869" y="112"/>
                  </a:cubicBezTo>
                  <a:cubicBezTo>
                    <a:pt x="1850" y="136"/>
                    <a:pt x="1" y="2618"/>
                    <a:pt x="1634" y="5227"/>
                  </a:cubicBezTo>
                  <a:cubicBezTo>
                    <a:pt x="3141" y="7631"/>
                    <a:pt x="5252" y="17593"/>
                    <a:pt x="5274" y="17692"/>
                  </a:cubicBezTo>
                  <a:cubicBezTo>
                    <a:pt x="5301" y="17822"/>
                    <a:pt x="5416" y="17915"/>
                    <a:pt x="5548" y="17915"/>
                  </a:cubicBezTo>
                  <a:cubicBezTo>
                    <a:pt x="5567" y="17915"/>
                    <a:pt x="5586" y="17914"/>
                    <a:pt x="5606" y="17910"/>
                  </a:cubicBezTo>
                  <a:cubicBezTo>
                    <a:pt x="5757" y="17879"/>
                    <a:pt x="5855" y="17729"/>
                    <a:pt x="5823" y="17576"/>
                  </a:cubicBezTo>
                  <a:cubicBezTo>
                    <a:pt x="5737" y="17162"/>
                    <a:pt x="3670" y="7418"/>
                    <a:pt x="2111" y="4929"/>
                  </a:cubicBezTo>
                  <a:cubicBezTo>
                    <a:pt x="686" y="2655"/>
                    <a:pt x="2250" y="541"/>
                    <a:pt x="2317" y="452"/>
                  </a:cubicBezTo>
                  <a:cubicBezTo>
                    <a:pt x="2410" y="328"/>
                    <a:pt x="2386" y="153"/>
                    <a:pt x="2263" y="58"/>
                  </a:cubicBezTo>
                  <a:cubicBezTo>
                    <a:pt x="2212" y="19"/>
                    <a:pt x="2152" y="0"/>
                    <a:pt x="2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2223450" y="2690875"/>
              <a:ext cx="78300" cy="487150"/>
            </a:xfrm>
            <a:custGeom>
              <a:avLst/>
              <a:gdLst/>
              <a:ahLst/>
              <a:cxnLst/>
              <a:rect l="l" t="t" r="r" b="b"/>
              <a:pathLst>
                <a:path w="3132" h="19486" extrusionOk="0">
                  <a:moveTo>
                    <a:pt x="2836" y="0"/>
                  </a:moveTo>
                  <a:cubicBezTo>
                    <a:pt x="2696" y="0"/>
                    <a:pt x="2575" y="105"/>
                    <a:pt x="2557" y="246"/>
                  </a:cubicBezTo>
                  <a:lnTo>
                    <a:pt x="1346" y="10535"/>
                  </a:lnTo>
                  <a:lnTo>
                    <a:pt x="25" y="19164"/>
                  </a:lnTo>
                  <a:cubicBezTo>
                    <a:pt x="1" y="19316"/>
                    <a:pt x="106" y="19459"/>
                    <a:pt x="260" y="19483"/>
                  </a:cubicBezTo>
                  <a:cubicBezTo>
                    <a:pt x="273" y="19485"/>
                    <a:pt x="288" y="19486"/>
                    <a:pt x="303" y="19486"/>
                  </a:cubicBezTo>
                  <a:cubicBezTo>
                    <a:pt x="440" y="19486"/>
                    <a:pt x="559" y="19385"/>
                    <a:pt x="579" y="19247"/>
                  </a:cubicBezTo>
                  <a:lnTo>
                    <a:pt x="1901" y="10610"/>
                  </a:lnTo>
                  <a:lnTo>
                    <a:pt x="3114" y="313"/>
                  </a:lnTo>
                  <a:cubicBezTo>
                    <a:pt x="3132" y="159"/>
                    <a:pt x="3021" y="21"/>
                    <a:pt x="2869" y="2"/>
                  </a:cubicBezTo>
                  <a:cubicBezTo>
                    <a:pt x="2858" y="1"/>
                    <a:pt x="2847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2490225" y="2954300"/>
              <a:ext cx="114000" cy="111300"/>
            </a:xfrm>
            <a:custGeom>
              <a:avLst/>
              <a:gdLst/>
              <a:ahLst/>
              <a:cxnLst/>
              <a:rect l="l" t="t" r="r" b="b"/>
              <a:pathLst>
                <a:path w="4560" h="4452" extrusionOk="0">
                  <a:moveTo>
                    <a:pt x="4252" y="1"/>
                  </a:moveTo>
                  <a:cubicBezTo>
                    <a:pt x="4180" y="1"/>
                    <a:pt x="4108" y="28"/>
                    <a:pt x="4053" y="83"/>
                  </a:cubicBezTo>
                  <a:lnTo>
                    <a:pt x="177" y="3973"/>
                  </a:lnTo>
                  <a:cubicBezTo>
                    <a:pt x="0" y="4149"/>
                    <a:pt x="126" y="4451"/>
                    <a:pt x="375" y="4451"/>
                  </a:cubicBezTo>
                  <a:cubicBezTo>
                    <a:pt x="449" y="4451"/>
                    <a:pt x="522" y="4422"/>
                    <a:pt x="575" y="4369"/>
                  </a:cubicBezTo>
                  <a:lnTo>
                    <a:pt x="4451" y="479"/>
                  </a:lnTo>
                  <a:cubicBezTo>
                    <a:pt x="4560" y="369"/>
                    <a:pt x="4560" y="191"/>
                    <a:pt x="4449" y="82"/>
                  </a:cubicBezTo>
                  <a:cubicBezTo>
                    <a:pt x="4395" y="28"/>
                    <a:pt x="4324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2267575" y="3211650"/>
              <a:ext cx="103075" cy="298725"/>
            </a:xfrm>
            <a:custGeom>
              <a:avLst/>
              <a:gdLst/>
              <a:ahLst/>
              <a:cxnLst/>
              <a:rect l="l" t="t" r="r" b="b"/>
              <a:pathLst>
                <a:path w="4123" h="11949" extrusionOk="0">
                  <a:moveTo>
                    <a:pt x="3811" y="0"/>
                  </a:moveTo>
                  <a:cubicBezTo>
                    <a:pt x="3734" y="0"/>
                    <a:pt x="3658" y="32"/>
                    <a:pt x="3602" y="93"/>
                  </a:cubicBezTo>
                  <a:cubicBezTo>
                    <a:pt x="3455" y="258"/>
                    <a:pt x="0" y="4148"/>
                    <a:pt x="828" y="7073"/>
                  </a:cubicBezTo>
                  <a:cubicBezTo>
                    <a:pt x="1609" y="9830"/>
                    <a:pt x="1898" y="11692"/>
                    <a:pt x="1901" y="11709"/>
                  </a:cubicBezTo>
                  <a:cubicBezTo>
                    <a:pt x="1921" y="11847"/>
                    <a:pt x="2040" y="11948"/>
                    <a:pt x="2177" y="11948"/>
                  </a:cubicBezTo>
                  <a:cubicBezTo>
                    <a:pt x="2192" y="11948"/>
                    <a:pt x="2207" y="11947"/>
                    <a:pt x="2221" y="11945"/>
                  </a:cubicBezTo>
                  <a:cubicBezTo>
                    <a:pt x="2374" y="11921"/>
                    <a:pt x="2480" y="11778"/>
                    <a:pt x="2455" y="11624"/>
                  </a:cubicBezTo>
                  <a:cubicBezTo>
                    <a:pt x="2453" y="11607"/>
                    <a:pt x="2160" y="9714"/>
                    <a:pt x="1369" y="6920"/>
                  </a:cubicBezTo>
                  <a:cubicBezTo>
                    <a:pt x="625" y="4293"/>
                    <a:pt x="3986" y="506"/>
                    <a:pt x="4020" y="468"/>
                  </a:cubicBezTo>
                  <a:cubicBezTo>
                    <a:pt x="4123" y="353"/>
                    <a:pt x="4113" y="175"/>
                    <a:pt x="3999" y="71"/>
                  </a:cubicBezTo>
                  <a:cubicBezTo>
                    <a:pt x="3945" y="24"/>
                    <a:pt x="3878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3725775" y="3169175"/>
              <a:ext cx="153675" cy="130825"/>
            </a:xfrm>
            <a:custGeom>
              <a:avLst/>
              <a:gdLst/>
              <a:ahLst/>
              <a:cxnLst/>
              <a:rect l="l" t="t" r="r" b="b"/>
              <a:pathLst>
                <a:path w="6147" h="5233" extrusionOk="0">
                  <a:moveTo>
                    <a:pt x="3985" y="1"/>
                  </a:moveTo>
                  <a:cubicBezTo>
                    <a:pt x="3314" y="1"/>
                    <a:pt x="2722" y="578"/>
                    <a:pt x="1768" y="1448"/>
                  </a:cubicBezTo>
                  <a:cubicBezTo>
                    <a:pt x="1" y="3060"/>
                    <a:pt x="1171" y="5232"/>
                    <a:pt x="1171" y="5232"/>
                  </a:cubicBezTo>
                  <a:lnTo>
                    <a:pt x="6147" y="1439"/>
                  </a:lnTo>
                  <a:cubicBezTo>
                    <a:pt x="5187" y="421"/>
                    <a:pt x="4557" y="1"/>
                    <a:pt x="3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3717550" y="3162150"/>
              <a:ext cx="172350" cy="148350"/>
            </a:xfrm>
            <a:custGeom>
              <a:avLst/>
              <a:gdLst/>
              <a:ahLst/>
              <a:cxnLst/>
              <a:rect l="l" t="t" r="r" b="b"/>
              <a:pathLst>
                <a:path w="6894" h="5934" extrusionOk="0">
                  <a:moveTo>
                    <a:pt x="4333" y="557"/>
                  </a:moveTo>
                  <a:cubicBezTo>
                    <a:pt x="4800" y="557"/>
                    <a:pt x="5291" y="902"/>
                    <a:pt x="6056" y="1687"/>
                  </a:cubicBezTo>
                  <a:lnTo>
                    <a:pt x="1614" y="5072"/>
                  </a:lnTo>
                  <a:cubicBezTo>
                    <a:pt x="1386" y="4459"/>
                    <a:pt x="1061" y="3054"/>
                    <a:pt x="2287" y="1935"/>
                  </a:cubicBezTo>
                  <a:lnTo>
                    <a:pt x="2439" y="1795"/>
                  </a:lnTo>
                  <a:cubicBezTo>
                    <a:pt x="3291" y="1018"/>
                    <a:pt x="3795" y="557"/>
                    <a:pt x="4333" y="557"/>
                  </a:cubicBezTo>
                  <a:close/>
                  <a:moveTo>
                    <a:pt x="4300" y="1"/>
                  </a:moveTo>
                  <a:cubicBezTo>
                    <a:pt x="3570" y="1"/>
                    <a:pt x="2944" y="574"/>
                    <a:pt x="2060" y="1381"/>
                  </a:cubicBezTo>
                  <a:lnTo>
                    <a:pt x="1908" y="1521"/>
                  </a:lnTo>
                  <a:cubicBezTo>
                    <a:pt x="0" y="3260"/>
                    <a:pt x="1240" y="5621"/>
                    <a:pt x="1252" y="5645"/>
                  </a:cubicBezTo>
                  <a:lnTo>
                    <a:pt x="1409" y="5934"/>
                  </a:lnTo>
                  <a:lnTo>
                    <a:pt x="6894" y="1755"/>
                  </a:lnTo>
                  <a:lnTo>
                    <a:pt x="6681" y="1528"/>
                  </a:lnTo>
                  <a:cubicBezTo>
                    <a:pt x="5650" y="435"/>
                    <a:pt x="493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2881775" y="2203850"/>
              <a:ext cx="150225" cy="69575"/>
            </a:xfrm>
            <a:custGeom>
              <a:avLst/>
              <a:gdLst/>
              <a:ahLst/>
              <a:cxnLst/>
              <a:rect l="l" t="t" r="r" b="b"/>
              <a:pathLst>
                <a:path w="6009" h="2783" extrusionOk="0">
                  <a:moveTo>
                    <a:pt x="5170" y="0"/>
                  </a:moveTo>
                  <a:cubicBezTo>
                    <a:pt x="5161" y="0"/>
                    <a:pt x="5152" y="0"/>
                    <a:pt x="5143" y="1"/>
                  </a:cubicBezTo>
                  <a:cubicBezTo>
                    <a:pt x="4380" y="41"/>
                    <a:pt x="2261" y="527"/>
                    <a:pt x="0" y="1137"/>
                  </a:cubicBezTo>
                  <a:cubicBezTo>
                    <a:pt x="57" y="1680"/>
                    <a:pt x="316" y="2242"/>
                    <a:pt x="1044" y="2561"/>
                  </a:cubicBezTo>
                  <a:cubicBezTo>
                    <a:pt x="1394" y="2714"/>
                    <a:pt x="1836" y="2783"/>
                    <a:pt x="2326" y="2783"/>
                  </a:cubicBezTo>
                  <a:cubicBezTo>
                    <a:pt x="3432" y="2783"/>
                    <a:pt x="4787" y="2435"/>
                    <a:pt x="5901" y="1923"/>
                  </a:cubicBezTo>
                  <a:cubicBezTo>
                    <a:pt x="6008" y="784"/>
                    <a:pt x="5687" y="0"/>
                    <a:pt x="5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2874150" y="2196825"/>
              <a:ext cx="164200" cy="83650"/>
            </a:xfrm>
            <a:custGeom>
              <a:avLst/>
              <a:gdLst/>
              <a:ahLst/>
              <a:cxnLst/>
              <a:rect l="l" t="t" r="r" b="b"/>
              <a:pathLst>
                <a:path w="6568" h="3346" extrusionOk="0">
                  <a:moveTo>
                    <a:pt x="5479" y="562"/>
                  </a:moveTo>
                  <a:cubicBezTo>
                    <a:pt x="5522" y="562"/>
                    <a:pt x="5585" y="577"/>
                    <a:pt x="5655" y="650"/>
                  </a:cubicBezTo>
                  <a:cubicBezTo>
                    <a:pt x="5819" y="820"/>
                    <a:pt x="5982" y="1276"/>
                    <a:pt x="5937" y="2017"/>
                  </a:cubicBezTo>
                  <a:cubicBezTo>
                    <a:pt x="4921" y="2461"/>
                    <a:pt x="3660" y="2787"/>
                    <a:pt x="2632" y="2787"/>
                  </a:cubicBezTo>
                  <a:cubicBezTo>
                    <a:pt x="2185" y="2787"/>
                    <a:pt x="1781" y="2725"/>
                    <a:pt x="1461" y="2585"/>
                  </a:cubicBezTo>
                  <a:lnTo>
                    <a:pt x="1461" y="2586"/>
                  </a:lnTo>
                  <a:cubicBezTo>
                    <a:pt x="1007" y="2386"/>
                    <a:pt x="732" y="2071"/>
                    <a:pt x="624" y="1623"/>
                  </a:cubicBezTo>
                  <a:cubicBezTo>
                    <a:pt x="2910" y="1012"/>
                    <a:pt x="4795" y="597"/>
                    <a:pt x="5461" y="562"/>
                  </a:cubicBezTo>
                  <a:cubicBezTo>
                    <a:pt x="5467" y="562"/>
                    <a:pt x="5472" y="562"/>
                    <a:pt x="5479" y="562"/>
                  </a:cubicBezTo>
                  <a:close/>
                  <a:moveTo>
                    <a:pt x="5468" y="0"/>
                  </a:moveTo>
                  <a:cubicBezTo>
                    <a:pt x="5456" y="0"/>
                    <a:pt x="5444" y="1"/>
                    <a:pt x="5431" y="1"/>
                  </a:cubicBezTo>
                  <a:cubicBezTo>
                    <a:pt x="4548" y="48"/>
                    <a:pt x="2166" y="624"/>
                    <a:pt x="231" y="1148"/>
                  </a:cubicBezTo>
                  <a:lnTo>
                    <a:pt x="0" y="1210"/>
                  </a:lnTo>
                  <a:lnTo>
                    <a:pt x="26" y="1447"/>
                  </a:lnTo>
                  <a:cubicBezTo>
                    <a:pt x="107" y="2216"/>
                    <a:pt x="525" y="2788"/>
                    <a:pt x="1236" y="3099"/>
                  </a:cubicBezTo>
                  <a:cubicBezTo>
                    <a:pt x="1630" y="3271"/>
                    <a:pt x="2109" y="3345"/>
                    <a:pt x="2632" y="3345"/>
                  </a:cubicBezTo>
                  <a:cubicBezTo>
                    <a:pt x="3833" y="3345"/>
                    <a:pt x="5249" y="2953"/>
                    <a:pt x="6322" y="2460"/>
                  </a:cubicBezTo>
                  <a:lnTo>
                    <a:pt x="6468" y="2393"/>
                  </a:lnTo>
                  <a:lnTo>
                    <a:pt x="6484" y="2231"/>
                  </a:lnTo>
                  <a:cubicBezTo>
                    <a:pt x="6567" y="1349"/>
                    <a:pt x="6414" y="631"/>
                    <a:pt x="6060" y="262"/>
                  </a:cubicBezTo>
                  <a:cubicBezTo>
                    <a:pt x="5893" y="89"/>
                    <a:pt x="5681" y="0"/>
                    <a:pt x="5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2378425" y="2122525"/>
              <a:ext cx="127850" cy="116475"/>
            </a:xfrm>
            <a:custGeom>
              <a:avLst/>
              <a:gdLst/>
              <a:ahLst/>
              <a:cxnLst/>
              <a:rect l="l" t="t" r="r" b="b"/>
              <a:pathLst>
                <a:path w="5114" h="4659" extrusionOk="0">
                  <a:moveTo>
                    <a:pt x="3765" y="1"/>
                  </a:moveTo>
                  <a:cubicBezTo>
                    <a:pt x="3448" y="1"/>
                    <a:pt x="3134" y="119"/>
                    <a:pt x="2853" y="375"/>
                  </a:cubicBezTo>
                  <a:cubicBezTo>
                    <a:pt x="2331" y="850"/>
                    <a:pt x="1243" y="2265"/>
                    <a:pt x="0" y="3997"/>
                  </a:cubicBezTo>
                  <a:lnTo>
                    <a:pt x="58" y="4028"/>
                  </a:lnTo>
                  <a:lnTo>
                    <a:pt x="1932" y="4658"/>
                  </a:lnTo>
                  <a:cubicBezTo>
                    <a:pt x="1932" y="4658"/>
                    <a:pt x="4440" y="2786"/>
                    <a:pt x="5113" y="734"/>
                  </a:cubicBezTo>
                  <a:cubicBezTo>
                    <a:pt x="4726" y="268"/>
                    <a:pt x="4243" y="1"/>
                    <a:pt x="3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2368000" y="2115500"/>
              <a:ext cx="146150" cy="131325"/>
            </a:xfrm>
            <a:custGeom>
              <a:avLst/>
              <a:gdLst/>
              <a:ahLst/>
              <a:cxnLst/>
              <a:rect l="l" t="t" r="r" b="b"/>
              <a:pathLst>
                <a:path w="5846" h="5253" extrusionOk="0">
                  <a:moveTo>
                    <a:pt x="4181" y="562"/>
                  </a:moveTo>
                  <a:cubicBezTo>
                    <a:pt x="4204" y="562"/>
                    <a:pt x="4228" y="563"/>
                    <a:pt x="4251" y="564"/>
                  </a:cubicBezTo>
                  <a:cubicBezTo>
                    <a:pt x="4582" y="587"/>
                    <a:pt x="4918" y="768"/>
                    <a:pt x="5210" y="1077"/>
                  </a:cubicBezTo>
                  <a:cubicBezTo>
                    <a:pt x="4594" y="2720"/>
                    <a:pt x="2771" y="4247"/>
                    <a:pt x="2295" y="4625"/>
                  </a:cubicBezTo>
                  <a:lnTo>
                    <a:pt x="858" y="4145"/>
                  </a:lnTo>
                  <a:cubicBezTo>
                    <a:pt x="2106" y="2419"/>
                    <a:pt x="3025" y="1259"/>
                    <a:pt x="3459" y="862"/>
                  </a:cubicBezTo>
                  <a:cubicBezTo>
                    <a:pt x="3678" y="663"/>
                    <a:pt x="3923" y="562"/>
                    <a:pt x="4181" y="562"/>
                  </a:cubicBezTo>
                  <a:close/>
                  <a:moveTo>
                    <a:pt x="4183" y="1"/>
                  </a:moveTo>
                  <a:cubicBezTo>
                    <a:pt x="3783" y="1"/>
                    <a:pt x="3404" y="153"/>
                    <a:pt x="3080" y="448"/>
                  </a:cubicBezTo>
                  <a:cubicBezTo>
                    <a:pt x="2457" y="1016"/>
                    <a:pt x="1163" y="2755"/>
                    <a:pt x="188" y="4115"/>
                  </a:cubicBezTo>
                  <a:lnTo>
                    <a:pt x="0" y="4378"/>
                  </a:lnTo>
                  <a:lnTo>
                    <a:pt x="286" y="4526"/>
                  </a:lnTo>
                  <a:lnTo>
                    <a:pt x="2399" y="5252"/>
                  </a:lnTo>
                  <a:lnTo>
                    <a:pt x="2516" y="5164"/>
                  </a:lnTo>
                  <a:cubicBezTo>
                    <a:pt x="2622" y="5085"/>
                    <a:pt x="5104" y="3215"/>
                    <a:pt x="5797" y="1103"/>
                  </a:cubicBezTo>
                  <a:lnTo>
                    <a:pt x="5846" y="954"/>
                  </a:lnTo>
                  <a:lnTo>
                    <a:pt x="5746" y="835"/>
                  </a:lnTo>
                  <a:cubicBezTo>
                    <a:pt x="5330" y="335"/>
                    <a:pt x="4814" y="41"/>
                    <a:pt x="4290" y="4"/>
                  </a:cubicBezTo>
                  <a:cubicBezTo>
                    <a:pt x="4254" y="2"/>
                    <a:pt x="4219" y="1"/>
                    <a:pt x="4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1959150" y="2473600"/>
              <a:ext cx="94175" cy="123475"/>
            </a:xfrm>
            <a:custGeom>
              <a:avLst/>
              <a:gdLst/>
              <a:ahLst/>
              <a:cxnLst/>
              <a:rect l="l" t="t" r="r" b="b"/>
              <a:pathLst>
                <a:path w="3767" h="4939" extrusionOk="0">
                  <a:moveTo>
                    <a:pt x="2320" y="1"/>
                  </a:moveTo>
                  <a:cubicBezTo>
                    <a:pt x="2069" y="1"/>
                    <a:pt x="1826" y="93"/>
                    <a:pt x="1604" y="294"/>
                  </a:cubicBezTo>
                  <a:cubicBezTo>
                    <a:pt x="946" y="893"/>
                    <a:pt x="529" y="2754"/>
                    <a:pt x="0" y="4711"/>
                  </a:cubicBezTo>
                  <a:lnTo>
                    <a:pt x="116" y="4710"/>
                  </a:lnTo>
                  <a:lnTo>
                    <a:pt x="2145" y="4939"/>
                  </a:lnTo>
                  <a:cubicBezTo>
                    <a:pt x="2145" y="4939"/>
                    <a:pt x="3767" y="2160"/>
                    <a:pt x="3171" y="366"/>
                  </a:cubicBezTo>
                  <a:cubicBezTo>
                    <a:pt x="3163" y="343"/>
                    <a:pt x="3156" y="320"/>
                    <a:pt x="3148" y="298"/>
                  </a:cubicBezTo>
                  <a:cubicBezTo>
                    <a:pt x="2873" y="108"/>
                    <a:pt x="2592" y="1"/>
                    <a:pt x="2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1949975" y="2466600"/>
              <a:ext cx="110850" cy="137975"/>
            </a:xfrm>
            <a:custGeom>
              <a:avLst/>
              <a:gdLst/>
              <a:ahLst/>
              <a:cxnLst/>
              <a:rect l="l" t="t" r="r" b="b"/>
              <a:pathLst>
                <a:path w="4434" h="5519" extrusionOk="0">
                  <a:moveTo>
                    <a:pt x="2691" y="562"/>
                  </a:moveTo>
                  <a:cubicBezTo>
                    <a:pt x="2874" y="562"/>
                    <a:pt x="3070" y="628"/>
                    <a:pt x="3279" y="759"/>
                  </a:cubicBezTo>
                  <a:cubicBezTo>
                    <a:pt x="3732" y="2178"/>
                    <a:pt x="2676" y="4323"/>
                    <a:pt x="2357" y="4919"/>
                  </a:cubicBezTo>
                  <a:lnTo>
                    <a:pt x="726" y="4736"/>
                  </a:lnTo>
                  <a:lnTo>
                    <a:pt x="841" y="4303"/>
                  </a:lnTo>
                  <a:cubicBezTo>
                    <a:pt x="1258" y="2731"/>
                    <a:pt x="1650" y="1247"/>
                    <a:pt x="2160" y="782"/>
                  </a:cubicBezTo>
                  <a:cubicBezTo>
                    <a:pt x="2321" y="635"/>
                    <a:pt x="2498" y="562"/>
                    <a:pt x="2691" y="562"/>
                  </a:cubicBezTo>
                  <a:close/>
                  <a:moveTo>
                    <a:pt x="2687" y="0"/>
                  </a:moveTo>
                  <a:cubicBezTo>
                    <a:pt x="2358" y="0"/>
                    <a:pt x="2049" y="122"/>
                    <a:pt x="1783" y="367"/>
                  </a:cubicBezTo>
                  <a:cubicBezTo>
                    <a:pt x="1150" y="943"/>
                    <a:pt x="756" y="2433"/>
                    <a:pt x="299" y="4159"/>
                  </a:cubicBezTo>
                  <a:lnTo>
                    <a:pt x="1" y="5272"/>
                  </a:lnTo>
                  <a:lnTo>
                    <a:pt x="469" y="5270"/>
                  </a:lnTo>
                  <a:lnTo>
                    <a:pt x="2662" y="5518"/>
                  </a:lnTo>
                  <a:lnTo>
                    <a:pt x="2754" y="5361"/>
                  </a:lnTo>
                  <a:cubicBezTo>
                    <a:pt x="2824" y="5242"/>
                    <a:pt x="4433" y="2449"/>
                    <a:pt x="3802" y="553"/>
                  </a:cubicBezTo>
                  <a:lnTo>
                    <a:pt x="3752" y="400"/>
                  </a:lnTo>
                  <a:lnTo>
                    <a:pt x="3675" y="346"/>
                  </a:lnTo>
                  <a:cubicBezTo>
                    <a:pt x="3342" y="116"/>
                    <a:pt x="3005" y="0"/>
                    <a:pt x="2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Google Shape;1644;p43">
            <a:extLst>
              <a:ext uri="{FF2B5EF4-FFF2-40B4-BE49-F238E27FC236}">
                <a16:creationId xmlns:a16="http://schemas.microsoft.com/office/drawing/2014/main" id="{769E631F-8DA4-3E54-5A01-6E04A9D432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940136"/>
              </p:ext>
            </p:extLst>
          </p:nvPr>
        </p:nvGraphicFramePr>
        <p:xfrm>
          <a:off x="1102615" y="897715"/>
          <a:ext cx="5583236" cy="4058247"/>
        </p:xfrm>
        <a:graphic>
          <a:graphicData uri="http://schemas.openxmlformats.org/drawingml/2006/table">
            <a:tbl>
              <a:tblPr>
                <a:noFill/>
                <a:tableStyleId>{02A0A557-15A8-4A55-8823-AB49276CE300}</a:tableStyleId>
              </a:tblPr>
              <a:tblGrid>
                <a:gridCol w="1395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1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Porta</a:t>
                      </a:r>
                      <a:endParaRPr sz="1800" dirty="0">
                        <a:solidFill>
                          <a:schemeClr val="l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8BE3FF"/>
                        </a:gs>
                        <a:gs pos="100000">
                          <a:srgbClr val="ACFFD9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err="1">
                          <a:solidFill>
                            <a:schemeClr val="l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Stato</a:t>
                      </a:r>
                      <a:endParaRPr sz="1800" dirty="0">
                        <a:solidFill>
                          <a:schemeClr val="l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8BE3FF"/>
                        </a:gs>
                        <a:gs pos="100000">
                          <a:srgbClr val="ACFFD9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err="1">
                          <a:solidFill>
                            <a:schemeClr val="l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Servizio</a:t>
                      </a:r>
                      <a:endParaRPr sz="1800" dirty="0">
                        <a:solidFill>
                          <a:schemeClr val="l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8BE3FF"/>
                        </a:gs>
                        <a:gs pos="100000">
                          <a:srgbClr val="ACFFD9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err="1">
                          <a:solidFill>
                            <a:schemeClr val="l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versione</a:t>
                      </a:r>
                      <a:endParaRPr sz="1800" dirty="0">
                        <a:solidFill>
                          <a:schemeClr val="l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8BE3FF"/>
                        </a:gs>
                        <a:gs pos="100000">
                          <a:srgbClr val="ACFFD9"/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Aperta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Server http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Apache 2.4.18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139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Aperta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it-IT"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Netbios-ssn</a:t>
                      </a:r>
                      <a:endParaRPr lang="it-IT"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Samba </a:t>
                      </a:r>
                      <a:r>
                        <a:rPr lang="en" dirty="0" err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smbdb</a:t>
                      </a: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3.x-4.x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445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Aperta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it-IT"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Netbios-ssn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Samba </a:t>
                      </a:r>
                      <a:r>
                        <a:rPr lang="it-IT" dirty="0" err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smbdb</a:t>
                      </a:r>
                      <a:r>
                        <a:rPr lang="it-IT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3.x-4.x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8000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Aperto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Server http</a:t>
                      </a: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Apache 2.4.18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0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833</Words>
  <Application>Microsoft Macintosh PowerPoint</Application>
  <PresentationFormat>Presentazione su schermo (16:9)</PresentationFormat>
  <Paragraphs>199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7" baseType="lpstr">
      <vt:lpstr>Proxima Nova</vt:lpstr>
      <vt:lpstr>Viga</vt:lpstr>
      <vt:lpstr>DM Sans</vt:lpstr>
      <vt:lpstr>Arial</vt:lpstr>
      <vt:lpstr>Times New Roman</vt:lpstr>
      <vt:lpstr>Constantia</vt:lpstr>
      <vt:lpstr>Cyber Security Business Plan</vt:lpstr>
      <vt:lpstr>Penetration Testing and Ethical Hacking PHOTOGRAPHER: 1</vt:lpstr>
      <vt:lpstr>01</vt:lpstr>
      <vt:lpstr>Contesto</vt:lpstr>
      <vt:lpstr>Ambiente</vt:lpstr>
      <vt:lpstr>Obiettivi</vt:lpstr>
      <vt:lpstr>Information gathering e Target Discovery</vt:lpstr>
      <vt:lpstr>Prime informazioni sull’asset</vt:lpstr>
      <vt:lpstr>Target enumeration</vt:lpstr>
      <vt:lpstr> Scanning delle porte e dei Servizi con Nmap</vt:lpstr>
      <vt:lpstr>Vediamo i server web</vt:lpstr>
      <vt:lpstr>Cosa troviamo in SMBCLIENT?</vt:lpstr>
      <vt:lpstr>Vulnerability mapping</vt:lpstr>
      <vt:lpstr>Scanner utilizzati</vt:lpstr>
      <vt:lpstr>Vulnerabilità rilevate</vt:lpstr>
      <vt:lpstr>Target Exploitation</vt:lpstr>
      <vt:lpstr>Punti chiave</vt:lpstr>
      <vt:lpstr>Accediamo alla pagina dell’Admin</vt:lpstr>
      <vt:lpstr>Strategia per l’exploitation</vt:lpstr>
      <vt:lpstr>           Netcat view </vt:lpstr>
      <vt:lpstr>           Troviamo la bandierina </vt:lpstr>
      <vt:lpstr>Privilage escalation</vt:lpstr>
      <vt:lpstr>Step 1)    File con SUID Attivo </vt:lpstr>
      <vt:lpstr>Step 2)  Informiamoci sull’escalation con PHP </vt:lpstr>
      <vt:lpstr>Step 3)                  Diventiamo root </vt:lpstr>
      <vt:lpstr>Step 4)     Troviamo l’ultima bandierina </vt:lpstr>
      <vt:lpstr>Maintaining access</vt:lpstr>
      <vt:lpstr>Il nostro processo</vt:lpstr>
      <vt:lpstr>Successo</vt:lpstr>
      <vt:lpstr>Grazie per l’attenzione.</vt:lpstr>
      <vt:lpstr>ReverseShell.php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DAVIDE DI SARNO</cp:lastModifiedBy>
  <cp:revision>7</cp:revision>
  <dcterms:modified xsi:type="dcterms:W3CDTF">2024-07-09T11:04:58Z</dcterms:modified>
</cp:coreProperties>
</file>